
<file path=[Content_Types].xml><?xml version="1.0" encoding="utf-8"?>
<Types xmlns="http://schemas.openxmlformats.org/package/2006/content-types">
  <Default Extension="jpeg" ContentType="image/jpe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561" r:id="rId2"/>
    <p:sldId id="2562" r:id="rId3"/>
    <p:sldId id="2563" r:id="rId4"/>
    <p:sldId id="2564" r:id="rId5"/>
    <p:sldId id="2565" r:id="rId6"/>
    <p:sldId id="2566" r:id="rId7"/>
    <p:sldId id="2567" r:id="rId8"/>
    <p:sldId id="2568" r:id="rId9"/>
    <p:sldId id="2569" r:id="rId10"/>
    <p:sldId id="2570" r:id="rId11"/>
    <p:sldId id="2571" r:id="rId12"/>
    <p:sldId id="2572" r:id="rId13"/>
    <p:sldId id="2573" r:id="rId14"/>
    <p:sldId id="2574" r:id="rId15"/>
    <p:sldId id="2575" r:id="rId16"/>
    <p:sldId id="2576" r:id="rId17"/>
    <p:sldId id="2577" r:id="rId18"/>
    <p:sldId id="2578" r:id="rId19"/>
    <p:sldId id="2579" r:id="rId20"/>
    <p:sldId id="258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mprehensive Overview of WERAP Facilitator Training Modules" id="{A29D0FB9-F825-4F50-BFAE-AB78E4025D1C}">
          <p14:sldIdLst>
            <p14:sldId id="2561"/>
            <p14:sldId id="2562"/>
          </p14:sldIdLst>
        </p14:section>
        <p14:section name="Introduction to WERAP and Facilitator Roles" id="{99E7FD65-8B0A-4232-8183-396F363CCF7A}">
          <p14:sldIdLst>
            <p14:sldId id="2563"/>
            <p14:sldId id="2564"/>
            <p14:sldId id="2565"/>
          </p14:sldIdLst>
        </p14:section>
        <p14:section name="Module Content and Structure" id="{930E8800-1D31-425E-A816-EC72DCC4F326}">
          <p14:sldIdLst>
            <p14:sldId id="2566"/>
            <p14:sldId id="2567"/>
            <p14:sldId id="2568"/>
            <p14:sldId id="2569"/>
          </p14:sldIdLst>
        </p14:section>
        <p14:section name="Facilitation Skills Development" id="{58A70E61-8D51-4E90-9A31-21A85E7AE4AC}">
          <p14:sldIdLst>
            <p14:sldId id="2570"/>
            <p14:sldId id="2571"/>
            <p14:sldId id="2572"/>
            <p14:sldId id="2573"/>
          </p14:sldIdLst>
        </p14:section>
        <p14:section name="Assessment and Continuous Improvement" id="{86FCEF9B-F060-47F9-9C54-E27E082CB6A2}">
          <p14:sldIdLst>
            <p14:sldId id="2574"/>
            <p14:sldId id="2575"/>
            <p14:sldId id="2576"/>
          </p14:sldIdLst>
        </p14:section>
        <p14:section name="Practical Application and Certification" id="{A50C5CC6-99E3-41A6-9A76-9D11B3718BF6}">
          <p14:sldIdLst>
            <p14:sldId id="2577"/>
            <p14:sldId id="2578"/>
            <p14:sldId id="2579"/>
          </p14:sldIdLst>
        </p14:section>
        <p14:section name="Conclusion: Empowering Facilitators for Effective WERAP Training" id="{67862FC0-155E-497C-873E-5D30827B4E75}">
          <p14:sldIdLst>
            <p14:sldId id="258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71" autoAdjust="0"/>
    <p:restoredTop sz="94660"/>
  </p:normalViewPr>
  <p:slideViewPr>
    <p:cSldViewPr snapToGrid="0">
      <p:cViewPr varScale="1">
        <p:scale>
          <a:sx n="59" d="100"/>
          <a:sy n="59" d="100"/>
        </p:scale>
        <p:origin x="894" y="282"/>
      </p:cViewPr>
      <p:guideLst/>
    </p:cSldViewPr>
  </p:slideViewPr>
  <p:notesTextViewPr>
    <p:cViewPr>
      <p:scale>
        <a:sx n="3" d="2"/>
        <a:sy n="3" d="2"/>
      </p:scale>
      <p:origin x="0" y="-12"/>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RAP of DC" userId="a77f82a2b4855222" providerId="LiveId" clId="{A67589C9-8A63-4163-8CE7-628F1C9C0E17}"/>
    <pc:docChg chg="modSld">
      <pc:chgData name="WRAP of DC" userId="a77f82a2b4855222" providerId="LiveId" clId="{A67589C9-8A63-4163-8CE7-628F1C9C0E17}" dt="2026-03-27T16:32:20.165" v="6" actId="20577"/>
      <pc:docMkLst>
        <pc:docMk/>
      </pc:docMkLst>
      <pc:sldChg chg="modNotesTx">
        <pc:chgData name="WRAP of DC" userId="a77f82a2b4855222" providerId="LiveId" clId="{A67589C9-8A63-4163-8CE7-628F1C9C0E17}" dt="2026-03-27T16:28:07.678" v="0" actId="20577"/>
        <pc:sldMkLst>
          <pc:docMk/>
          <pc:sldMk cId="2983624824" sldId="2563"/>
        </pc:sldMkLst>
      </pc:sldChg>
      <pc:sldChg chg="modNotesTx">
        <pc:chgData name="WRAP of DC" userId="a77f82a2b4855222" providerId="LiveId" clId="{A67589C9-8A63-4163-8CE7-628F1C9C0E17}" dt="2026-03-27T16:28:24.594" v="1" actId="20577"/>
        <pc:sldMkLst>
          <pc:docMk/>
          <pc:sldMk cId="3439868708" sldId="2564"/>
        </pc:sldMkLst>
      </pc:sldChg>
      <pc:sldChg chg="modNotesTx">
        <pc:chgData name="WRAP of DC" userId="a77f82a2b4855222" providerId="LiveId" clId="{A67589C9-8A63-4163-8CE7-628F1C9C0E17}" dt="2026-03-27T16:28:50.569" v="2" actId="20577"/>
        <pc:sldMkLst>
          <pc:docMk/>
          <pc:sldMk cId="437474801" sldId="2567"/>
        </pc:sldMkLst>
      </pc:sldChg>
      <pc:sldChg chg="modNotesTx">
        <pc:chgData name="WRAP of DC" userId="a77f82a2b4855222" providerId="LiveId" clId="{A67589C9-8A63-4163-8CE7-628F1C9C0E17}" dt="2026-03-27T16:29:17.265" v="3" actId="20577"/>
        <pc:sldMkLst>
          <pc:docMk/>
          <pc:sldMk cId="1022700462" sldId="2569"/>
        </pc:sldMkLst>
      </pc:sldChg>
      <pc:sldChg chg="modNotesTx">
        <pc:chgData name="WRAP of DC" userId="a77f82a2b4855222" providerId="LiveId" clId="{A67589C9-8A63-4163-8CE7-628F1C9C0E17}" dt="2026-03-27T16:29:52.830" v="4" actId="6549"/>
        <pc:sldMkLst>
          <pc:docMk/>
          <pc:sldMk cId="3062600580" sldId="2572"/>
        </pc:sldMkLst>
      </pc:sldChg>
      <pc:sldChg chg="modNotesTx">
        <pc:chgData name="WRAP of DC" userId="a77f82a2b4855222" providerId="LiveId" clId="{A67589C9-8A63-4163-8CE7-628F1C9C0E17}" dt="2026-03-27T16:31:34.487" v="5" actId="20577"/>
        <pc:sldMkLst>
          <pc:docMk/>
          <pc:sldMk cId="3755937643" sldId="2578"/>
        </pc:sldMkLst>
      </pc:sldChg>
      <pc:sldChg chg="modNotesTx">
        <pc:chgData name="WRAP of DC" userId="a77f82a2b4855222" providerId="LiveId" clId="{A67589C9-8A63-4163-8CE7-628F1C9C0E17}" dt="2026-03-27T16:32:20.165" v="6" actId="20577"/>
        <pc:sldMkLst>
          <pc:docMk/>
          <pc:sldMk cId="3535510907" sldId="258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A58681-434F-42A4-9B7D-C1B0F3B066B3}" type="datetimeFigureOut">
              <a:rPr lang="en-US" smtClean="0"/>
              <a:t>3/27/2026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F0CF4E-E0FD-42D3-B688-A3CC010EBA3F}" type="slidenum">
              <a:rPr lang="en-US" smtClean="0"/>
              <a:t>‹#›</a:t>
            </a:fld>
            <a:endParaRPr lang="en-US"/>
          </a:p>
        </p:txBody>
      </p:sp>
    </p:spTree>
    <p:extLst>
      <p:ext uri="{BB962C8B-B14F-4D97-AF65-F5344CB8AC3E}">
        <p14:creationId xmlns:p14="http://schemas.microsoft.com/office/powerpoint/2010/main" val="1448428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source: AI-generated</a:t>
            </a:r>
          </a:p>
        </p:txBody>
      </p:sp>
      <p:sp>
        <p:nvSpPr>
          <p:cNvPr id="4" name="Slide Number Placeholder 3"/>
          <p:cNvSpPr>
            <a:spLocks noGrp="1"/>
          </p:cNvSpPr>
          <p:nvPr>
            <p:ph type="sldNum" sz="quarter" idx="5"/>
          </p:nvPr>
        </p:nvSpPr>
        <p:spPr/>
        <p:txBody>
          <a:bodyPr/>
          <a:lstStyle/>
          <a:p>
            <a:fld id="{FF585AE9-06EC-471F-AF5E-09592EDC4D9D}" type="slidenum">
              <a:rPr lang="en-US" smtClean="0"/>
              <a:t>1</a:t>
            </a:fld>
            <a:endParaRPr lang="en-US"/>
          </a:p>
        </p:txBody>
      </p:sp>
    </p:spTree>
    <p:extLst>
      <p:ext uri="{BB962C8B-B14F-4D97-AF65-F5344CB8AC3E}">
        <p14:creationId xmlns:p14="http://schemas.microsoft.com/office/powerpoint/2010/main" val="25925189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Effective Communication and Engagement Techniques, Conflict Resolution and Problem-Solving Strategies, Adaptability to Diverse Group Dynamics</a:t>
            </a:r>
          </a:p>
        </p:txBody>
      </p:sp>
      <p:sp>
        <p:nvSpPr>
          <p:cNvPr id="4" name="Slide Number Placeholder 3"/>
          <p:cNvSpPr>
            <a:spLocks noGrp="1"/>
          </p:cNvSpPr>
          <p:nvPr>
            <p:ph type="sldNum" sz="quarter" idx="5"/>
          </p:nvPr>
        </p:nvSpPr>
        <p:spPr/>
        <p:txBody>
          <a:bodyPr/>
          <a:lstStyle/>
          <a:p>
            <a:fld id="{FF585AE9-06EC-471F-AF5E-09592EDC4D9D}" type="slidenum">
              <a:rPr lang="en-US" smtClean="0"/>
              <a:t>10</a:t>
            </a:fld>
            <a:endParaRPr lang="en-US"/>
          </a:p>
        </p:txBody>
      </p:sp>
    </p:spTree>
    <p:extLst>
      <p:ext uri="{BB962C8B-B14F-4D97-AF65-F5344CB8AC3E}">
        <p14:creationId xmlns:p14="http://schemas.microsoft.com/office/powerpoint/2010/main" val="10533331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Effective communication in facilitation involves active listening, clear articulation, and the ability to foster engagement through interactive methods. Studies show that facilitators utilizing interactive techniques see up to a 50% increase in participant engagement. Techniques include open-ended questions, storytelling, and real-time feedback mechanisms tailored to audience needs. 
 Image source: AI-generated</a:t>
            </a:r>
          </a:p>
        </p:txBody>
      </p:sp>
      <p:sp>
        <p:nvSpPr>
          <p:cNvPr id="4" name="Slide Number Placeholder 3"/>
          <p:cNvSpPr>
            <a:spLocks noGrp="1"/>
          </p:cNvSpPr>
          <p:nvPr>
            <p:ph type="sldNum" sz="quarter" idx="5"/>
          </p:nvPr>
        </p:nvSpPr>
        <p:spPr/>
        <p:txBody>
          <a:bodyPr/>
          <a:lstStyle/>
          <a:p>
            <a:fld id="{FF585AE9-06EC-471F-AF5E-09592EDC4D9D}" type="slidenum">
              <a:rPr lang="en-US" smtClean="0"/>
              <a:t>11</a:t>
            </a:fld>
            <a:endParaRPr lang="en-US"/>
          </a:p>
        </p:txBody>
      </p:sp>
    </p:spTree>
    <p:extLst>
      <p:ext uri="{BB962C8B-B14F-4D97-AF65-F5344CB8AC3E}">
        <p14:creationId xmlns:p14="http://schemas.microsoft.com/office/powerpoint/2010/main" val="40005480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Conflict resolution is critical for maintaining productive group dynamics. WRAP facilitators learn techniques such as mediation, interest-based negotiation, and structured problem-solving. Data indicates that trained facilitators reduce conflict-related disruptions by 40%, leading to more effective sessions. Facilitators also develop skills to identify underlying issues and guide groups toward consensus. 
 Image source: AI-generated</a:t>
            </a:r>
          </a:p>
        </p:txBody>
      </p:sp>
      <p:sp>
        <p:nvSpPr>
          <p:cNvPr id="4" name="Slide Number Placeholder 3"/>
          <p:cNvSpPr>
            <a:spLocks noGrp="1"/>
          </p:cNvSpPr>
          <p:nvPr>
            <p:ph type="sldNum" sz="quarter" idx="5"/>
          </p:nvPr>
        </p:nvSpPr>
        <p:spPr/>
        <p:txBody>
          <a:bodyPr/>
          <a:lstStyle/>
          <a:p>
            <a:fld id="{FF585AE9-06EC-471F-AF5E-09592EDC4D9D}" type="slidenum">
              <a:rPr lang="en-US" smtClean="0"/>
              <a:t>12</a:t>
            </a:fld>
            <a:endParaRPr lang="en-US"/>
          </a:p>
        </p:txBody>
      </p:sp>
    </p:spTree>
    <p:extLst>
      <p:ext uri="{BB962C8B-B14F-4D97-AF65-F5344CB8AC3E}">
        <p14:creationId xmlns:p14="http://schemas.microsoft.com/office/powerpoint/2010/main" val="15967534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Adaptability entails recognizing and responding to varying participant backgrounds, personalities, and learning styles. Research reveals that facilitators trained in cultural competency and diversity awareness see improvements in group cohesion scores by over 35%. Techniques include flexible agenda management, inclusive language, and sensitivity to nonverbal cues. 
 Image source: AI-generated</a:t>
            </a:r>
          </a:p>
        </p:txBody>
      </p:sp>
      <p:sp>
        <p:nvSpPr>
          <p:cNvPr id="4" name="Slide Number Placeholder 3"/>
          <p:cNvSpPr>
            <a:spLocks noGrp="1"/>
          </p:cNvSpPr>
          <p:nvPr>
            <p:ph type="sldNum" sz="quarter" idx="5"/>
          </p:nvPr>
        </p:nvSpPr>
        <p:spPr/>
        <p:txBody>
          <a:bodyPr/>
          <a:lstStyle/>
          <a:p>
            <a:fld id="{FF585AE9-06EC-471F-AF5E-09592EDC4D9D}" type="slidenum">
              <a:rPr lang="en-US" smtClean="0"/>
              <a:t>13</a:t>
            </a:fld>
            <a:endParaRPr lang="en-US"/>
          </a:p>
        </p:txBody>
      </p:sp>
    </p:spTree>
    <p:extLst>
      <p:ext uri="{BB962C8B-B14F-4D97-AF65-F5344CB8AC3E}">
        <p14:creationId xmlns:p14="http://schemas.microsoft.com/office/powerpoint/2010/main" val="33904242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Evaluation Methods for Facilitators, Feedback Collection and Utilization</a:t>
            </a:r>
          </a:p>
        </p:txBody>
      </p:sp>
      <p:sp>
        <p:nvSpPr>
          <p:cNvPr id="4" name="Slide Number Placeholder 3"/>
          <p:cNvSpPr>
            <a:spLocks noGrp="1"/>
          </p:cNvSpPr>
          <p:nvPr>
            <p:ph type="sldNum" sz="quarter" idx="5"/>
          </p:nvPr>
        </p:nvSpPr>
        <p:spPr/>
        <p:txBody>
          <a:bodyPr/>
          <a:lstStyle/>
          <a:p>
            <a:fld id="{FF585AE9-06EC-471F-AF5E-09592EDC4D9D}" type="slidenum">
              <a:rPr lang="en-US" smtClean="0"/>
              <a:t>14</a:t>
            </a:fld>
            <a:endParaRPr lang="en-US"/>
          </a:p>
        </p:txBody>
      </p:sp>
    </p:spTree>
    <p:extLst>
      <p:ext uri="{BB962C8B-B14F-4D97-AF65-F5344CB8AC3E}">
        <p14:creationId xmlns:p14="http://schemas.microsoft.com/office/powerpoint/2010/main" val="20120586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Evaluation methods include participant feedback surveys, peer reviews, self-assessment tools, and performance observations. Data shows multi-source evaluations lead to 20% higher facilitator skill development rates. Continuous assessment mechanisms allow timely identification of strengths and areas for growth, supporting facilitators’ professional development.</a:t>
            </a:r>
          </a:p>
        </p:txBody>
      </p:sp>
      <p:sp>
        <p:nvSpPr>
          <p:cNvPr id="4" name="Slide Number Placeholder 3"/>
          <p:cNvSpPr>
            <a:spLocks noGrp="1"/>
          </p:cNvSpPr>
          <p:nvPr>
            <p:ph type="sldNum" sz="quarter" idx="5"/>
          </p:nvPr>
        </p:nvSpPr>
        <p:spPr/>
        <p:txBody>
          <a:bodyPr/>
          <a:lstStyle/>
          <a:p>
            <a:fld id="{FF585AE9-06EC-471F-AF5E-09592EDC4D9D}" type="slidenum">
              <a:rPr lang="en-US" smtClean="0"/>
              <a:t>15</a:t>
            </a:fld>
            <a:endParaRPr lang="en-US"/>
          </a:p>
        </p:txBody>
      </p:sp>
    </p:spTree>
    <p:extLst>
      <p:ext uri="{BB962C8B-B14F-4D97-AF65-F5344CB8AC3E}">
        <p14:creationId xmlns:p14="http://schemas.microsoft.com/office/powerpoint/2010/main" val="25525026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Effective feedback mechanisms involve structured forms and informal dialogue to capture participant insights. WERAP promotes feedback loops where insights directly inform content adjustment and facilitation approach refinements. Studies show organizations with robust feedback systems improve training effectiveness by 35%. Facilitators learn techniques to encourage constructive feedback and integrate it effectively. 
 Image source: AI-generated</a:t>
            </a:r>
          </a:p>
        </p:txBody>
      </p:sp>
      <p:sp>
        <p:nvSpPr>
          <p:cNvPr id="4" name="Slide Number Placeholder 3"/>
          <p:cNvSpPr>
            <a:spLocks noGrp="1"/>
          </p:cNvSpPr>
          <p:nvPr>
            <p:ph type="sldNum" sz="quarter" idx="5"/>
          </p:nvPr>
        </p:nvSpPr>
        <p:spPr/>
        <p:txBody>
          <a:bodyPr/>
          <a:lstStyle/>
          <a:p>
            <a:fld id="{FF585AE9-06EC-471F-AF5E-09592EDC4D9D}" type="slidenum">
              <a:rPr lang="en-US" smtClean="0"/>
              <a:t>16</a:t>
            </a:fld>
            <a:endParaRPr lang="en-US"/>
          </a:p>
        </p:txBody>
      </p:sp>
    </p:spTree>
    <p:extLst>
      <p:ext uri="{BB962C8B-B14F-4D97-AF65-F5344CB8AC3E}">
        <p14:creationId xmlns:p14="http://schemas.microsoft.com/office/powerpoint/2010/main" val="17973281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Hands-On Training and Scenario Exercises, Criteria for Certification and Ongoing Support</a:t>
            </a:r>
          </a:p>
        </p:txBody>
      </p:sp>
      <p:sp>
        <p:nvSpPr>
          <p:cNvPr id="4" name="Slide Number Placeholder 3"/>
          <p:cNvSpPr>
            <a:spLocks noGrp="1"/>
          </p:cNvSpPr>
          <p:nvPr>
            <p:ph type="sldNum" sz="quarter" idx="5"/>
          </p:nvPr>
        </p:nvSpPr>
        <p:spPr/>
        <p:txBody>
          <a:bodyPr/>
          <a:lstStyle/>
          <a:p>
            <a:fld id="{FF585AE9-06EC-471F-AF5E-09592EDC4D9D}" type="slidenum">
              <a:rPr lang="en-US" smtClean="0"/>
              <a:t>17</a:t>
            </a:fld>
            <a:endParaRPr lang="en-US"/>
          </a:p>
        </p:txBody>
      </p:sp>
    </p:spTree>
    <p:extLst>
      <p:ext uri="{BB962C8B-B14F-4D97-AF65-F5344CB8AC3E}">
        <p14:creationId xmlns:p14="http://schemas.microsoft.com/office/powerpoint/2010/main" val="23474904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Hands-on training through role-playing and scenario exercises constitute 40% of WRAP training hours. This experiential learning enhances readiness to handle real facilitation challenges. Reports from training cohorts indicate participants’ confidence increases by over 50% post-exercises, underscoring their critical role in skill mastery. 
 Image source: AI-generated</a:t>
            </a:r>
          </a:p>
        </p:txBody>
      </p:sp>
      <p:sp>
        <p:nvSpPr>
          <p:cNvPr id="4" name="Slide Number Placeholder 3"/>
          <p:cNvSpPr>
            <a:spLocks noGrp="1"/>
          </p:cNvSpPr>
          <p:nvPr>
            <p:ph type="sldNum" sz="quarter" idx="5"/>
          </p:nvPr>
        </p:nvSpPr>
        <p:spPr/>
        <p:txBody>
          <a:bodyPr/>
          <a:lstStyle/>
          <a:p>
            <a:fld id="{FF585AE9-06EC-471F-AF5E-09592EDC4D9D}" type="slidenum">
              <a:rPr lang="en-US" smtClean="0"/>
              <a:t>18</a:t>
            </a:fld>
            <a:endParaRPr lang="en-US"/>
          </a:p>
        </p:txBody>
      </p:sp>
    </p:spTree>
    <p:extLst>
      <p:ext uri="{BB962C8B-B14F-4D97-AF65-F5344CB8AC3E}">
        <p14:creationId xmlns:p14="http://schemas.microsoft.com/office/powerpoint/2010/main" val="4426106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Certification requires demonstration of competency through assessments covering theory, practical facilitation skills, and peer evaluations. Certified facilitators gain access to continuous professional development resources and community support networks. Data shows that ongoing support correlates with a 30% higher rate of facilitator retention and improvement in performance over time. 
 Image source: AI-generated</a:t>
            </a:r>
          </a:p>
        </p:txBody>
      </p:sp>
      <p:sp>
        <p:nvSpPr>
          <p:cNvPr id="4" name="Slide Number Placeholder 3"/>
          <p:cNvSpPr>
            <a:spLocks noGrp="1"/>
          </p:cNvSpPr>
          <p:nvPr>
            <p:ph type="sldNum" sz="quarter" idx="5"/>
          </p:nvPr>
        </p:nvSpPr>
        <p:spPr/>
        <p:txBody>
          <a:bodyPr/>
          <a:lstStyle/>
          <a:p>
            <a:fld id="{FF585AE9-06EC-471F-AF5E-09592EDC4D9D}" type="slidenum">
              <a:rPr lang="en-US" smtClean="0"/>
              <a:t>19</a:t>
            </a:fld>
            <a:endParaRPr lang="en-US"/>
          </a:p>
        </p:txBody>
      </p:sp>
    </p:spTree>
    <p:extLst>
      <p:ext uri="{BB962C8B-B14F-4D97-AF65-F5344CB8AC3E}">
        <p14:creationId xmlns:p14="http://schemas.microsoft.com/office/powerpoint/2010/main" val="2012071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Introduction to WERAP and Facilitator Roles
 Module Content and Structure
 Facilitation Skills Development
 Assessment and Continuous Improvement
 Practical Application and Certification 
 Image source: AI-generated</a:t>
            </a:r>
          </a:p>
        </p:txBody>
      </p:sp>
      <p:sp>
        <p:nvSpPr>
          <p:cNvPr id="4" name="Slide Number Placeholder 3"/>
          <p:cNvSpPr>
            <a:spLocks noGrp="1"/>
          </p:cNvSpPr>
          <p:nvPr>
            <p:ph type="sldNum" sz="quarter" idx="5"/>
          </p:nvPr>
        </p:nvSpPr>
        <p:spPr/>
        <p:txBody>
          <a:bodyPr/>
          <a:lstStyle/>
          <a:p>
            <a:fld id="{FF585AE9-06EC-471F-AF5E-09592EDC4D9D}" type="slidenum">
              <a:rPr lang="en-US" smtClean="0"/>
              <a:t>2</a:t>
            </a:fld>
            <a:endParaRPr lang="en-US"/>
          </a:p>
        </p:txBody>
      </p:sp>
    </p:spTree>
    <p:extLst>
      <p:ext uri="{BB962C8B-B14F-4D97-AF65-F5344CB8AC3E}">
        <p14:creationId xmlns:p14="http://schemas.microsoft.com/office/powerpoint/2010/main" val="2854379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presentation has provided a thorough understanding of the WRAP facilitator training modules, covering essential roles, content structure, key facilitation skills, evaluation methods, and practical certification processes. </a:t>
            </a:r>
            <a:r>
              <a:rPr lang="en-US" dirty="0"/>
              <a:t>Equipped with these insights, facilitators are well-prepared to engage diverse groups, foster effective communication, and continuously improve their training delivery for impactful learning experiences.</a:t>
            </a:r>
          </a:p>
        </p:txBody>
      </p:sp>
      <p:sp>
        <p:nvSpPr>
          <p:cNvPr id="4" name="Slide Number Placeholder 3"/>
          <p:cNvSpPr>
            <a:spLocks noGrp="1"/>
          </p:cNvSpPr>
          <p:nvPr>
            <p:ph type="sldNum" sz="quarter" idx="5"/>
          </p:nvPr>
        </p:nvSpPr>
        <p:spPr/>
        <p:txBody>
          <a:bodyPr/>
          <a:lstStyle/>
          <a:p>
            <a:fld id="{FF585AE9-06EC-471F-AF5E-09592EDC4D9D}" type="slidenum">
              <a:rPr lang="en-US" smtClean="0"/>
              <a:t>20</a:t>
            </a:fld>
            <a:endParaRPr lang="en-US"/>
          </a:p>
        </p:txBody>
      </p:sp>
    </p:spTree>
    <p:extLst>
      <p:ext uri="{BB962C8B-B14F-4D97-AF65-F5344CB8AC3E}">
        <p14:creationId xmlns:p14="http://schemas.microsoft.com/office/powerpoint/2010/main" val="602575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Understanding the Purpose and Scope of WRAP, Responsibilities and Qualities of a Facilitator</a:t>
            </a:r>
          </a:p>
        </p:txBody>
      </p:sp>
      <p:sp>
        <p:nvSpPr>
          <p:cNvPr id="4" name="Slide Number Placeholder 3"/>
          <p:cNvSpPr>
            <a:spLocks noGrp="1"/>
          </p:cNvSpPr>
          <p:nvPr>
            <p:ph type="sldNum" sz="quarter" idx="5"/>
          </p:nvPr>
        </p:nvSpPr>
        <p:spPr/>
        <p:txBody>
          <a:bodyPr/>
          <a:lstStyle/>
          <a:p>
            <a:fld id="{FF585AE9-06EC-471F-AF5E-09592EDC4D9D}" type="slidenum">
              <a:rPr lang="en-US" smtClean="0"/>
              <a:t>3</a:t>
            </a:fld>
            <a:endParaRPr lang="en-US"/>
          </a:p>
        </p:txBody>
      </p:sp>
    </p:spTree>
    <p:extLst>
      <p:ext uri="{BB962C8B-B14F-4D97-AF65-F5344CB8AC3E}">
        <p14:creationId xmlns:p14="http://schemas.microsoft.com/office/powerpoint/2010/main" val="3513498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WRAP program is designed to empower facilitators with essential skills to lead group sessions focused on resilience, empowerment, and strategic problem-solving. Its scope spans community organizations, corporate settings, and educational environments, aiming to develop facilitators capable of guiding diverse groups. WERAP integrates evidence-based methodologies from psychology and adult learning theories to ensure comprehensive development. 
 Image source: AI-generated</a:t>
            </a:r>
          </a:p>
        </p:txBody>
      </p:sp>
      <p:sp>
        <p:nvSpPr>
          <p:cNvPr id="4" name="Slide Number Placeholder 3"/>
          <p:cNvSpPr>
            <a:spLocks noGrp="1"/>
          </p:cNvSpPr>
          <p:nvPr>
            <p:ph type="sldNum" sz="quarter" idx="5"/>
          </p:nvPr>
        </p:nvSpPr>
        <p:spPr/>
        <p:txBody>
          <a:bodyPr/>
          <a:lstStyle/>
          <a:p>
            <a:fld id="{FF585AE9-06EC-471F-AF5E-09592EDC4D9D}" type="slidenum">
              <a:rPr lang="en-US" smtClean="0"/>
              <a:t>4</a:t>
            </a:fld>
            <a:endParaRPr lang="en-US"/>
          </a:p>
        </p:txBody>
      </p:sp>
    </p:spTree>
    <p:extLst>
      <p:ext uri="{BB962C8B-B14F-4D97-AF65-F5344CB8AC3E}">
        <p14:creationId xmlns:p14="http://schemas.microsoft.com/office/powerpoint/2010/main" val="3546076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Facilitators are responsible not only for delivering content but also for creating safe, inclusive environments that foster participation and learning. Key qualities include empathy, strong communication skills, adaptability, and conflict management abilities. According to recent facilitator competency studies, 85% report that emotional intelligence significantly impacts session outcomes, underscoring the importance of these qualities.</a:t>
            </a:r>
          </a:p>
        </p:txBody>
      </p:sp>
      <p:sp>
        <p:nvSpPr>
          <p:cNvPr id="4" name="Slide Number Placeholder 3"/>
          <p:cNvSpPr>
            <a:spLocks noGrp="1"/>
          </p:cNvSpPr>
          <p:nvPr>
            <p:ph type="sldNum" sz="quarter" idx="5"/>
          </p:nvPr>
        </p:nvSpPr>
        <p:spPr/>
        <p:txBody>
          <a:bodyPr/>
          <a:lstStyle/>
          <a:p>
            <a:fld id="{FF585AE9-06EC-471F-AF5E-09592EDC4D9D}" type="slidenum">
              <a:rPr lang="en-US" smtClean="0"/>
              <a:t>5</a:t>
            </a:fld>
            <a:endParaRPr lang="en-US"/>
          </a:p>
        </p:txBody>
      </p:sp>
    </p:spTree>
    <p:extLst>
      <p:ext uri="{BB962C8B-B14F-4D97-AF65-F5344CB8AC3E}">
        <p14:creationId xmlns:p14="http://schemas.microsoft.com/office/powerpoint/2010/main" val="171744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Breakdown of Training Modules, Core Topics Covered in Each Module, Integration of Theory and Practice</a:t>
            </a:r>
          </a:p>
        </p:txBody>
      </p:sp>
      <p:sp>
        <p:nvSpPr>
          <p:cNvPr id="4" name="Slide Number Placeholder 3"/>
          <p:cNvSpPr>
            <a:spLocks noGrp="1"/>
          </p:cNvSpPr>
          <p:nvPr>
            <p:ph type="sldNum" sz="quarter" idx="5"/>
          </p:nvPr>
        </p:nvSpPr>
        <p:spPr/>
        <p:txBody>
          <a:bodyPr/>
          <a:lstStyle/>
          <a:p>
            <a:fld id="{FF585AE9-06EC-471F-AF5E-09592EDC4D9D}" type="slidenum">
              <a:rPr lang="en-US" smtClean="0"/>
              <a:t>6</a:t>
            </a:fld>
            <a:endParaRPr lang="en-US"/>
          </a:p>
        </p:txBody>
      </p:sp>
    </p:spTree>
    <p:extLst>
      <p:ext uri="{BB962C8B-B14F-4D97-AF65-F5344CB8AC3E}">
        <p14:creationId xmlns:p14="http://schemas.microsoft.com/office/powerpoint/2010/main" val="3453675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WRAP training consists of five core modules, each focusing on foundational skills such as communication, conflict resolution, group dynamics, practical application, and assessment techniques. The modular structure allows phased learning and accommodates diverse learning paces. Industry comparisons show modular programs improve retention rates by 30-40% compared to continuous, non-modular training approaches.</a:t>
            </a:r>
          </a:p>
        </p:txBody>
      </p:sp>
      <p:sp>
        <p:nvSpPr>
          <p:cNvPr id="4" name="Slide Number Placeholder 3"/>
          <p:cNvSpPr>
            <a:spLocks noGrp="1"/>
          </p:cNvSpPr>
          <p:nvPr>
            <p:ph type="sldNum" sz="quarter" idx="5"/>
          </p:nvPr>
        </p:nvSpPr>
        <p:spPr/>
        <p:txBody>
          <a:bodyPr/>
          <a:lstStyle/>
          <a:p>
            <a:fld id="{FF585AE9-06EC-471F-AF5E-09592EDC4D9D}" type="slidenum">
              <a:rPr lang="en-US" smtClean="0"/>
              <a:t>7</a:t>
            </a:fld>
            <a:endParaRPr lang="en-US"/>
          </a:p>
        </p:txBody>
      </p:sp>
    </p:spTree>
    <p:extLst>
      <p:ext uri="{BB962C8B-B14F-4D97-AF65-F5344CB8AC3E}">
        <p14:creationId xmlns:p14="http://schemas.microsoft.com/office/powerpoint/2010/main" val="3799093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module targets specific core topics: Module 1 emphasizes foundational principles; Module 2 tackles communication; Module 3 dives into conflict management and group dynamics; Module 4 focuses on hands-on exercises; and Module 5 covers certification criteria and continuous improvement. Structured topic coverage ensures facilitators develop both theoretical understanding and practical expertise. 
 Image source: AI-generated</a:t>
            </a:r>
          </a:p>
        </p:txBody>
      </p:sp>
      <p:sp>
        <p:nvSpPr>
          <p:cNvPr id="4" name="Slide Number Placeholder 3"/>
          <p:cNvSpPr>
            <a:spLocks noGrp="1"/>
          </p:cNvSpPr>
          <p:nvPr>
            <p:ph type="sldNum" sz="quarter" idx="5"/>
          </p:nvPr>
        </p:nvSpPr>
        <p:spPr/>
        <p:txBody>
          <a:bodyPr/>
          <a:lstStyle/>
          <a:p>
            <a:fld id="{FF585AE9-06EC-471F-AF5E-09592EDC4D9D}" type="slidenum">
              <a:rPr lang="en-US" smtClean="0"/>
              <a:t>8</a:t>
            </a:fld>
            <a:endParaRPr lang="en-US"/>
          </a:p>
        </p:txBody>
      </p:sp>
    </p:spTree>
    <p:extLst>
      <p:ext uri="{BB962C8B-B14F-4D97-AF65-F5344CB8AC3E}">
        <p14:creationId xmlns:p14="http://schemas.microsoft.com/office/powerpoint/2010/main" val="1736555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WRAP training emphasizes the crucial integration of theoretical frameworks with practical application through scenario-based learning and reflective exercises. Research in adult education supports this blended approach, showing a 25% increase in facilitator confidence and skill application post-training. This blend ensures knowledge retention and the ability to adapt in real-world situations. 
 Image source: AI-generated</a:t>
            </a:r>
          </a:p>
        </p:txBody>
      </p:sp>
      <p:sp>
        <p:nvSpPr>
          <p:cNvPr id="4" name="Slide Number Placeholder 3"/>
          <p:cNvSpPr>
            <a:spLocks noGrp="1"/>
          </p:cNvSpPr>
          <p:nvPr>
            <p:ph type="sldNum" sz="quarter" idx="5"/>
          </p:nvPr>
        </p:nvSpPr>
        <p:spPr/>
        <p:txBody>
          <a:bodyPr/>
          <a:lstStyle/>
          <a:p>
            <a:fld id="{FF585AE9-06EC-471F-AF5E-09592EDC4D9D}" type="slidenum">
              <a:rPr lang="en-US" smtClean="0"/>
              <a:t>9</a:t>
            </a:fld>
            <a:endParaRPr lang="en-US"/>
          </a:p>
        </p:txBody>
      </p:sp>
    </p:spTree>
    <p:extLst>
      <p:ext uri="{BB962C8B-B14F-4D97-AF65-F5344CB8AC3E}">
        <p14:creationId xmlns:p14="http://schemas.microsoft.com/office/powerpoint/2010/main" val="26286502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142999" y="5172773"/>
            <a:ext cx="9906001" cy="770827"/>
          </a:xfrm>
        </p:spPr>
        <p:txBody>
          <a:bodyPr vert="horz" lIns="91440" tIns="45720" rIns="91440" bIns="45720" rtlCol="0" anchor="t">
            <a:normAutofit/>
          </a:bodyPr>
          <a:lstStyle>
            <a:lvl1pPr>
              <a:defRPr lang="en-US" sz="5400" dirty="0">
                <a:latin typeface="+mj-lt"/>
                <a:cs typeface="Mongolian Baiti" panose="03000500000000000000" pitchFamily="66" charset="0"/>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142999" y="4600446"/>
            <a:ext cx="9906001" cy="398304"/>
          </a:xfrm>
        </p:spPr>
        <p:txBody>
          <a:bodyPr vert="horz" lIns="91440" tIns="45720" rIns="91440" bIns="45720" rtlCol="0" anchor="b">
            <a:normAutofit/>
          </a:bodyPr>
          <a:lstStyle>
            <a:lvl1pPr marL="0" indent="0">
              <a:buNone/>
              <a:defRPr lang="en-US" sz="2000" b="1" i="0" dirty="0">
                <a:solidFill>
                  <a:schemeClr val="accent1"/>
                </a:solidFill>
                <a:latin typeface="+mn-lt"/>
              </a:defRPr>
            </a:lvl1pPr>
          </a:lstStyle>
          <a:p>
            <a:pPr lvl="0"/>
            <a:r>
              <a:rPr lang="en-US" dirty="0"/>
              <a:t>Click to edit Master subtitle style</a:t>
            </a:r>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hasCustomPrompt="1"/>
          </p:nvPr>
        </p:nvSpPr>
        <p:spPr>
          <a:xfrm>
            <a:off x="1143001" y="685800"/>
            <a:ext cx="9906000" cy="3716559"/>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US" dirty="0"/>
              <a:t>   </a:t>
            </a:r>
          </a:p>
        </p:txBody>
      </p:sp>
      <p:sp>
        <p:nvSpPr>
          <p:cNvPr id="8" name="Footer Placeholder 7">
            <a:extLst>
              <a:ext uri="{FF2B5EF4-FFF2-40B4-BE49-F238E27FC236}">
                <a16:creationId xmlns:a16="http://schemas.microsoft.com/office/drawing/2014/main" id="{1B5B8C48-05E9-5280-3F6A-22F8BCBB477E}"/>
              </a:ext>
            </a:extLst>
          </p:cNvPr>
          <p:cNvSpPr>
            <a:spLocks noGrp="1"/>
          </p:cNvSpPr>
          <p:nvPr>
            <p:ph type="ftr" sz="quarter" idx="15"/>
          </p:nvPr>
        </p:nvSpPr>
        <p:spPr/>
        <p:txBody>
          <a:bodyPr/>
          <a:lstStyle>
            <a:lvl1pPr>
              <a:defRPr sz="1000"/>
            </a:lvl1pPr>
          </a:lstStyle>
          <a:p>
            <a:endParaRPr lang="en-US" sz="1000" dirty="0"/>
          </a:p>
        </p:txBody>
      </p:sp>
      <p:sp>
        <p:nvSpPr>
          <p:cNvPr id="7" name="Date Placeholder 6">
            <a:extLst>
              <a:ext uri="{FF2B5EF4-FFF2-40B4-BE49-F238E27FC236}">
                <a16:creationId xmlns:a16="http://schemas.microsoft.com/office/drawing/2014/main" id="{1AA6C9C7-A264-237A-7F3C-46E6A7A9646D}"/>
              </a:ext>
            </a:extLst>
          </p:cNvPr>
          <p:cNvSpPr>
            <a:spLocks noGrp="1"/>
          </p:cNvSpPr>
          <p:nvPr>
            <p:ph type="dt" sz="half" idx="14"/>
          </p:nvPr>
        </p:nvSpPr>
        <p:spPr/>
        <p:txBody>
          <a:bodyPr/>
          <a:lstStyle>
            <a:lvl1pPr>
              <a:defRPr sz="1000"/>
            </a:lvl1pPr>
          </a:lstStyle>
          <a:p>
            <a:fld id="{2953A48D-8978-4B7F-8BA5-7DDC44F9988C}" type="datetime1">
              <a:rPr lang="en-US" smtClean="0"/>
              <a:t>3/27/2026</a:t>
            </a:fld>
            <a:endParaRPr lang="en-US" sz="1000" dirty="0"/>
          </a:p>
        </p:txBody>
      </p:sp>
      <p:sp>
        <p:nvSpPr>
          <p:cNvPr id="9" name="Slide Number Placeholder 8">
            <a:extLst>
              <a:ext uri="{FF2B5EF4-FFF2-40B4-BE49-F238E27FC236}">
                <a16:creationId xmlns:a16="http://schemas.microsoft.com/office/drawing/2014/main" id="{47BC820F-C031-6832-5CA0-B972903E0D5F}"/>
              </a:ext>
            </a:extLst>
          </p:cNvPr>
          <p:cNvSpPr>
            <a:spLocks noGrp="1"/>
          </p:cNvSpPr>
          <p:nvPr>
            <p:ph type="sldNum" sz="quarter" idx="16"/>
          </p:nvPr>
        </p:nvSpPr>
        <p:spPr/>
        <p:txBody>
          <a:bodyPr/>
          <a:lstStyle>
            <a:lvl1pPr>
              <a:defRPr sz="1000"/>
            </a:lvl1pPr>
          </a:lstStyle>
          <a:p>
            <a:fld id="{AEAA3239-9EA4-4A65-A281-97F994456D9F}" type="slidenum">
              <a:rPr lang="en-US" smtClean="0"/>
              <a:pPr/>
              <a:t>‹#›</a:t>
            </a:fld>
            <a:endParaRPr lang="en-US" sz="1000" dirty="0"/>
          </a:p>
        </p:txBody>
      </p:sp>
      <p:cxnSp>
        <p:nvCxnSpPr>
          <p:cNvPr id="4" name="Straight Connector 3">
            <a:extLst>
              <a:ext uri="{FF2B5EF4-FFF2-40B4-BE49-F238E27FC236}">
                <a16:creationId xmlns:a16="http://schemas.microsoft.com/office/drawing/2014/main" id="{B2008A96-F52F-AB95-8185-940BB21AA15B}"/>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0575432"/>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Header 2">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1143000" y="685801"/>
            <a:ext cx="7896860" cy="5257800"/>
          </a:xfrm>
        </p:spPr>
        <p:txBody>
          <a:bodyPr vert="horz" lIns="91440" tIns="45720" rIns="91440" bIns="45720" rtlCol="0" anchor="b">
            <a:normAutofit/>
          </a:bodyPr>
          <a:lstStyle>
            <a:lvl1pPr>
              <a:defRPr lang="en-US" sz="7400" dirty="0">
                <a:solidFill>
                  <a:schemeClr val="accent1"/>
                </a:solidFill>
              </a:defRPr>
            </a:lvl1pPr>
          </a:lstStyle>
          <a:p>
            <a:pPr lvl="0"/>
            <a:r>
              <a:rPr lang="en-US" dirty="0"/>
              <a:t>Section Header</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152400" y="6400800"/>
            <a:ext cx="5943600" cy="457200"/>
          </a:xfrm>
        </p:spPr>
        <p:txBody>
          <a:bodyPr/>
          <a:lstStyle>
            <a:lvl1pPr>
              <a:defRPr>
                <a:solidFill>
                  <a:schemeClr val="bg1"/>
                </a:solidFill>
              </a:defRPr>
            </a:lvl1pPr>
          </a:lstStyle>
          <a:p>
            <a:endParaRPr lang="en-US" dirty="0">
              <a:solidFill>
                <a:schemeClr val="bg1"/>
              </a:solidFill>
            </a:endParaRP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10058400" y="6400800"/>
            <a:ext cx="990600" cy="457200"/>
          </a:xfrm>
        </p:spPr>
        <p:txBody>
          <a:bodyPr/>
          <a:lstStyle>
            <a:lvl1pPr>
              <a:defRPr>
                <a:solidFill>
                  <a:schemeClr val="bg1"/>
                </a:solidFill>
              </a:defRPr>
            </a:lvl1pPr>
          </a:lstStyle>
          <a:p>
            <a:fld id="{F4D7CA4D-0419-44B1-A572-E2F0F89C5403}" type="datetime1">
              <a:rPr lang="en-US" smtClean="0"/>
              <a:t>3/27/2026</a:t>
            </a:fld>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049000" y="6400800"/>
            <a:ext cx="990600" cy="457200"/>
          </a:xfrm>
        </p:spPr>
        <p:txBody>
          <a:bodyPr/>
          <a:lstStyle>
            <a:lvl1pPr>
              <a:defRPr>
                <a:solidFill>
                  <a:schemeClr val="accent1"/>
                </a:solidFill>
              </a:defRPr>
            </a:lvl1pPr>
          </a:lstStyle>
          <a:p>
            <a:fld id="{AEAA3239-9EA4-4A65-A281-97F994456D9F}" type="slidenum">
              <a:rPr lang="en-US" smtClean="0"/>
              <a:pPr/>
              <a:t>‹#›</a:t>
            </a:fld>
            <a:endParaRPr lang="en-US" dirty="0"/>
          </a:p>
        </p:txBody>
      </p:sp>
      <p:cxnSp>
        <p:nvCxnSpPr>
          <p:cNvPr id="7" name="Straight Connector 6">
            <a:extLst>
              <a:ext uri="{FF2B5EF4-FFF2-40B4-BE49-F238E27FC236}">
                <a16:creationId xmlns:a16="http://schemas.microsoft.com/office/drawing/2014/main" id="{EE11AFC6-EF52-5259-7C78-95BA7A9EDD6E}"/>
              </a:ext>
            </a:extLst>
          </p:cNvPr>
          <p:cNvCxnSpPr>
            <a:cxnSpLocks/>
          </p:cNvCxnSpPr>
          <p:nvPr userDrawn="1"/>
        </p:nvCxnSpPr>
        <p:spPr>
          <a:xfrm>
            <a:off x="0" y="6400800"/>
            <a:ext cx="1219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840272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ection Header 3">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1143000" y="685801"/>
            <a:ext cx="7896860" cy="5257800"/>
          </a:xfrm>
        </p:spPr>
        <p:txBody>
          <a:bodyPr vert="horz" lIns="91440" tIns="45720" rIns="91440" bIns="45720" rtlCol="0" anchor="ctr">
            <a:normAutofit/>
          </a:bodyPr>
          <a:lstStyle>
            <a:lvl1pPr>
              <a:defRPr lang="en-US" sz="7400" dirty="0">
                <a:solidFill>
                  <a:schemeClr val="bg1"/>
                </a:solidFill>
              </a:defRPr>
            </a:lvl1pPr>
          </a:lstStyle>
          <a:p>
            <a:pPr lvl="0"/>
            <a:r>
              <a:rPr lang="en-US" dirty="0"/>
              <a:t>Section Header</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152400" y="6400800"/>
            <a:ext cx="5943600" cy="457200"/>
          </a:xfrm>
        </p:spPr>
        <p:txBody>
          <a:bodyPr/>
          <a:lstStyle>
            <a:lvl1pPr>
              <a:defRPr>
                <a:solidFill>
                  <a:schemeClr val="bg1"/>
                </a:solidFill>
              </a:defRPr>
            </a:lvl1pPr>
          </a:lstStyle>
          <a:p>
            <a:endParaRPr lang="en-US" dirty="0">
              <a:solidFill>
                <a:schemeClr val="bg1"/>
              </a:solidFill>
            </a:endParaRP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10058400" y="6400800"/>
            <a:ext cx="990600" cy="457200"/>
          </a:xfrm>
        </p:spPr>
        <p:txBody>
          <a:bodyPr/>
          <a:lstStyle>
            <a:lvl1pPr>
              <a:defRPr>
                <a:solidFill>
                  <a:schemeClr val="bg1"/>
                </a:solidFill>
              </a:defRPr>
            </a:lvl1pPr>
          </a:lstStyle>
          <a:p>
            <a:fld id="{3E86A8F3-65F3-4EB9-869C-76CEE4BDD77C}" type="datetime1">
              <a:rPr lang="en-US" smtClean="0"/>
              <a:t>3/27/2026</a:t>
            </a:fld>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049000" y="6400800"/>
            <a:ext cx="990600" cy="457200"/>
          </a:xfrm>
        </p:spPr>
        <p:txBody>
          <a:bodyPr/>
          <a:lstStyle>
            <a:lvl1pPr>
              <a:defRPr>
                <a:solidFill>
                  <a:schemeClr val="accent1"/>
                </a:solidFill>
              </a:defRPr>
            </a:lvl1pPr>
          </a:lstStyle>
          <a:p>
            <a:fld id="{AEAA3239-9EA4-4A65-A281-97F994456D9F}" type="slidenum">
              <a:rPr lang="en-US" smtClean="0"/>
              <a:pPr/>
              <a:t>‹#›</a:t>
            </a:fld>
            <a:endParaRPr lang="en-US" dirty="0"/>
          </a:p>
        </p:txBody>
      </p:sp>
      <p:cxnSp>
        <p:nvCxnSpPr>
          <p:cNvPr id="7" name="Straight Connector 6">
            <a:extLst>
              <a:ext uri="{FF2B5EF4-FFF2-40B4-BE49-F238E27FC236}">
                <a16:creationId xmlns:a16="http://schemas.microsoft.com/office/drawing/2014/main" id="{EE11AFC6-EF52-5259-7C78-95BA7A9EDD6E}"/>
              </a:ext>
            </a:extLst>
          </p:cNvPr>
          <p:cNvCxnSpPr>
            <a:cxnSpLocks/>
          </p:cNvCxnSpPr>
          <p:nvPr userDrawn="1"/>
        </p:nvCxnSpPr>
        <p:spPr>
          <a:xfrm>
            <a:off x="0" y="6400800"/>
            <a:ext cx="1219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856683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1143000" y="685800"/>
            <a:ext cx="4343400" cy="5257800"/>
          </a:xfrm>
        </p:spPr>
        <p:txBody>
          <a:bodyPr anchor="ctr">
            <a:normAutofit/>
          </a:bodyPr>
          <a:lstStyle>
            <a:lvl1pPr>
              <a:defRPr sz="3600"/>
            </a:lvl1pPr>
          </a:lstStyle>
          <a:p>
            <a:r>
              <a:rPr lang="en-US" dirty="0"/>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096000" y="685801"/>
            <a:ext cx="4953000" cy="5257800"/>
          </a:xfrm>
        </p:spPr>
        <p:txBody>
          <a:bodyPr anchor="ctr">
            <a:normAutofit/>
          </a:bodyPr>
          <a:lstStyle>
            <a:lvl1pPr marL="457200" indent="-457200">
              <a:buClr>
                <a:schemeClr val="accent1"/>
              </a:buClr>
              <a:buFont typeface="+mj-lt"/>
              <a:buAutoNum type="arabicPeriod"/>
              <a:defRPr sz="1800"/>
            </a:lvl1pPr>
            <a:lvl2pPr marL="685800" indent="-457200">
              <a:buClr>
                <a:schemeClr val="accent1"/>
              </a:buClr>
              <a:buFont typeface="+mj-lt"/>
              <a:buAutoNum type="arabicPeriod"/>
              <a:defRPr sz="1800"/>
            </a:lvl2pPr>
            <a:lvl3pPr marL="800100" indent="-342900">
              <a:buClr>
                <a:schemeClr val="accent1"/>
              </a:buClr>
              <a:buFont typeface="+mj-lt"/>
              <a:buAutoNum type="arabicPeriod"/>
              <a:defRPr sz="1800"/>
            </a:lvl3pPr>
            <a:lvl4pPr marL="1028700" indent="-342900">
              <a:buClr>
                <a:schemeClr val="accent1"/>
              </a:buClr>
              <a:buFont typeface="+mj-lt"/>
              <a:buAutoNum type="arabicPeriod"/>
              <a:defRPr sz="1800"/>
            </a:lvl4pPr>
            <a:lvl5pPr marL="1257300" indent="-342900">
              <a:buClr>
                <a:schemeClr val="accent1"/>
              </a:buClr>
              <a:buFont typeface="+mj-lt"/>
              <a:buAutoNum type="arabicPeriod"/>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endParaRPr lang="en-US" dirty="0"/>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a:xfrm>
            <a:off x="10058401" y="6400800"/>
            <a:ext cx="990599" cy="457200"/>
          </a:xfrm>
        </p:spPr>
        <p:txBody>
          <a:bodyPr/>
          <a:lstStyle/>
          <a:p>
            <a:fld id="{8B41A39F-C131-47B8-AEC1-526A80C18BBA}" type="datetime1">
              <a:rPr lang="en-US" smtClean="0"/>
              <a:t>3/27/2026</a:t>
            </a:fld>
            <a:endParaRPr lang="en-US" dirty="0"/>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8" name="Straight Connector 7">
            <a:extLst>
              <a:ext uri="{FF2B5EF4-FFF2-40B4-BE49-F238E27FC236}">
                <a16:creationId xmlns:a16="http://schemas.microsoft.com/office/drawing/2014/main" id="{CEEAC3E4-34A4-BAF1-4CEC-F3578B7F2602}"/>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94547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Agenda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5132492" y="685800"/>
            <a:ext cx="5916508" cy="1705362"/>
          </a:xfrm>
        </p:spPr>
        <p:txBody>
          <a:bodyPr anchor="b">
            <a:normAutofit/>
          </a:bodyPr>
          <a:lstStyle>
            <a:lvl1pPr>
              <a:defRPr sz="3600"/>
            </a:lvl1pPr>
          </a:lstStyle>
          <a:p>
            <a:r>
              <a:rPr lang="en-US" dirty="0"/>
              <a:t>Click to edit Master title style</a:t>
            </a:r>
          </a:p>
        </p:txBody>
      </p:sp>
      <p:sp>
        <p:nvSpPr>
          <p:cNvPr id="10" name="Picture Placeholder 9">
            <a:extLst>
              <a:ext uri="{FF2B5EF4-FFF2-40B4-BE49-F238E27FC236}">
                <a16:creationId xmlns:a16="http://schemas.microsoft.com/office/drawing/2014/main" id="{DD26684C-23E4-F6A1-5A03-70AE7BEA72CA}"/>
              </a:ext>
            </a:extLst>
          </p:cNvPr>
          <p:cNvSpPr>
            <a:spLocks noGrp="1"/>
          </p:cNvSpPr>
          <p:nvPr>
            <p:ph type="pic" sz="quarter" idx="14" hasCustomPrompt="1"/>
          </p:nvPr>
        </p:nvSpPr>
        <p:spPr>
          <a:xfrm>
            <a:off x="1143000" y="685800"/>
            <a:ext cx="3277475" cy="5257800"/>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wrap="square">
            <a:noAutofit/>
          </a:bodyPr>
          <a:lstStyle>
            <a:lvl1pPr marL="0" indent="0">
              <a:buNone/>
              <a:defRPr/>
            </a:lvl1pPr>
          </a:lstStyle>
          <a:p>
            <a:r>
              <a:rPr lang="en-US" dirty="0"/>
              <a:t>   </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5132493" y="2574043"/>
            <a:ext cx="5916507" cy="3369557"/>
          </a:xfrm>
        </p:spPr>
        <p:txBody>
          <a:bodyPr>
            <a:normAutofit/>
          </a:bodyPr>
          <a:lstStyle>
            <a:lvl1pPr marL="457200" indent="-457200">
              <a:buClr>
                <a:schemeClr val="accent1"/>
              </a:buClr>
              <a:buFont typeface="+mj-lt"/>
              <a:buAutoNum type="arabicPeriod"/>
              <a:defRPr sz="1800"/>
            </a:lvl1pPr>
            <a:lvl2pPr marL="571500" indent="-342900">
              <a:buClr>
                <a:schemeClr val="accent1"/>
              </a:buClr>
              <a:buFont typeface="+mj-lt"/>
              <a:buAutoNum type="arabicPeriod"/>
              <a:defRPr sz="1800"/>
            </a:lvl2pPr>
            <a:lvl3pPr marL="800100" indent="-342900">
              <a:buClr>
                <a:schemeClr val="accent1"/>
              </a:buClr>
              <a:buFont typeface="+mj-lt"/>
              <a:buAutoNum type="arabicPeriod"/>
              <a:defRPr sz="1800"/>
            </a:lvl3pPr>
            <a:lvl4pPr marL="1028700" indent="-342900">
              <a:buClr>
                <a:schemeClr val="accent1"/>
              </a:buClr>
              <a:buFont typeface="+mj-lt"/>
              <a:buAutoNum type="arabicPeriod"/>
              <a:defRPr sz="1800"/>
            </a:lvl4pPr>
            <a:lvl5pPr>
              <a:buClr>
                <a:schemeClr val="accent1"/>
              </a:buClr>
              <a:buFont typeface="+mj-lt"/>
              <a:buAutoNum type="arabicPeriod"/>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a:xfrm>
            <a:off x="152400" y="6400800"/>
            <a:ext cx="5943600" cy="457200"/>
          </a:xfrm>
        </p:spPr>
        <p:txBody>
          <a:bodyPr/>
          <a:lstStyle/>
          <a:p>
            <a:endParaRPr lang="en-US" dirty="0"/>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a:xfrm>
            <a:off x="10058400" y="6400800"/>
            <a:ext cx="990600" cy="457200"/>
          </a:xfrm>
        </p:spPr>
        <p:txBody>
          <a:bodyPr/>
          <a:lstStyle/>
          <a:p>
            <a:fld id="{A877CDC7-E2DA-405F-BDB4-4ED43CAA16E6}" type="datetime1">
              <a:rPr lang="en-US" smtClean="0"/>
              <a:t>3/27/2026</a:t>
            </a:fld>
            <a:endParaRPr lang="en-US" dirty="0"/>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a:xfrm>
            <a:off x="11049000" y="6400800"/>
            <a:ext cx="990600" cy="457200"/>
          </a:xfrm>
        </p:spPr>
        <p:txBody>
          <a:bodyPr/>
          <a:lstStyle/>
          <a:p>
            <a:fld id="{AEAA3239-9EA4-4A65-A281-97F994456D9F}" type="slidenum">
              <a:rPr lang="en-US" smtClean="0"/>
              <a:t>‹#›</a:t>
            </a:fld>
            <a:endParaRPr lang="en-US" dirty="0"/>
          </a:p>
        </p:txBody>
      </p:sp>
      <p:cxnSp>
        <p:nvCxnSpPr>
          <p:cNvPr id="6" name="Straight Connector 5">
            <a:extLst>
              <a:ext uri="{FF2B5EF4-FFF2-40B4-BE49-F238E27FC236}">
                <a16:creationId xmlns:a16="http://schemas.microsoft.com/office/drawing/2014/main" id="{88522FD4-D873-5880-85CA-819074029061}"/>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39210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095FE81-352A-04EE-D805-C0A4E238235A}"/>
              </a:ext>
            </a:extLst>
          </p:cNvPr>
          <p:cNvSpPr>
            <a:spLocks noGrp="1"/>
          </p:cNvSpPr>
          <p:nvPr>
            <p:ph type="title"/>
          </p:nvPr>
        </p:nvSpPr>
        <p:spPr>
          <a:xfrm>
            <a:off x="1143001" y="2438397"/>
            <a:ext cx="6623435" cy="1156423"/>
          </a:xfrm>
        </p:spPr>
        <p:txBody>
          <a:bodyPr anchor="b"/>
          <a:lstStyle/>
          <a:p>
            <a:r>
              <a:rPr lang="en-US"/>
              <a:t>Click to edit Master title style</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10058401" y="6400800"/>
            <a:ext cx="990599" cy="457200"/>
          </a:xfrm>
        </p:spPr>
        <p:txBody>
          <a:bodyPr/>
          <a:lstStyle/>
          <a:p>
            <a:fld id="{25ECE14C-6B0B-4298-B34D-766A34529CDF}" type="datetime1">
              <a:rPr lang="en-US" smtClean="0"/>
              <a:t>3/27/2026</a:t>
            </a:fld>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3" name="Straight Connector 2">
            <a:extLst>
              <a:ext uri="{FF2B5EF4-FFF2-40B4-BE49-F238E27FC236}">
                <a16:creationId xmlns:a16="http://schemas.microsoft.com/office/drawing/2014/main" id="{D8EE849E-3DB2-6D09-829E-63D97DAF47AC}"/>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ontent Placeholder 7">
            <a:extLst>
              <a:ext uri="{FF2B5EF4-FFF2-40B4-BE49-F238E27FC236}">
                <a16:creationId xmlns:a16="http://schemas.microsoft.com/office/drawing/2014/main" id="{53380E56-1E9F-BBE4-3737-14FD20DDE33F}"/>
              </a:ext>
            </a:extLst>
          </p:cNvPr>
          <p:cNvSpPr>
            <a:spLocks noGrp="1"/>
          </p:cNvSpPr>
          <p:nvPr>
            <p:ph sz="quarter" idx="14"/>
          </p:nvPr>
        </p:nvSpPr>
        <p:spPr>
          <a:xfrm>
            <a:off x="1143000" y="3777702"/>
            <a:ext cx="4659735" cy="1632498"/>
          </a:xfrm>
        </p:spPr>
        <p:txBody>
          <a:bodyPr/>
          <a:lstStyle>
            <a:lvl1pPr>
              <a:spcBef>
                <a:spcPts val="0"/>
              </a:spcBef>
              <a:buNone/>
              <a:defRPr/>
            </a:lvl1pPr>
            <a:lvl2pPr>
              <a:spcBef>
                <a:spcPts val="0"/>
              </a:spcBef>
              <a:buNone/>
              <a:defRPr/>
            </a:lvl2pPr>
            <a:lvl3pPr>
              <a:spcBef>
                <a:spcPts val="0"/>
              </a:spcBef>
              <a:buNone/>
              <a:defRPr/>
            </a:lvl3pPr>
            <a:lvl4pPr>
              <a:spcBef>
                <a:spcPts val="0"/>
              </a:spcBef>
              <a:buNone/>
              <a:defRPr/>
            </a:lvl4pPr>
            <a:lvl5pPr>
              <a:spcBef>
                <a:spcPts val="0"/>
              </a:spcBef>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863112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143000" y="685800"/>
            <a:ext cx="3506558" cy="3456894"/>
          </a:xfrm>
        </p:spPr>
        <p:txBody>
          <a:bodyPr anchor="t">
            <a:normAutofit/>
          </a:bodyPr>
          <a:lstStyle>
            <a:lvl1pPr>
              <a:defRPr sz="3600"/>
            </a:lvl1pPr>
          </a:lstStyle>
          <a:p>
            <a:r>
              <a:rPr lang="en-US" dirty="0"/>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402777" y="685800"/>
            <a:ext cx="4956175" cy="3461212"/>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10058401" y="6400800"/>
            <a:ext cx="990599" cy="457200"/>
          </a:xfrm>
        </p:spPr>
        <p:txBody>
          <a:bodyPr/>
          <a:lstStyle/>
          <a:p>
            <a:fld id="{D76CF820-C7DB-421D-8FD6-C430A9B1C2AC}" type="datetime1">
              <a:rPr lang="en-US" smtClean="0"/>
              <a:t>3/27/2026</a:t>
            </a:fld>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3" name="Straight Connector 2">
            <a:extLst>
              <a:ext uri="{FF2B5EF4-FFF2-40B4-BE49-F238E27FC236}">
                <a16:creationId xmlns:a16="http://schemas.microsoft.com/office/drawing/2014/main" id="{06F077C1-74FA-7247-9C7C-6A14D1FE584B}"/>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38880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162471" y="2102780"/>
            <a:ext cx="3923455" cy="3840819"/>
          </a:xfrm>
        </p:spPr>
        <p:txBody>
          <a:bodyPr anchor="t">
            <a:normAutofit/>
          </a:bodyPr>
          <a:lstStyle>
            <a:lvl1pPr>
              <a:defRPr sz="36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797941" y="685800"/>
            <a:ext cx="5251059" cy="5257800"/>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10058401" y="6400800"/>
            <a:ext cx="990599" cy="457200"/>
          </a:xfrm>
        </p:spPr>
        <p:txBody>
          <a:bodyPr/>
          <a:lstStyle/>
          <a:p>
            <a:fld id="{F0E63EA5-332D-4604-BD2D-34B00B234EDE}" type="datetime1">
              <a:rPr lang="en-US" smtClean="0"/>
              <a:t>3/27/2026</a:t>
            </a:fld>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3" name="Straight Connector 2">
            <a:extLst>
              <a:ext uri="{FF2B5EF4-FFF2-40B4-BE49-F238E27FC236}">
                <a16:creationId xmlns:a16="http://schemas.microsoft.com/office/drawing/2014/main" id="{060DACAA-0808-2D60-12F2-52C968353E1D}"/>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6576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143001" y="702859"/>
            <a:ext cx="3048000" cy="5219330"/>
          </a:xfrm>
        </p:spPr>
        <p:txBody>
          <a:bodyPr anchor="b">
            <a:normAutofit/>
          </a:bodyPr>
          <a:lstStyle>
            <a:lvl1pPr>
              <a:defRPr sz="3600"/>
            </a:lvl1pPr>
          </a:lstStyle>
          <a:p>
            <a:r>
              <a:rPr lang="en-US" dirty="0"/>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4928417" y="724270"/>
            <a:ext cx="6120583" cy="5219330"/>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10058401" y="6400800"/>
            <a:ext cx="990599" cy="457200"/>
          </a:xfrm>
        </p:spPr>
        <p:txBody>
          <a:bodyPr/>
          <a:lstStyle/>
          <a:p>
            <a:fld id="{05145CA3-1D95-48B1-8239-73BFDAEAE6AF}" type="datetime1">
              <a:rPr lang="en-US" smtClean="0"/>
              <a:t>3/27/2026</a:t>
            </a:fld>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3" name="Straight Connector 2">
            <a:extLst>
              <a:ext uri="{FF2B5EF4-FFF2-40B4-BE49-F238E27FC236}">
                <a16:creationId xmlns:a16="http://schemas.microsoft.com/office/drawing/2014/main" id="{103579D9-BC9D-2B0D-42FA-B8F3791ECB88}"/>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84453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143000" y="707549"/>
            <a:ext cx="2590800" cy="5236051"/>
          </a:xfrm>
        </p:spPr>
        <p:txBody>
          <a:bodyPr anchor="b">
            <a:normAutofit/>
          </a:bodyPr>
          <a:lstStyle>
            <a:lvl1pPr>
              <a:defRPr sz="36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445817" y="708184"/>
            <a:ext cx="6603184" cy="5235416"/>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10058401" y="6400800"/>
            <a:ext cx="990599" cy="457200"/>
          </a:xfrm>
        </p:spPr>
        <p:txBody>
          <a:bodyPr/>
          <a:lstStyle/>
          <a:p>
            <a:fld id="{1B80F9BF-B0F8-4A9E-9210-E35AD48EB15E}" type="datetime1">
              <a:rPr lang="en-US" smtClean="0"/>
              <a:t>3/27/2026</a:t>
            </a:fld>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3" name="Straight Connector 2">
            <a:extLst>
              <a:ext uri="{FF2B5EF4-FFF2-40B4-BE49-F238E27FC236}">
                <a16:creationId xmlns:a16="http://schemas.microsoft.com/office/drawing/2014/main" id="{092C2954-C801-2F12-6B41-2D0F2CDE9027}"/>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77793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31931" y="719137"/>
            <a:ext cx="2717068" cy="1858941"/>
          </a:xfrm>
        </p:spPr>
        <p:txBody>
          <a:bodyPr anchor="t"/>
          <a:lstStyle/>
          <a:p>
            <a:r>
              <a:rPr lang="en-US"/>
              <a:t>Click to edit Master title style</a:t>
            </a:r>
            <a:endParaRPr lang="en-US" dirty="0"/>
          </a:p>
        </p:txBody>
      </p:sp>
      <p:sp>
        <p:nvSpPr>
          <p:cNvPr id="10" name="Picture Placeholder 9">
            <a:extLst>
              <a:ext uri="{FF2B5EF4-FFF2-40B4-BE49-F238E27FC236}">
                <a16:creationId xmlns:a16="http://schemas.microsoft.com/office/drawing/2014/main" id="{3CA946DA-5AE8-39E2-3ADD-B8F06308C1C6}"/>
              </a:ext>
            </a:extLst>
          </p:cNvPr>
          <p:cNvSpPr>
            <a:spLocks noGrp="1"/>
          </p:cNvSpPr>
          <p:nvPr>
            <p:ph type="pic" sz="quarter" idx="13" hasCustomPrompt="1"/>
          </p:nvPr>
        </p:nvSpPr>
        <p:spPr>
          <a:xfrm>
            <a:off x="1143000" y="685800"/>
            <a:ext cx="6476915" cy="5257800"/>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wrap="square">
            <a:noAutofit/>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26957" y="2793033"/>
            <a:ext cx="2717068" cy="2833042"/>
          </a:xfrm>
        </p:spPr>
        <p:txBody>
          <a:bodyPr vert="horz" lIns="91440" tIns="45720" rIns="91440" bIns="45720" rtlCol="0">
            <a:normAutofit/>
          </a:bodyPr>
          <a:lstStyle>
            <a:lvl1pPr marL="0" indent="0">
              <a:spcBef>
                <a:spcPts val="0"/>
              </a:spcBef>
              <a:buNone/>
              <a:defRPr lang="en-US" dirty="0"/>
            </a:lvl1pPr>
            <a:lvl2pPr marL="228600" indent="0">
              <a:spcBef>
                <a:spcPts val="0"/>
              </a:spcBef>
              <a:buNone/>
              <a:defRPr lang="en-US" dirty="0"/>
            </a:lvl2pPr>
            <a:lvl3pPr marL="457200" indent="0">
              <a:spcBef>
                <a:spcPts val="0"/>
              </a:spcBef>
              <a:buNone/>
              <a:defRPr lang="en-US" dirty="0"/>
            </a:lvl3pPr>
            <a:lvl4pPr marL="685800" indent="0">
              <a:spcBef>
                <a:spcPts val="0"/>
              </a:spcBef>
              <a:buNone/>
              <a:defRPr lang="en-US" dirty="0"/>
            </a:lvl4pPr>
            <a:lvl5pPr marL="914400" indent="0">
              <a:spcBef>
                <a:spcPts val="0"/>
              </a:spcBef>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152401" y="6400800"/>
            <a:ext cx="5943600" cy="457200"/>
          </a:xfrm>
        </p:spPr>
        <p:txBody>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0048450" y="6400800"/>
            <a:ext cx="995575" cy="457200"/>
          </a:xfrm>
        </p:spPr>
        <p:txBody>
          <a:bodyPr/>
          <a:lstStyle>
            <a:lvl1pPr>
              <a:defRPr>
                <a:solidFill>
                  <a:schemeClr val="tx1"/>
                </a:solidFill>
                <a:effectLst/>
              </a:defRPr>
            </a:lvl1pPr>
          </a:lstStyle>
          <a:p>
            <a:fld id="{7030F05D-1D3B-4C2E-9FFA-DE29ED956270}" type="datetime1">
              <a:rPr lang="en-US" smtClean="0"/>
              <a:t>3/27/2026</a:t>
            </a:fld>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044025" y="6400800"/>
            <a:ext cx="995575" cy="457200"/>
          </a:xfrm>
        </p:spPr>
        <p:txBody>
          <a:bodyPr/>
          <a:lstStyle/>
          <a:p>
            <a:fld id="{AEAA3239-9EA4-4A65-A281-97F994456D9F}" type="slidenum">
              <a:rPr lang="en-US" smtClean="0"/>
              <a:t>‹#›</a:t>
            </a:fld>
            <a:endParaRPr lang="en-US" dirty="0"/>
          </a:p>
        </p:txBody>
      </p:sp>
      <p:cxnSp>
        <p:nvCxnSpPr>
          <p:cNvPr id="3" name="Straight Connector 2">
            <a:extLst>
              <a:ext uri="{FF2B5EF4-FFF2-40B4-BE49-F238E27FC236}">
                <a16:creationId xmlns:a16="http://schemas.microsoft.com/office/drawing/2014/main" id="{C1AC5C24-4394-5215-8F84-119942C28BC5}"/>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3187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nchor="t"/>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142999" y="1905008"/>
            <a:ext cx="9906001" cy="4038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E676A767-B18A-4D25-AB71-95C362FFA6CA}" type="datetime1">
              <a:rPr lang="en-US" smtClean="0"/>
              <a:t>3/27/2026</a:t>
            </a:fld>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7" name="Straight Connector 6">
            <a:extLst>
              <a:ext uri="{FF2B5EF4-FFF2-40B4-BE49-F238E27FC236}">
                <a16:creationId xmlns:a16="http://schemas.microsoft.com/office/drawing/2014/main" id="{1E99ED41-DFA2-8D2F-7F31-B856DB6B81A4}"/>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387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143000" y="685801"/>
            <a:ext cx="2717067" cy="1892277"/>
          </a:xfrm>
        </p:spPr>
        <p:txBody>
          <a:bodyPr anchor="t"/>
          <a:lstStyle/>
          <a:p>
            <a:r>
              <a:rPr lang="en-US" dirty="0"/>
              <a:t>Click to edit Master title style</a:t>
            </a:r>
          </a:p>
        </p:txBody>
      </p:sp>
      <p:sp>
        <p:nvSpPr>
          <p:cNvPr id="11" name="Content Placeholder 7">
            <a:extLst>
              <a:ext uri="{FF2B5EF4-FFF2-40B4-BE49-F238E27FC236}">
                <a16:creationId xmlns:a16="http://schemas.microsoft.com/office/drawing/2014/main" id="{B3FABB3D-30D3-4F01-12AE-0D7193700279}"/>
              </a:ext>
            </a:extLst>
          </p:cNvPr>
          <p:cNvSpPr>
            <a:spLocks noGrp="1"/>
          </p:cNvSpPr>
          <p:nvPr>
            <p:ph sz="quarter" idx="16"/>
          </p:nvPr>
        </p:nvSpPr>
        <p:spPr>
          <a:xfrm>
            <a:off x="1143000" y="2793033"/>
            <a:ext cx="2717068" cy="2833042"/>
          </a:xfrm>
        </p:spPr>
        <p:txBody>
          <a:bodyPr vert="horz" lIns="91440" tIns="45720" rIns="91440" bIns="45720" rtlCol="0">
            <a:normAutofit/>
          </a:bodyPr>
          <a:lstStyle>
            <a:lvl1pPr marL="0" indent="0">
              <a:spcBef>
                <a:spcPts val="0"/>
              </a:spcBef>
              <a:buNone/>
              <a:defRPr lang="en-US" dirty="0"/>
            </a:lvl1pPr>
            <a:lvl2pPr marL="228600" indent="0">
              <a:spcBef>
                <a:spcPts val="0"/>
              </a:spcBef>
              <a:buNone/>
              <a:defRPr lang="en-US" dirty="0"/>
            </a:lvl2pPr>
            <a:lvl3pPr marL="457200" indent="0">
              <a:spcBef>
                <a:spcPts val="0"/>
              </a:spcBef>
              <a:buNone/>
              <a:defRPr lang="en-US" dirty="0"/>
            </a:lvl3pPr>
            <a:lvl4pPr marL="685800" indent="0">
              <a:spcBef>
                <a:spcPts val="0"/>
              </a:spcBef>
              <a:buNone/>
              <a:defRPr lang="en-US" dirty="0"/>
            </a:lvl4pPr>
            <a:lvl5pPr marL="914400" indent="0">
              <a:spcBef>
                <a:spcPts val="0"/>
              </a:spcBef>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Picture Placeholder 9">
            <a:extLst>
              <a:ext uri="{FF2B5EF4-FFF2-40B4-BE49-F238E27FC236}">
                <a16:creationId xmlns:a16="http://schemas.microsoft.com/office/drawing/2014/main" id="{DF247FF5-7041-6BAC-2B24-D38B5823FDD0}"/>
              </a:ext>
            </a:extLst>
          </p:cNvPr>
          <p:cNvSpPr>
            <a:spLocks noGrp="1"/>
          </p:cNvSpPr>
          <p:nvPr>
            <p:ph type="pic" sz="quarter" idx="15" hasCustomPrompt="1"/>
          </p:nvPr>
        </p:nvSpPr>
        <p:spPr>
          <a:xfrm>
            <a:off x="4572085" y="685800"/>
            <a:ext cx="6476915" cy="5257800"/>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wrap="square">
            <a:noAutofit/>
          </a:bodyPr>
          <a:lstStyle>
            <a:lvl1pPr marL="0" indent="0">
              <a:buNone/>
              <a:defRPr/>
            </a:lvl1pPr>
          </a:lstStyle>
          <a:p>
            <a:r>
              <a:rPr lang="en-US" dirty="0"/>
              <a:t>   </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152400" y="6400800"/>
            <a:ext cx="5943600" cy="457200"/>
          </a:xfrm>
        </p:spPr>
        <p:txBody>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0058399" y="6400800"/>
            <a:ext cx="990600" cy="457200"/>
          </a:xfrm>
        </p:spPr>
        <p:txBody>
          <a:bodyPr/>
          <a:lstStyle>
            <a:lvl1pPr>
              <a:defRPr>
                <a:solidFill>
                  <a:schemeClr val="tx1"/>
                </a:solidFill>
                <a:effectLst/>
              </a:defRPr>
            </a:lvl1pPr>
          </a:lstStyle>
          <a:p>
            <a:fld id="{1B2FE6D2-B81D-4429-A41B-DCED2913EA16}" type="datetime1">
              <a:rPr lang="en-US" smtClean="0"/>
              <a:t>3/27/2026</a:t>
            </a:fld>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049000" y="6400800"/>
            <a:ext cx="990600" cy="457200"/>
          </a:xfrm>
        </p:spPr>
        <p:txBody>
          <a:bodyPr/>
          <a:lstStyle/>
          <a:p>
            <a:fld id="{AEAA3239-9EA4-4A65-A281-97F994456D9F}" type="slidenum">
              <a:rPr lang="en-US" smtClean="0"/>
              <a:t>‹#›</a:t>
            </a:fld>
            <a:endParaRPr lang="en-US" dirty="0"/>
          </a:p>
        </p:txBody>
      </p:sp>
      <p:cxnSp>
        <p:nvCxnSpPr>
          <p:cNvPr id="4" name="Straight Connector 3">
            <a:extLst>
              <a:ext uri="{FF2B5EF4-FFF2-40B4-BE49-F238E27FC236}">
                <a16:creationId xmlns:a16="http://schemas.microsoft.com/office/drawing/2014/main" id="{722B7EA7-2EEF-FFC6-041D-2A5C43637244}"/>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30121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with Pictur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147762" y="4495800"/>
            <a:ext cx="3209368" cy="1447800"/>
          </a:xfrm>
        </p:spPr>
        <p:txBody>
          <a:bodyPr anchor="t">
            <a:normAutofit/>
          </a:bodyPr>
          <a:lstStyle>
            <a:lvl1pPr>
              <a:defRPr sz="3600"/>
            </a:lvl1pPr>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143000" y="685799"/>
            <a:ext cx="9901238" cy="3595045"/>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4572087" y="4495800"/>
            <a:ext cx="6476914" cy="1430536"/>
          </a:xfrm>
        </p:spPr>
        <p:txBody>
          <a:bodyPr vert="horz" lIns="91440" tIns="45720" rIns="91440" bIns="45720" rtlCol="0">
            <a:normAutofit/>
          </a:bodyPr>
          <a:lstStyle>
            <a:lvl1pPr marL="0" indent="0">
              <a:spcBef>
                <a:spcPts val="0"/>
              </a:spcBef>
              <a:buNone/>
              <a:defRPr lang="en-US" dirty="0"/>
            </a:lvl1pPr>
            <a:lvl2pPr marL="228600" indent="0">
              <a:spcBef>
                <a:spcPts val="0"/>
              </a:spcBef>
              <a:buNone/>
              <a:defRPr lang="en-US" dirty="0"/>
            </a:lvl2pPr>
            <a:lvl3pPr marL="457200" indent="0">
              <a:spcBef>
                <a:spcPts val="0"/>
              </a:spcBef>
              <a:buNone/>
              <a:defRPr lang="en-US" dirty="0"/>
            </a:lvl3pPr>
            <a:lvl4pPr marL="685800" indent="0">
              <a:spcBef>
                <a:spcPts val="0"/>
              </a:spcBef>
              <a:buNone/>
              <a:defRPr lang="en-US" dirty="0"/>
            </a:lvl4pPr>
            <a:lvl5pPr marL="914400" indent="0">
              <a:spcBef>
                <a:spcPts val="0"/>
              </a:spcBef>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0058401" y="6400800"/>
            <a:ext cx="990599" cy="457200"/>
          </a:xfrm>
        </p:spPr>
        <p:txBody>
          <a:bodyPr/>
          <a:lstStyle/>
          <a:p>
            <a:fld id="{2A986E4C-26E7-40BC-8DDD-DE3A2F7C8B9D}" type="datetime1">
              <a:rPr lang="en-US" smtClean="0"/>
              <a:t>3/27/2026</a:t>
            </a:fld>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3" name="Straight Connector 2">
            <a:extLst>
              <a:ext uri="{FF2B5EF4-FFF2-40B4-BE49-F238E27FC236}">
                <a16:creationId xmlns:a16="http://schemas.microsoft.com/office/drawing/2014/main" id="{C9A47364-66B2-3B4D-6600-100245734C9A}"/>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62646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with Pictur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417489" y="685799"/>
            <a:ext cx="3620525" cy="927545"/>
          </a:xfrm>
        </p:spPr>
        <p:txBody>
          <a:bodyPr anchor="t">
            <a:normAutofit/>
          </a:bodyPr>
          <a:lstStyle>
            <a:lvl1pPr>
              <a:defRPr sz="3600"/>
            </a:lvl1pPr>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143000" y="685800"/>
            <a:ext cx="5562600" cy="5257800"/>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7417617" y="1828299"/>
            <a:ext cx="3620524" cy="4115301"/>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a:extLst>
              <a:ext uri="{FF2B5EF4-FFF2-40B4-BE49-F238E27FC236}">
                <a16:creationId xmlns:a16="http://schemas.microsoft.com/office/drawing/2014/main" id="{B09198F5-FF38-389C-E060-120AC6301809}"/>
              </a:ext>
            </a:extLst>
          </p:cNvPr>
          <p:cNvSpPr>
            <a:spLocks noGrp="1"/>
          </p:cNvSpPr>
          <p:nvPr>
            <p:ph type="ftr" sz="quarter" idx="16"/>
          </p:nvPr>
        </p:nvSpPr>
        <p:spPr>
          <a:xfrm>
            <a:off x="152401" y="6400800"/>
            <a:ext cx="5943599" cy="457200"/>
          </a:xfrm>
        </p:spPr>
        <p:txBody>
          <a:bodyPr/>
          <a:lstStyle/>
          <a:p>
            <a:endParaRPr lang="en-US" dirty="0"/>
          </a:p>
        </p:txBody>
      </p:sp>
      <p:sp>
        <p:nvSpPr>
          <p:cNvPr id="4" name="Date Placeholder 3">
            <a:extLst>
              <a:ext uri="{FF2B5EF4-FFF2-40B4-BE49-F238E27FC236}">
                <a16:creationId xmlns:a16="http://schemas.microsoft.com/office/drawing/2014/main" id="{15305F20-8340-4F06-2EA5-4D05FFED4587}"/>
              </a:ext>
            </a:extLst>
          </p:cNvPr>
          <p:cNvSpPr>
            <a:spLocks noGrp="1"/>
          </p:cNvSpPr>
          <p:nvPr>
            <p:ph type="dt" sz="half" idx="15"/>
          </p:nvPr>
        </p:nvSpPr>
        <p:spPr>
          <a:xfrm>
            <a:off x="10036428" y="6400800"/>
            <a:ext cx="1001586" cy="457200"/>
          </a:xfrm>
        </p:spPr>
        <p:txBody>
          <a:bodyPr/>
          <a:lstStyle/>
          <a:p>
            <a:fld id="{F14D5DAB-1E00-43FC-9445-DAAD2ACAC73A}" type="datetime1">
              <a:rPr lang="en-US" smtClean="0"/>
              <a:t>3/27/2026</a:t>
            </a:fld>
            <a:endParaRPr lang="en-US" dirty="0"/>
          </a:p>
        </p:txBody>
      </p:sp>
      <p:sp>
        <p:nvSpPr>
          <p:cNvPr id="10" name="Slide Number Placeholder 9">
            <a:extLst>
              <a:ext uri="{FF2B5EF4-FFF2-40B4-BE49-F238E27FC236}">
                <a16:creationId xmlns:a16="http://schemas.microsoft.com/office/drawing/2014/main" id="{4963CA08-6B63-DC1E-8CB3-C323C9040122}"/>
              </a:ext>
            </a:extLst>
          </p:cNvPr>
          <p:cNvSpPr>
            <a:spLocks noGrp="1"/>
          </p:cNvSpPr>
          <p:nvPr>
            <p:ph type="sldNum" sz="quarter" idx="17"/>
          </p:nvPr>
        </p:nvSpPr>
        <p:spPr>
          <a:xfrm>
            <a:off x="11038014" y="6400800"/>
            <a:ext cx="1001586" cy="457200"/>
          </a:xfrm>
        </p:spPr>
        <p:txBody>
          <a:bodyPr/>
          <a:lstStyle/>
          <a:p>
            <a:fld id="{AEAA3239-9EA4-4A65-A281-97F994456D9F}" type="slidenum">
              <a:rPr lang="en-US" smtClean="0"/>
              <a:t>‹#›</a:t>
            </a:fld>
            <a:endParaRPr lang="en-US" dirty="0"/>
          </a:p>
        </p:txBody>
      </p:sp>
      <p:cxnSp>
        <p:nvCxnSpPr>
          <p:cNvPr id="3" name="Straight Connector 2">
            <a:extLst>
              <a:ext uri="{FF2B5EF4-FFF2-40B4-BE49-F238E27FC236}">
                <a16:creationId xmlns:a16="http://schemas.microsoft.com/office/drawing/2014/main" id="{CA7BBF56-9F54-91F7-8B07-3836137799C1}"/>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27693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with Picture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142999" y="685800"/>
            <a:ext cx="3620524" cy="927544"/>
          </a:xfrm>
        </p:spPr>
        <p:txBody>
          <a:bodyPr anchor="t">
            <a:normAutofit/>
          </a:bodyPr>
          <a:lstStyle>
            <a:lvl1pPr>
              <a:defRPr sz="3600"/>
            </a:lvl1pPr>
          </a:lstStyle>
          <a:p>
            <a:r>
              <a:rPr lang="en-US" dirty="0"/>
              <a:t>Click to edit Master title style</a:t>
            </a:r>
          </a:p>
        </p:txBody>
      </p:sp>
      <p:sp>
        <p:nvSpPr>
          <p:cNvPr id="7" name="Content Placeholder 7">
            <a:extLst>
              <a:ext uri="{FF2B5EF4-FFF2-40B4-BE49-F238E27FC236}">
                <a16:creationId xmlns:a16="http://schemas.microsoft.com/office/drawing/2014/main" id="{A46DECC9-7986-BB68-7725-C840C27A8E91}"/>
              </a:ext>
            </a:extLst>
          </p:cNvPr>
          <p:cNvSpPr>
            <a:spLocks noGrp="1"/>
          </p:cNvSpPr>
          <p:nvPr>
            <p:ph sz="quarter" idx="18"/>
          </p:nvPr>
        </p:nvSpPr>
        <p:spPr>
          <a:xfrm>
            <a:off x="1143000" y="1828299"/>
            <a:ext cx="3620524" cy="4115301"/>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10">
            <a:extLst>
              <a:ext uri="{FF2B5EF4-FFF2-40B4-BE49-F238E27FC236}">
                <a16:creationId xmlns:a16="http://schemas.microsoft.com/office/drawing/2014/main" id="{47AACE2C-717B-D303-9874-EEBCB1CCD937}"/>
              </a:ext>
            </a:extLst>
          </p:cNvPr>
          <p:cNvSpPr>
            <a:spLocks noGrp="1"/>
          </p:cNvSpPr>
          <p:nvPr>
            <p:ph type="pic" sz="quarter" idx="13" hasCustomPrompt="1"/>
          </p:nvPr>
        </p:nvSpPr>
        <p:spPr>
          <a:xfrm>
            <a:off x="5486400" y="685800"/>
            <a:ext cx="5562600" cy="5257800"/>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US" dirty="0"/>
              <a:t>   </a:t>
            </a:r>
          </a:p>
        </p:txBody>
      </p:sp>
      <p:sp>
        <p:nvSpPr>
          <p:cNvPr id="9" name="Footer Placeholder 8">
            <a:extLst>
              <a:ext uri="{FF2B5EF4-FFF2-40B4-BE49-F238E27FC236}">
                <a16:creationId xmlns:a16="http://schemas.microsoft.com/office/drawing/2014/main" id="{B09198F5-FF38-389C-E060-120AC6301809}"/>
              </a:ext>
            </a:extLst>
          </p:cNvPr>
          <p:cNvSpPr>
            <a:spLocks noGrp="1"/>
          </p:cNvSpPr>
          <p:nvPr>
            <p:ph type="ftr" sz="quarter" idx="16"/>
          </p:nvPr>
        </p:nvSpPr>
        <p:spPr>
          <a:xfrm>
            <a:off x="152400" y="6400800"/>
            <a:ext cx="5943599" cy="457200"/>
          </a:xfrm>
        </p:spPr>
        <p:txBody>
          <a:bodyPr/>
          <a:lstStyle/>
          <a:p>
            <a:endParaRPr lang="en-US" dirty="0"/>
          </a:p>
        </p:txBody>
      </p:sp>
      <p:sp>
        <p:nvSpPr>
          <p:cNvPr id="4" name="Date Placeholder 3">
            <a:extLst>
              <a:ext uri="{FF2B5EF4-FFF2-40B4-BE49-F238E27FC236}">
                <a16:creationId xmlns:a16="http://schemas.microsoft.com/office/drawing/2014/main" id="{15305F20-8340-4F06-2EA5-4D05FFED4587}"/>
              </a:ext>
            </a:extLst>
          </p:cNvPr>
          <p:cNvSpPr>
            <a:spLocks noGrp="1"/>
          </p:cNvSpPr>
          <p:nvPr>
            <p:ph type="dt" sz="half" idx="15"/>
          </p:nvPr>
        </p:nvSpPr>
        <p:spPr>
          <a:xfrm>
            <a:off x="10058401" y="6400800"/>
            <a:ext cx="990598" cy="457200"/>
          </a:xfrm>
        </p:spPr>
        <p:txBody>
          <a:bodyPr/>
          <a:lstStyle/>
          <a:p>
            <a:fld id="{4989F924-B50F-4860-B10F-D52036B96E39}" type="datetime1">
              <a:rPr lang="en-US" smtClean="0"/>
              <a:t>3/27/2026</a:t>
            </a:fld>
            <a:endParaRPr lang="en-US" dirty="0"/>
          </a:p>
        </p:txBody>
      </p:sp>
      <p:sp>
        <p:nvSpPr>
          <p:cNvPr id="10" name="Slide Number Placeholder 9">
            <a:extLst>
              <a:ext uri="{FF2B5EF4-FFF2-40B4-BE49-F238E27FC236}">
                <a16:creationId xmlns:a16="http://schemas.microsoft.com/office/drawing/2014/main" id="{4963CA08-6B63-DC1E-8CB3-C323C9040122}"/>
              </a:ext>
            </a:extLst>
          </p:cNvPr>
          <p:cNvSpPr>
            <a:spLocks noGrp="1"/>
          </p:cNvSpPr>
          <p:nvPr>
            <p:ph type="sldNum" sz="quarter" idx="17"/>
          </p:nvPr>
        </p:nvSpPr>
        <p:spPr>
          <a:xfrm>
            <a:off x="11049000" y="6400800"/>
            <a:ext cx="990598" cy="457200"/>
          </a:xfrm>
        </p:spPr>
        <p:txBody>
          <a:bodyPr/>
          <a:lstStyle/>
          <a:p>
            <a:fld id="{AEAA3239-9EA4-4A65-A281-97F994456D9F}" type="slidenum">
              <a:rPr lang="en-US" smtClean="0"/>
              <a:t>‹#›</a:t>
            </a:fld>
            <a:endParaRPr lang="en-US" dirty="0"/>
          </a:p>
        </p:txBody>
      </p:sp>
      <p:cxnSp>
        <p:nvCxnSpPr>
          <p:cNvPr id="3" name="Straight Connector 2">
            <a:extLst>
              <a:ext uri="{FF2B5EF4-FFF2-40B4-BE49-F238E27FC236}">
                <a16:creationId xmlns:a16="http://schemas.microsoft.com/office/drawing/2014/main" id="{A1B0D76A-CF8F-ABF7-FD42-BC815738E318}"/>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94900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with Picture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492241" y="685800"/>
            <a:ext cx="4546423" cy="914400"/>
          </a:xfrm>
        </p:spPr>
        <p:txBody>
          <a:bodyPr anchor="t">
            <a:normAutofit/>
          </a:bodyPr>
          <a:lstStyle>
            <a:lvl1pPr>
              <a:defRPr sz="3600"/>
            </a:lvl1pPr>
          </a:lstStyle>
          <a:p>
            <a:r>
              <a:rPr lang="en-US" dirty="0"/>
              <a:t>Click to edit Master title style</a:t>
            </a:r>
          </a:p>
        </p:txBody>
      </p:sp>
      <p:sp>
        <p:nvSpPr>
          <p:cNvPr id="13" name="Picture Placeholder 10">
            <a:extLst>
              <a:ext uri="{FF2B5EF4-FFF2-40B4-BE49-F238E27FC236}">
                <a16:creationId xmlns:a16="http://schemas.microsoft.com/office/drawing/2014/main" id="{373F0A7D-AD36-9BC0-CF3C-1985F174509D}"/>
              </a:ext>
            </a:extLst>
          </p:cNvPr>
          <p:cNvSpPr>
            <a:spLocks noGrp="1"/>
          </p:cNvSpPr>
          <p:nvPr>
            <p:ph type="pic" sz="quarter" idx="15" hasCustomPrompt="1"/>
          </p:nvPr>
        </p:nvSpPr>
        <p:spPr>
          <a:xfrm>
            <a:off x="1153336" y="685800"/>
            <a:ext cx="4637225" cy="5257800"/>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6492241" y="1828300"/>
            <a:ext cx="4556759" cy="4115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152401" y="6404316"/>
            <a:ext cx="5943600" cy="453684"/>
          </a:xfrm>
        </p:spPr>
        <p:txBody>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0058400" y="6404316"/>
            <a:ext cx="990600" cy="453684"/>
          </a:xfrm>
        </p:spPr>
        <p:txBody>
          <a:bodyPr/>
          <a:lstStyle>
            <a:lvl1pPr>
              <a:defRPr>
                <a:solidFill>
                  <a:schemeClr val="tx1"/>
                </a:solidFill>
                <a:effectLst/>
              </a:defRPr>
            </a:lvl1pPr>
          </a:lstStyle>
          <a:p>
            <a:fld id="{4D02379D-477C-47F0-9322-3E7981CF2222}" type="datetime1">
              <a:rPr lang="en-US" smtClean="0"/>
              <a:t>3/27/2026</a:t>
            </a:fld>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049000" y="6404316"/>
            <a:ext cx="990600" cy="453684"/>
          </a:xfrm>
        </p:spPr>
        <p:txBody>
          <a:bodyPr/>
          <a:lstStyle/>
          <a:p>
            <a:fld id="{AEAA3239-9EA4-4A65-A281-97F994456D9F}" type="slidenum">
              <a:rPr lang="en-US" smtClean="0"/>
              <a:t>‹#›</a:t>
            </a:fld>
            <a:endParaRPr lang="en-US" dirty="0"/>
          </a:p>
        </p:txBody>
      </p:sp>
      <p:cxnSp>
        <p:nvCxnSpPr>
          <p:cNvPr id="3" name="Straight Connector 2">
            <a:extLst>
              <a:ext uri="{FF2B5EF4-FFF2-40B4-BE49-F238E27FC236}">
                <a16:creationId xmlns:a16="http://schemas.microsoft.com/office/drawing/2014/main" id="{520D0403-0661-B304-FC30-17B8CEC938C8}"/>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85081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with Picture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164740" y="685800"/>
            <a:ext cx="4513154" cy="914400"/>
          </a:xfrm>
        </p:spPr>
        <p:txBody>
          <a:bodyPr anchor="t">
            <a:normAutofit/>
          </a:bodyPr>
          <a:lstStyle>
            <a:lvl1pPr>
              <a:defRPr sz="3600"/>
            </a:lvl1pPr>
          </a:lstStyle>
          <a:p>
            <a:r>
              <a:rPr lang="en-US"/>
              <a:t>Click to edit Master title style</a:t>
            </a:r>
            <a:endParaRPr lang="en-US" dirty="0"/>
          </a:p>
        </p:txBody>
      </p:sp>
      <p:sp>
        <p:nvSpPr>
          <p:cNvPr id="16" name="Content Placeholder 7">
            <a:extLst>
              <a:ext uri="{FF2B5EF4-FFF2-40B4-BE49-F238E27FC236}">
                <a16:creationId xmlns:a16="http://schemas.microsoft.com/office/drawing/2014/main" id="{08C86B72-855F-890D-47EC-5A46EA634C56}"/>
              </a:ext>
            </a:extLst>
          </p:cNvPr>
          <p:cNvSpPr>
            <a:spLocks noGrp="1"/>
          </p:cNvSpPr>
          <p:nvPr>
            <p:ph sz="quarter" idx="14"/>
          </p:nvPr>
        </p:nvSpPr>
        <p:spPr>
          <a:xfrm>
            <a:off x="1164740" y="1828300"/>
            <a:ext cx="4513154" cy="4115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0">
            <a:extLst>
              <a:ext uri="{FF2B5EF4-FFF2-40B4-BE49-F238E27FC236}">
                <a16:creationId xmlns:a16="http://schemas.microsoft.com/office/drawing/2014/main" id="{CBB37A90-5561-8836-19D2-B4DFB635D8F9}"/>
              </a:ext>
            </a:extLst>
          </p:cNvPr>
          <p:cNvSpPr>
            <a:spLocks noGrp="1"/>
          </p:cNvSpPr>
          <p:nvPr>
            <p:ph type="pic" sz="quarter" idx="15" hasCustomPrompt="1"/>
          </p:nvPr>
        </p:nvSpPr>
        <p:spPr>
          <a:xfrm>
            <a:off x="6389910" y="685800"/>
            <a:ext cx="4637225" cy="5257800"/>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US" dirty="0"/>
              <a:t>   </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152401" y="6400800"/>
            <a:ext cx="5943599" cy="457200"/>
          </a:xfrm>
        </p:spPr>
        <p:txBody>
          <a:bodyPr/>
          <a:lstStyle>
            <a:lvl1pPr>
              <a:defRPr>
                <a:solidFill>
                  <a:schemeClr val="tx1"/>
                </a:solidFill>
                <a:effectLst/>
              </a:defRPr>
            </a:lvl1p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0036535" y="6400800"/>
            <a:ext cx="990600" cy="457200"/>
          </a:xfrm>
        </p:spPr>
        <p:txBody>
          <a:bodyPr/>
          <a:lstStyle/>
          <a:p>
            <a:fld id="{30FBF84D-747E-4A2D-B74C-0D1ADB9D978A}" type="datetime1">
              <a:rPr lang="en-US" smtClean="0"/>
              <a:t>3/27/2026</a:t>
            </a:fld>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049000" y="6400800"/>
            <a:ext cx="990599" cy="457200"/>
          </a:xfrm>
        </p:spPr>
        <p:txBody>
          <a:bodyPr/>
          <a:lstStyle>
            <a:lvl1pPr>
              <a:defRPr>
                <a:solidFill>
                  <a:schemeClr val="accent1"/>
                </a:solidFill>
                <a:effectLst/>
              </a:defRPr>
            </a:lvl1pPr>
          </a:lstStyle>
          <a:p>
            <a:fld id="{AEAA3239-9EA4-4A65-A281-97F994456D9F}" type="slidenum">
              <a:rPr lang="en-US" smtClean="0"/>
              <a:pPr/>
              <a:t>‹#›</a:t>
            </a:fld>
            <a:endParaRPr lang="en-US" dirty="0"/>
          </a:p>
        </p:txBody>
      </p:sp>
      <p:cxnSp>
        <p:nvCxnSpPr>
          <p:cNvPr id="3" name="Straight Connector 2">
            <a:extLst>
              <a:ext uri="{FF2B5EF4-FFF2-40B4-BE49-F238E27FC236}">
                <a16:creationId xmlns:a16="http://schemas.microsoft.com/office/drawing/2014/main" id="{10804DAD-5BC0-9FC5-EC18-CDBE0EE36A98}"/>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96892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ent with Picture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142999" y="3662043"/>
            <a:ext cx="2667001" cy="2281557"/>
          </a:xfrm>
        </p:spPr>
        <p:txBody>
          <a:bodyPr anchor="t">
            <a:normAutofit/>
          </a:bodyPr>
          <a:lstStyle>
            <a:lvl1pPr>
              <a:defRPr sz="3600"/>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142999" y="685800"/>
            <a:ext cx="9906001" cy="2757531"/>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4024956" y="3662043"/>
            <a:ext cx="7024044" cy="2281557"/>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0058401" y="6400800"/>
            <a:ext cx="990599" cy="457200"/>
          </a:xfrm>
        </p:spPr>
        <p:txBody>
          <a:bodyPr/>
          <a:lstStyle/>
          <a:p>
            <a:fld id="{412F17FE-50B5-4F97-A5FE-D47BC058140D}" type="datetime1">
              <a:rPr lang="en-US" smtClean="0"/>
              <a:t>3/27/2026</a:t>
            </a:fld>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3" name="Straight Connector 2">
            <a:extLst>
              <a:ext uri="{FF2B5EF4-FFF2-40B4-BE49-F238E27FC236}">
                <a16:creationId xmlns:a16="http://schemas.microsoft.com/office/drawing/2014/main" id="{F1B40F4D-4FD2-324C-CFF2-ADA23A35CFBC}"/>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43792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ntent with Picture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143001" y="707477"/>
            <a:ext cx="2743106" cy="2330454"/>
          </a:xfrm>
        </p:spPr>
        <p:txBody>
          <a:bodyPr anchor="t">
            <a:normAutofit/>
          </a:bodyPr>
          <a:lstStyle>
            <a:lvl1pPr>
              <a:defRPr sz="36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4101063" y="707476"/>
            <a:ext cx="6947938" cy="2685824"/>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icture Placeholder 3">
            <a:extLst>
              <a:ext uri="{FF2B5EF4-FFF2-40B4-BE49-F238E27FC236}">
                <a16:creationId xmlns:a16="http://schemas.microsoft.com/office/drawing/2014/main" id="{EDB92F6E-55FC-C88B-734D-26D3B9923E69}"/>
              </a:ext>
            </a:extLst>
          </p:cNvPr>
          <p:cNvSpPr>
            <a:spLocks noGrp="1"/>
          </p:cNvSpPr>
          <p:nvPr>
            <p:ph type="pic" sz="quarter" idx="13" hasCustomPrompt="1"/>
          </p:nvPr>
        </p:nvSpPr>
        <p:spPr>
          <a:xfrm>
            <a:off x="1142999" y="3607498"/>
            <a:ext cx="9906001" cy="2330455"/>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wrap="square">
            <a:noAutofit/>
          </a:bodyPr>
          <a:lstStyle>
            <a:lvl1pPr marL="0" indent="0">
              <a:buNone/>
              <a:defRPr/>
            </a:lvl1pPr>
          </a:lstStyle>
          <a:p>
            <a:r>
              <a:rPr lang="en-US" dirty="0"/>
              <a:t>   </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152400" y="6400800"/>
            <a:ext cx="5943600" cy="457200"/>
          </a:xfrm>
        </p:spPr>
        <p:txBody>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0058401" y="6400800"/>
            <a:ext cx="990600" cy="457200"/>
          </a:xfrm>
        </p:spPr>
        <p:txBody>
          <a:bodyPr/>
          <a:lstStyle/>
          <a:p>
            <a:fld id="{398629FA-33AC-4B91-9F50-6A34C73DB4A5}" type="datetime1">
              <a:rPr lang="en-US" smtClean="0"/>
              <a:t>3/27/2026</a:t>
            </a:fld>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049000" y="6400800"/>
            <a:ext cx="990599" cy="457200"/>
          </a:xfrm>
        </p:spPr>
        <p:txBody>
          <a:bodyPr/>
          <a:lstStyle/>
          <a:p>
            <a:fld id="{AEAA3239-9EA4-4A65-A281-97F994456D9F}" type="slidenum">
              <a:rPr lang="en-US" smtClean="0"/>
              <a:t>‹#›</a:t>
            </a:fld>
            <a:endParaRPr lang="en-US" dirty="0"/>
          </a:p>
        </p:txBody>
      </p:sp>
      <p:cxnSp>
        <p:nvCxnSpPr>
          <p:cNvPr id="3" name="Straight Connector 2">
            <a:extLst>
              <a:ext uri="{FF2B5EF4-FFF2-40B4-BE49-F238E27FC236}">
                <a16:creationId xmlns:a16="http://schemas.microsoft.com/office/drawing/2014/main" id="{0F6F4162-8B6A-031F-A186-63503EB5CF2B}"/>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20306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with Picture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142999" y="685801"/>
            <a:ext cx="2667001" cy="5257800"/>
          </a:xfrm>
        </p:spPr>
        <p:txBody>
          <a:bodyPr anchor="ctr">
            <a:normAutofit/>
          </a:bodyPr>
          <a:lstStyle>
            <a:lvl1pPr>
              <a:defRPr sz="3600"/>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4024956" y="685800"/>
            <a:ext cx="7024044" cy="2757531"/>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4024956" y="3662043"/>
            <a:ext cx="7024044" cy="2281557"/>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0058401" y="6400800"/>
            <a:ext cx="990599" cy="457200"/>
          </a:xfrm>
        </p:spPr>
        <p:txBody>
          <a:bodyPr/>
          <a:lstStyle/>
          <a:p>
            <a:fld id="{4C54EB15-C6E9-4FB2-A00E-83F3272DC203}" type="datetime1">
              <a:rPr lang="en-US" smtClean="0"/>
              <a:t>3/27/2026</a:t>
            </a:fld>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3" name="Straight Connector 2">
            <a:extLst>
              <a:ext uri="{FF2B5EF4-FFF2-40B4-BE49-F238E27FC236}">
                <a16:creationId xmlns:a16="http://schemas.microsoft.com/office/drawing/2014/main" id="{D12BAF7E-DB4B-FC77-1D4B-2907E790CFE1}"/>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82743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 with Picture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304553" y="702859"/>
            <a:ext cx="5744447" cy="909869"/>
          </a:xfrm>
        </p:spPr>
        <p:txBody>
          <a:bodyPr anchor="t"/>
          <a:lstStyle/>
          <a:p>
            <a:r>
              <a:rPr lang="en-US"/>
              <a:t>Click to edit Master title style</a:t>
            </a:r>
            <a:endParaRPr lang="en-US" dirty="0"/>
          </a:p>
        </p:txBody>
      </p:sp>
      <p:sp>
        <p:nvSpPr>
          <p:cNvPr id="14" name="Picture Placeholder 13">
            <a:extLst>
              <a:ext uri="{FF2B5EF4-FFF2-40B4-BE49-F238E27FC236}">
                <a16:creationId xmlns:a16="http://schemas.microsoft.com/office/drawing/2014/main" id="{0F6718FE-EF5C-5023-A98D-91BFEF2C0337}"/>
              </a:ext>
            </a:extLst>
          </p:cNvPr>
          <p:cNvSpPr>
            <a:spLocks noGrp="1"/>
          </p:cNvSpPr>
          <p:nvPr>
            <p:ph type="pic" sz="quarter" idx="13" hasCustomPrompt="1"/>
          </p:nvPr>
        </p:nvSpPr>
        <p:spPr>
          <a:xfrm>
            <a:off x="1143000" y="702859"/>
            <a:ext cx="3417453" cy="5240741"/>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wrap="square">
            <a:noAutofit/>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305739" y="1828299"/>
            <a:ext cx="5737784" cy="4115301"/>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8">
            <a:extLst>
              <a:ext uri="{FF2B5EF4-FFF2-40B4-BE49-F238E27FC236}">
                <a16:creationId xmlns:a16="http://schemas.microsoft.com/office/drawing/2014/main" id="{C65BFCB1-FAA8-D03A-3B62-DCB2CF1CA112}"/>
              </a:ext>
            </a:extLst>
          </p:cNvPr>
          <p:cNvSpPr>
            <a:spLocks noGrp="1"/>
          </p:cNvSpPr>
          <p:nvPr>
            <p:ph type="ftr" sz="quarter" idx="16"/>
          </p:nvPr>
        </p:nvSpPr>
        <p:spPr>
          <a:xfrm>
            <a:off x="152401" y="6400800"/>
            <a:ext cx="5943600" cy="457200"/>
          </a:xfrm>
        </p:spPr>
        <p:txBody>
          <a:bodyPr/>
          <a:lstStyle/>
          <a:p>
            <a:endParaRPr lang="en-US" dirty="0"/>
          </a:p>
        </p:txBody>
      </p:sp>
      <p:sp>
        <p:nvSpPr>
          <p:cNvPr id="4" name="Date Placeholder 3">
            <a:extLst>
              <a:ext uri="{FF2B5EF4-FFF2-40B4-BE49-F238E27FC236}">
                <a16:creationId xmlns:a16="http://schemas.microsoft.com/office/drawing/2014/main" id="{1E742B5C-5438-96A4-4A2A-AE939906F8A4}"/>
              </a:ext>
            </a:extLst>
          </p:cNvPr>
          <p:cNvSpPr>
            <a:spLocks noGrp="1"/>
          </p:cNvSpPr>
          <p:nvPr>
            <p:ph type="dt" sz="half" idx="15"/>
          </p:nvPr>
        </p:nvSpPr>
        <p:spPr>
          <a:xfrm>
            <a:off x="10052921" y="6400800"/>
            <a:ext cx="990601" cy="457200"/>
          </a:xfrm>
        </p:spPr>
        <p:txBody>
          <a:bodyPr/>
          <a:lstStyle/>
          <a:p>
            <a:fld id="{F35C560A-6694-4C54-932B-EBD007D80457}" type="datetime1">
              <a:rPr lang="en-US" smtClean="0"/>
              <a:t>3/27/2026</a:t>
            </a:fld>
            <a:endParaRPr lang="en-US" dirty="0"/>
          </a:p>
        </p:txBody>
      </p:sp>
      <p:sp>
        <p:nvSpPr>
          <p:cNvPr id="10" name="Slide Number Placeholder 9">
            <a:extLst>
              <a:ext uri="{FF2B5EF4-FFF2-40B4-BE49-F238E27FC236}">
                <a16:creationId xmlns:a16="http://schemas.microsoft.com/office/drawing/2014/main" id="{0A608994-46CD-AAE0-DCC4-A59D26254D84}"/>
              </a:ext>
            </a:extLst>
          </p:cNvPr>
          <p:cNvSpPr>
            <a:spLocks noGrp="1"/>
          </p:cNvSpPr>
          <p:nvPr>
            <p:ph type="sldNum" sz="quarter" idx="17"/>
          </p:nvPr>
        </p:nvSpPr>
        <p:spPr>
          <a:xfrm>
            <a:off x="11049000" y="6400800"/>
            <a:ext cx="990600" cy="457200"/>
          </a:xfrm>
        </p:spPr>
        <p:txBody>
          <a:bodyPr/>
          <a:lstStyle/>
          <a:p>
            <a:fld id="{AEAA3239-9EA4-4A65-A281-97F994456D9F}" type="slidenum">
              <a:rPr lang="en-US" smtClean="0"/>
              <a:t>‹#›</a:t>
            </a:fld>
            <a:endParaRPr lang="en-US" dirty="0"/>
          </a:p>
        </p:txBody>
      </p:sp>
      <p:cxnSp>
        <p:nvCxnSpPr>
          <p:cNvPr id="3" name="Straight Connector 2">
            <a:extLst>
              <a:ext uri="{FF2B5EF4-FFF2-40B4-BE49-F238E27FC236}">
                <a16:creationId xmlns:a16="http://schemas.microsoft.com/office/drawing/2014/main" id="{0234F062-E526-E361-D4BD-72E769199F9A}"/>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3729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with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143001" y="2327554"/>
            <a:ext cx="3914086" cy="3656368"/>
          </a:xfrm>
        </p:spPr>
        <p:txBody>
          <a:bodyPr vert="horz" lIns="91440" tIns="45720" rIns="91440" bIns="45720" rtlCol="0" anchor="t">
            <a:normAutofit/>
          </a:bodyPr>
          <a:lstStyle>
            <a:lvl1pPr>
              <a:defRPr lang="en-US" sz="4800" dirty="0"/>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164817" y="685799"/>
            <a:ext cx="3174160" cy="1458873"/>
          </a:xfrm>
        </p:spPr>
        <p:txBody>
          <a:bodyPr vert="horz" lIns="91440" tIns="45720" rIns="91440" bIns="45720" rtlCol="0" anchor="b">
            <a:normAutofit/>
          </a:bodyPr>
          <a:lstStyle>
            <a:lvl1pPr marL="0" indent="0">
              <a:spcBef>
                <a:spcPts val="0"/>
              </a:spcBef>
              <a:buNone/>
              <a:defRPr lang="en-US" sz="2000" b="1" i="0" dirty="0">
                <a:solidFill>
                  <a:schemeClr val="accent1"/>
                </a:solidFill>
                <a:latin typeface="+mn-lt"/>
              </a:defRPr>
            </a:lvl1pPr>
          </a:lstStyle>
          <a:p>
            <a:pPr lvl="0"/>
            <a:r>
              <a:rPr lang="en-US"/>
              <a:t>Click to edit Master subtitle style</a:t>
            </a:r>
            <a:endParaRPr lang="en-US" dirty="0"/>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hasCustomPrompt="1"/>
          </p:nvPr>
        </p:nvSpPr>
        <p:spPr>
          <a:xfrm>
            <a:off x="5769104" y="685800"/>
            <a:ext cx="5258080" cy="5257800"/>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US" dirty="0"/>
              <a:t>   </a:t>
            </a:r>
          </a:p>
        </p:txBody>
      </p:sp>
      <p:sp>
        <p:nvSpPr>
          <p:cNvPr id="8" name="Footer Placeholder 7">
            <a:extLst>
              <a:ext uri="{FF2B5EF4-FFF2-40B4-BE49-F238E27FC236}">
                <a16:creationId xmlns:a16="http://schemas.microsoft.com/office/drawing/2014/main" id="{9A6E6A4C-6C55-068A-43AA-78DB4D1D643B}"/>
              </a:ext>
            </a:extLst>
          </p:cNvPr>
          <p:cNvSpPr>
            <a:spLocks noGrp="1"/>
          </p:cNvSpPr>
          <p:nvPr>
            <p:ph type="ftr" sz="quarter" idx="15"/>
          </p:nvPr>
        </p:nvSpPr>
        <p:spPr>
          <a:xfrm>
            <a:off x="152400" y="6400800"/>
            <a:ext cx="5943600" cy="453602"/>
          </a:xfrm>
        </p:spPr>
        <p:txBody>
          <a:bodyPr/>
          <a:lstStyle/>
          <a:p>
            <a:endParaRPr lang="en-US" dirty="0"/>
          </a:p>
        </p:txBody>
      </p:sp>
      <p:sp>
        <p:nvSpPr>
          <p:cNvPr id="7" name="Date Placeholder 6">
            <a:extLst>
              <a:ext uri="{FF2B5EF4-FFF2-40B4-BE49-F238E27FC236}">
                <a16:creationId xmlns:a16="http://schemas.microsoft.com/office/drawing/2014/main" id="{F991F941-2D53-CC10-7947-62237A245FE0}"/>
              </a:ext>
            </a:extLst>
          </p:cNvPr>
          <p:cNvSpPr>
            <a:spLocks noGrp="1"/>
          </p:cNvSpPr>
          <p:nvPr>
            <p:ph type="dt" sz="half" idx="14"/>
          </p:nvPr>
        </p:nvSpPr>
        <p:spPr>
          <a:xfrm>
            <a:off x="10058400" y="6400800"/>
            <a:ext cx="990600" cy="453602"/>
          </a:xfrm>
        </p:spPr>
        <p:txBody>
          <a:bodyPr/>
          <a:lstStyle/>
          <a:p>
            <a:fld id="{8529DE94-2476-477B-981E-08C53D89AC9B}" type="datetime1">
              <a:rPr lang="en-US" smtClean="0"/>
              <a:t>3/27/2026</a:t>
            </a:fld>
            <a:endParaRPr lang="en-US" dirty="0"/>
          </a:p>
        </p:txBody>
      </p:sp>
      <p:sp>
        <p:nvSpPr>
          <p:cNvPr id="9" name="Slide Number Placeholder 8">
            <a:extLst>
              <a:ext uri="{FF2B5EF4-FFF2-40B4-BE49-F238E27FC236}">
                <a16:creationId xmlns:a16="http://schemas.microsoft.com/office/drawing/2014/main" id="{C1A2CCFF-14A7-08A8-4465-732CD8928728}"/>
              </a:ext>
            </a:extLst>
          </p:cNvPr>
          <p:cNvSpPr>
            <a:spLocks noGrp="1"/>
          </p:cNvSpPr>
          <p:nvPr>
            <p:ph type="sldNum" sz="quarter" idx="16"/>
          </p:nvPr>
        </p:nvSpPr>
        <p:spPr>
          <a:xfrm>
            <a:off x="11049000" y="6400800"/>
            <a:ext cx="990600" cy="457200"/>
          </a:xfrm>
        </p:spPr>
        <p:txBody>
          <a:bodyPr/>
          <a:lstStyle/>
          <a:p>
            <a:fld id="{AEAA3239-9EA4-4A65-A281-97F994456D9F}" type="slidenum">
              <a:rPr lang="en-US" smtClean="0"/>
              <a:t>‹#›</a:t>
            </a:fld>
            <a:endParaRPr lang="en-US" dirty="0"/>
          </a:p>
        </p:txBody>
      </p:sp>
      <p:cxnSp>
        <p:nvCxnSpPr>
          <p:cNvPr id="5" name="Straight Connector 4">
            <a:extLst>
              <a:ext uri="{FF2B5EF4-FFF2-40B4-BE49-F238E27FC236}">
                <a16:creationId xmlns:a16="http://schemas.microsoft.com/office/drawing/2014/main" id="{5014B7BE-0A4F-0031-AC74-6519ACD526D2}"/>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9537576"/>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Picture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143000" y="702859"/>
            <a:ext cx="5744448" cy="894860"/>
          </a:xfrm>
        </p:spPr>
        <p:txBody>
          <a:bodyPr anchor="b"/>
          <a:lstStyle/>
          <a:p>
            <a:r>
              <a:rPr lang="en-US" dirty="0"/>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1143000" y="1843924"/>
            <a:ext cx="5744447" cy="4099676"/>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13">
            <a:extLst>
              <a:ext uri="{FF2B5EF4-FFF2-40B4-BE49-F238E27FC236}">
                <a16:creationId xmlns:a16="http://schemas.microsoft.com/office/drawing/2014/main" id="{D5B6C620-74FA-0279-5BC5-97091F2D268B}"/>
              </a:ext>
            </a:extLst>
          </p:cNvPr>
          <p:cNvSpPr>
            <a:spLocks noGrp="1"/>
          </p:cNvSpPr>
          <p:nvPr>
            <p:ph type="pic" sz="quarter" idx="13" hasCustomPrompt="1"/>
          </p:nvPr>
        </p:nvSpPr>
        <p:spPr>
          <a:xfrm>
            <a:off x="7631547" y="702859"/>
            <a:ext cx="3417453" cy="5240741"/>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wrap="square">
            <a:noAutofit/>
          </a:bodyPr>
          <a:lstStyle>
            <a:lvl1pPr marL="0" indent="0">
              <a:buNone/>
              <a:defRPr/>
            </a:lvl1pPr>
          </a:lstStyle>
          <a:p>
            <a:r>
              <a:rPr lang="en-US" dirty="0"/>
              <a:t>   </a:t>
            </a:r>
          </a:p>
        </p:txBody>
      </p:sp>
      <p:sp>
        <p:nvSpPr>
          <p:cNvPr id="10" name="Footer Placeholder 9">
            <a:extLst>
              <a:ext uri="{FF2B5EF4-FFF2-40B4-BE49-F238E27FC236}">
                <a16:creationId xmlns:a16="http://schemas.microsoft.com/office/drawing/2014/main" id="{4515DEC4-C967-ABFB-73CF-0A90335332A4}"/>
              </a:ext>
            </a:extLst>
          </p:cNvPr>
          <p:cNvSpPr>
            <a:spLocks noGrp="1"/>
          </p:cNvSpPr>
          <p:nvPr>
            <p:ph type="ftr" sz="quarter" idx="16"/>
          </p:nvPr>
        </p:nvSpPr>
        <p:spPr>
          <a:xfrm>
            <a:off x="152400" y="6400800"/>
            <a:ext cx="5943600" cy="457200"/>
          </a:xfrm>
        </p:spPr>
        <p:txBody>
          <a:bodyPr/>
          <a:lstStyle/>
          <a:p>
            <a:endParaRPr lang="en-US" dirty="0"/>
          </a:p>
        </p:txBody>
      </p:sp>
      <p:sp>
        <p:nvSpPr>
          <p:cNvPr id="9" name="Date Placeholder 8">
            <a:extLst>
              <a:ext uri="{FF2B5EF4-FFF2-40B4-BE49-F238E27FC236}">
                <a16:creationId xmlns:a16="http://schemas.microsoft.com/office/drawing/2014/main" id="{81177663-FC76-DF36-EEB7-5BE4C6C82F3A}"/>
              </a:ext>
            </a:extLst>
          </p:cNvPr>
          <p:cNvSpPr>
            <a:spLocks noGrp="1"/>
          </p:cNvSpPr>
          <p:nvPr>
            <p:ph type="dt" sz="half" idx="15"/>
          </p:nvPr>
        </p:nvSpPr>
        <p:spPr>
          <a:xfrm>
            <a:off x="10058399" y="6400800"/>
            <a:ext cx="990600" cy="457200"/>
          </a:xfrm>
        </p:spPr>
        <p:txBody>
          <a:bodyPr/>
          <a:lstStyle/>
          <a:p>
            <a:fld id="{101DF975-D0C4-475F-9F7C-B84D5C6D229B}" type="datetime1">
              <a:rPr lang="en-US" smtClean="0"/>
              <a:t>3/27/2026</a:t>
            </a:fld>
            <a:endParaRPr lang="en-US" dirty="0"/>
          </a:p>
        </p:txBody>
      </p:sp>
      <p:sp>
        <p:nvSpPr>
          <p:cNvPr id="12" name="Slide Number Placeholder 11">
            <a:extLst>
              <a:ext uri="{FF2B5EF4-FFF2-40B4-BE49-F238E27FC236}">
                <a16:creationId xmlns:a16="http://schemas.microsoft.com/office/drawing/2014/main" id="{A5A5085F-BE80-B110-AA1F-9DD0919E27D7}"/>
              </a:ext>
            </a:extLst>
          </p:cNvPr>
          <p:cNvSpPr>
            <a:spLocks noGrp="1"/>
          </p:cNvSpPr>
          <p:nvPr>
            <p:ph type="sldNum" sz="quarter" idx="17"/>
          </p:nvPr>
        </p:nvSpPr>
        <p:spPr>
          <a:xfrm>
            <a:off x="11049000" y="6400800"/>
            <a:ext cx="990600" cy="457200"/>
          </a:xfrm>
        </p:spPr>
        <p:txBody>
          <a:bodyPr/>
          <a:lstStyle/>
          <a:p>
            <a:fld id="{AEAA3239-9EA4-4A65-A281-97F994456D9F}" type="slidenum">
              <a:rPr lang="en-US" smtClean="0"/>
              <a:t>‹#›</a:t>
            </a:fld>
            <a:endParaRPr lang="en-US" dirty="0"/>
          </a:p>
        </p:txBody>
      </p:sp>
      <p:cxnSp>
        <p:nvCxnSpPr>
          <p:cNvPr id="4" name="Straight Connector 3">
            <a:extLst>
              <a:ext uri="{FF2B5EF4-FFF2-40B4-BE49-F238E27FC236}">
                <a16:creationId xmlns:a16="http://schemas.microsoft.com/office/drawing/2014/main" id="{7CD60DA1-4793-4BB1-35F1-0A144685020B}"/>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73188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t with Picture 13">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143001" y="685799"/>
            <a:ext cx="9905999" cy="948457"/>
          </a:xfrm>
        </p:spPr>
        <p:txBody>
          <a:bodyPr anchor="t"/>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1170936" y="1849212"/>
            <a:ext cx="4569056" cy="4094387"/>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11">
            <a:extLst>
              <a:ext uri="{FF2B5EF4-FFF2-40B4-BE49-F238E27FC236}">
                <a16:creationId xmlns:a16="http://schemas.microsoft.com/office/drawing/2014/main" id="{96F64025-FA05-CC42-8294-F944BC95DD00}"/>
              </a:ext>
            </a:extLst>
          </p:cNvPr>
          <p:cNvSpPr>
            <a:spLocks noGrp="1"/>
          </p:cNvSpPr>
          <p:nvPr>
            <p:ph type="pic" sz="quarter" idx="13" hasCustomPrompt="1"/>
          </p:nvPr>
        </p:nvSpPr>
        <p:spPr>
          <a:xfrm>
            <a:off x="6452008" y="1849212"/>
            <a:ext cx="4596992" cy="4094388"/>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vert="horz" wrap="square" lIns="91440" tIns="45720" rIns="91440" bIns="45720" rtlCol="0">
            <a:noAutofit/>
          </a:bodyPr>
          <a:lstStyle>
            <a:lvl1pPr>
              <a:defRPr lang="en-US" dirty="0"/>
            </a:lvl1pPr>
          </a:lstStyle>
          <a:p>
            <a:pPr marL="0" lvl="0" indent="0">
              <a:buNone/>
            </a:pPr>
            <a:r>
              <a:rPr lang="en-US" dirty="0"/>
              <a:t>   </a:t>
            </a:r>
          </a:p>
        </p:txBody>
      </p:sp>
      <p:sp>
        <p:nvSpPr>
          <p:cNvPr id="9" name="Footer Placeholder 8">
            <a:extLst>
              <a:ext uri="{FF2B5EF4-FFF2-40B4-BE49-F238E27FC236}">
                <a16:creationId xmlns:a16="http://schemas.microsoft.com/office/drawing/2014/main" id="{820916D3-99FA-E971-607F-14E290E58854}"/>
              </a:ext>
            </a:extLst>
          </p:cNvPr>
          <p:cNvSpPr>
            <a:spLocks noGrp="1"/>
          </p:cNvSpPr>
          <p:nvPr>
            <p:ph type="ftr" sz="quarter" idx="16"/>
          </p:nvPr>
        </p:nvSpPr>
        <p:spPr>
          <a:xfrm>
            <a:off x="152401" y="6400800"/>
            <a:ext cx="5943599" cy="457200"/>
          </a:xfrm>
        </p:spPr>
        <p:txBody>
          <a:bodyPr/>
          <a:lstStyle/>
          <a:p>
            <a:endParaRPr lang="en-US" dirty="0"/>
          </a:p>
        </p:txBody>
      </p:sp>
      <p:sp>
        <p:nvSpPr>
          <p:cNvPr id="4" name="Date Placeholder 3">
            <a:extLst>
              <a:ext uri="{FF2B5EF4-FFF2-40B4-BE49-F238E27FC236}">
                <a16:creationId xmlns:a16="http://schemas.microsoft.com/office/drawing/2014/main" id="{9F3CAD5B-18BB-E21E-3A4C-7BAACB8519A4}"/>
              </a:ext>
            </a:extLst>
          </p:cNvPr>
          <p:cNvSpPr>
            <a:spLocks noGrp="1"/>
          </p:cNvSpPr>
          <p:nvPr>
            <p:ph type="dt" sz="half" idx="15"/>
          </p:nvPr>
        </p:nvSpPr>
        <p:spPr>
          <a:xfrm>
            <a:off x="10058401" y="6400800"/>
            <a:ext cx="990599" cy="457200"/>
          </a:xfrm>
        </p:spPr>
        <p:txBody>
          <a:bodyPr/>
          <a:lstStyle/>
          <a:p>
            <a:fld id="{FD9AFD03-FE9C-40DF-B862-03968B25C24F}" type="datetime1">
              <a:rPr lang="en-US" smtClean="0"/>
              <a:t>3/27/2026</a:t>
            </a:fld>
            <a:endParaRPr lang="en-US" dirty="0"/>
          </a:p>
        </p:txBody>
      </p:sp>
      <p:sp>
        <p:nvSpPr>
          <p:cNvPr id="10" name="Slide Number Placeholder 9">
            <a:extLst>
              <a:ext uri="{FF2B5EF4-FFF2-40B4-BE49-F238E27FC236}">
                <a16:creationId xmlns:a16="http://schemas.microsoft.com/office/drawing/2014/main" id="{BBDEAB8E-8806-A459-E320-4CA2B455BFD7}"/>
              </a:ext>
            </a:extLst>
          </p:cNvPr>
          <p:cNvSpPr>
            <a:spLocks noGrp="1"/>
          </p:cNvSpPr>
          <p:nvPr>
            <p:ph type="sldNum" sz="quarter" idx="17"/>
          </p:nvPr>
        </p:nvSpPr>
        <p:spPr>
          <a:xfrm>
            <a:off x="11049000" y="6400800"/>
            <a:ext cx="990599" cy="457200"/>
          </a:xfrm>
        </p:spPr>
        <p:txBody>
          <a:bodyPr/>
          <a:lstStyle/>
          <a:p>
            <a:fld id="{AEAA3239-9EA4-4A65-A281-97F994456D9F}" type="slidenum">
              <a:rPr lang="en-US" smtClean="0"/>
              <a:t>‹#›</a:t>
            </a:fld>
            <a:endParaRPr lang="en-US" dirty="0"/>
          </a:p>
        </p:txBody>
      </p:sp>
      <p:cxnSp>
        <p:nvCxnSpPr>
          <p:cNvPr id="3" name="Straight Connector 2">
            <a:extLst>
              <a:ext uri="{FF2B5EF4-FFF2-40B4-BE49-F238E27FC236}">
                <a16:creationId xmlns:a16="http://schemas.microsoft.com/office/drawing/2014/main" id="{9177AF9D-3C1B-C06E-8ED0-0E93CB299E0C}"/>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1782417"/>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 with Picture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143000" y="685800"/>
            <a:ext cx="9906000" cy="948458"/>
          </a:xfrm>
        </p:spPr>
        <p:txBody>
          <a:bodyPr anchor="t"/>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1143000" y="1849213"/>
            <a:ext cx="3886200" cy="4094387"/>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5">
            <a:extLst>
              <a:ext uri="{FF2B5EF4-FFF2-40B4-BE49-F238E27FC236}">
                <a16:creationId xmlns:a16="http://schemas.microsoft.com/office/drawing/2014/main" id="{71A5194B-746E-D0FD-A7D1-71D10560BCCE}"/>
              </a:ext>
            </a:extLst>
          </p:cNvPr>
          <p:cNvSpPr>
            <a:spLocks noGrp="1"/>
          </p:cNvSpPr>
          <p:nvPr>
            <p:ph type="pic" sz="quarter" idx="13" hasCustomPrompt="1"/>
          </p:nvPr>
        </p:nvSpPr>
        <p:spPr>
          <a:xfrm>
            <a:off x="5741216" y="1849213"/>
            <a:ext cx="5307785" cy="4094387"/>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vert="horz" wrap="square" lIns="91440" tIns="45720" rIns="91440" bIns="45720" rtlCol="0">
            <a:noAutofit/>
          </a:bodyPr>
          <a:lstStyle>
            <a:lvl1pPr>
              <a:defRPr lang="en-US" dirty="0"/>
            </a:lvl1pPr>
          </a:lstStyle>
          <a:p>
            <a:pPr marL="0" lvl="0" indent="0">
              <a:buNone/>
            </a:pPr>
            <a:r>
              <a:rPr lang="en-US" dirty="0"/>
              <a:t>   </a:t>
            </a:r>
          </a:p>
        </p:txBody>
      </p:sp>
      <p:sp>
        <p:nvSpPr>
          <p:cNvPr id="9" name="Footer Placeholder 8">
            <a:extLst>
              <a:ext uri="{FF2B5EF4-FFF2-40B4-BE49-F238E27FC236}">
                <a16:creationId xmlns:a16="http://schemas.microsoft.com/office/drawing/2014/main" id="{820916D3-99FA-E971-607F-14E290E58854}"/>
              </a:ext>
            </a:extLst>
          </p:cNvPr>
          <p:cNvSpPr>
            <a:spLocks noGrp="1"/>
          </p:cNvSpPr>
          <p:nvPr>
            <p:ph type="ftr" sz="quarter" idx="16"/>
          </p:nvPr>
        </p:nvSpPr>
        <p:spPr>
          <a:xfrm>
            <a:off x="152400" y="6400800"/>
            <a:ext cx="5943600" cy="457200"/>
          </a:xfrm>
        </p:spPr>
        <p:txBody>
          <a:bodyPr/>
          <a:lstStyle/>
          <a:p>
            <a:endParaRPr lang="en-US" dirty="0"/>
          </a:p>
        </p:txBody>
      </p:sp>
      <p:sp>
        <p:nvSpPr>
          <p:cNvPr id="4" name="Date Placeholder 3">
            <a:extLst>
              <a:ext uri="{FF2B5EF4-FFF2-40B4-BE49-F238E27FC236}">
                <a16:creationId xmlns:a16="http://schemas.microsoft.com/office/drawing/2014/main" id="{9F3CAD5B-18BB-E21E-3A4C-7BAACB8519A4}"/>
              </a:ext>
            </a:extLst>
          </p:cNvPr>
          <p:cNvSpPr>
            <a:spLocks noGrp="1"/>
          </p:cNvSpPr>
          <p:nvPr>
            <p:ph type="dt" sz="half" idx="15"/>
          </p:nvPr>
        </p:nvSpPr>
        <p:spPr>
          <a:xfrm>
            <a:off x="10058401" y="6400800"/>
            <a:ext cx="990599" cy="457200"/>
          </a:xfrm>
        </p:spPr>
        <p:txBody>
          <a:bodyPr/>
          <a:lstStyle/>
          <a:p>
            <a:fld id="{2FD384AD-C61A-48D6-93CC-8F2E0CDBE1F5}" type="datetime1">
              <a:rPr lang="en-US" smtClean="0"/>
              <a:t>3/27/2026</a:t>
            </a:fld>
            <a:endParaRPr lang="en-US" dirty="0"/>
          </a:p>
        </p:txBody>
      </p:sp>
      <p:sp>
        <p:nvSpPr>
          <p:cNvPr id="10" name="Slide Number Placeholder 9">
            <a:extLst>
              <a:ext uri="{FF2B5EF4-FFF2-40B4-BE49-F238E27FC236}">
                <a16:creationId xmlns:a16="http://schemas.microsoft.com/office/drawing/2014/main" id="{BBDEAB8E-8806-A459-E320-4CA2B455BFD7}"/>
              </a:ext>
            </a:extLst>
          </p:cNvPr>
          <p:cNvSpPr>
            <a:spLocks noGrp="1"/>
          </p:cNvSpPr>
          <p:nvPr>
            <p:ph type="sldNum" sz="quarter" idx="17"/>
          </p:nvPr>
        </p:nvSpPr>
        <p:spPr>
          <a:xfrm>
            <a:off x="11049000" y="6400800"/>
            <a:ext cx="990599" cy="457200"/>
          </a:xfrm>
        </p:spPr>
        <p:txBody>
          <a:bodyPr/>
          <a:lstStyle/>
          <a:p>
            <a:fld id="{AEAA3239-9EA4-4A65-A281-97F994456D9F}" type="slidenum">
              <a:rPr lang="en-US" smtClean="0"/>
              <a:t>‹#›</a:t>
            </a:fld>
            <a:endParaRPr lang="en-US" dirty="0"/>
          </a:p>
        </p:txBody>
      </p:sp>
      <p:cxnSp>
        <p:nvCxnSpPr>
          <p:cNvPr id="3" name="Straight Connector 2">
            <a:extLst>
              <a:ext uri="{FF2B5EF4-FFF2-40B4-BE49-F238E27FC236}">
                <a16:creationId xmlns:a16="http://schemas.microsoft.com/office/drawing/2014/main" id="{3068E299-4F76-11A9-0401-93911962B31C}"/>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88580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ent with Picture 15">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143000" y="685800"/>
            <a:ext cx="9906000" cy="941832"/>
          </a:xfrm>
        </p:spPr>
        <p:txBody>
          <a:bodyPr anchor="t"/>
          <a:lstStyle/>
          <a:p>
            <a:r>
              <a:rPr lang="en-US" dirty="0"/>
              <a:t>Click to edit Master title style</a:t>
            </a:r>
          </a:p>
        </p:txBody>
      </p:sp>
      <p:sp>
        <p:nvSpPr>
          <p:cNvPr id="12" name="Picture Placeholder 11">
            <a:extLst>
              <a:ext uri="{FF2B5EF4-FFF2-40B4-BE49-F238E27FC236}">
                <a16:creationId xmlns:a16="http://schemas.microsoft.com/office/drawing/2014/main" id="{96F64025-FA05-CC42-8294-F944BC95DD00}"/>
              </a:ext>
            </a:extLst>
          </p:cNvPr>
          <p:cNvSpPr>
            <a:spLocks noGrp="1"/>
          </p:cNvSpPr>
          <p:nvPr>
            <p:ph type="pic" sz="quarter" idx="13" hasCustomPrompt="1"/>
          </p:nvPr>
        </p:nvSpPr>
        <p:spPr>
          <a:xfrm>
            <a:off x="1143000" y="1855838"/>
            <a:ext cx="4678055" cy="4087762"/>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vert="horz" wrap="square" lIns="91440" tIns="45720" rIns="91440" bIns="45720" rtlCol="0">
            <a:noAutofit/>
          </a:bodyPr>
          <a:lstStyle>
            <a:lvl1pPr>
              <a:defRPr lang="en-US" dirty="0"/>
            </a:lvl1pPr>
          </a:lstStyle>
          <a:p>
            <a:pPr marL="0" lvl="0" indent="0">
              <a:buNone/>
            </a:pPr>
            <a:r>
              <a:rPr lang="en-US" dirty="0"/>
              <a:t>   </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569855" y="1855839"/>
            <a:ext cx="4479145" cy="4087762"/>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8">
            <a:extLst>
              <a:ext uri="{FF2B5EF4-FFF2-40B4-BE49-F238E27FC236}">
                <a16:creationId xmlns:a16="http://schemas.microsoft.com/office/drawing/2014/main" id="{820916D3-99FA-E971-607F-14E290E58854}"/>
              </a:ext>
            </a:extLst>
          </p:cNvPr>
          <p:cNvSpPr>
            <a:spLocks noGrp="1"/>
          </p:cNvSpPr>
          <p:nvPr>
            <p:ph type="ftr" sz="quarter" idx="16"/>
          </p:nvPr>
        </p:nvSpPr>
        <p:spPr>
          <a:xfrm flipH="1">
            <a:off x="152400" y="6400800"/>
            <a:ext cx="5943600" cy="457200"/>
          </a:xfrm>
        </p:spPr>
        <p:txBody>
          <a:bodyPr/>
          <a:lstStyle/>
          <a:p>
            <a:endParaRPr lang="en-US" dirty="0"/>
          </a:p>
        </p:txBody>
      </p:sp>
      <p:sp>
        <p:nvSpPr>
          <p:cNvPr id="4" name="Date Placeholder 3">
            <a:extLst>
              <a:ext uri="{FF2B5EF4-FFF2-40B4-BE49-F238E27FC236}">
                <a16:creationId xmlns:a16="http://schemas.microsoft.com/office/drawing/2014/main" id="{9F3CAD5B-18BB-E21E-3A4C-7BAACB8519A4}"/>
              </a:ext>
            </a:extLst>
          </p:cNvPr>
          <p:cNvSpPr>
            <a:spLocks noGrp="1"/>
          </p:cNvSpPr>
          <p:nvPr>
            <p:ph type="dt" sz="half" idx="15"/>
          </p:nvPr>
        </p:nvSpPr>
        <p:spPr>
          <a:xfrm>
            <a:off x="10058400" y="6400800"/>
            <a:ext cx="990600" cy="457200"/>
          </a:xfrm>
        </p:spPr>
        <p:txBody>
          <a:bodyPr/>
          <a:lstStyle/>
          <a:p>
            <a:fld id="{614BD192-03A5-4A45-AA3A-3048777F9DA1}" type="datetime1">
              <a:rPr lang="en-US" smtClean="0"/>
              <a:t>3/27/2026</a:t>
            </a:fld>
            <a:endParaRPr lang="en-US" dirty="0"/>
          </a:p>
        </p:txBody>
      </p:sp>
      <p:sp>
        <p:nvSpPr>
          <p:cNvPr id="10" name="Slide Number Placeholder 9">
            <a:extLst>
              <a:ext uri="{FF2B5EF4-FFF2-40B4-BE49-F238E27FC236}">
                <a16:creationId xmlns:a16="http://schemas.microsoft.com/office/drawing/2014/main" id="{BBDEAB8E-8806-A459-E320-4CA2B455BFD7}"/>
              </a:ext>
            </a:extLst>
          </p:cNvPr>
          <p:cNvSpPr>
            <a:spLocks noGrp="1"/>
          </p:cNvSpPr>
          <p:nvPr>
            <p:ph type="sldNum" sz="quarter" idx="17"/>
          </p:nvPr>
        </p:nvSpPr>
        <p:spPr>
          <a:xfrm>
            <a:off x="11049000" y="6400800"/>
            <a:ext cx="990600" cy="457200"/>
          </a:xfrm>
        </p:spPr>
        <p:txBody>
          <a:bodyPr/>
          <a:lstStyle/>
          <a:p>
            <a:fld id="{AEAA3239-9EA4-4A65-A281-97F994456D9F}" type="slidenum">
              <a:rPr lang="en-US" smtClean="0"/>
              <a:t>‹#›</a:t>
            </a:fld>
            <a:endParaRPr lang="en-US" dirty="0"/>
          </a:p>
        </p:txBody>
      </p:sp>
      <p:cxnSp>
        <p:nvCxnSpPr>
          <p:cNvPr id="3" name="Straight Connector 2">
            <a:extLst>
              <a:ext uri="{FF2B5EF4-FFF2-40B4-BE49-F238E27FC236}">
                <a16:creationId xmlns:a16="http://schemas.microsoft.com/office/drawing/2014/main" id="{495B70AA-3B93-7622-1DFB-94A2304AD14A}"/>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2255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tent with Picture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632168" y="685801"/>
            <a:ext cx="6416832" cy="914400"/>
          </a:xfrm>
        </p:spPr>
        <p:txBody>
          <a:bodyPr anchor="t"/>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143000" y="685800"/>
            <a:ext cx="2777152" cy="5257800"/>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632168" y="1828299"/>
            <a:ext cx="6416832" cy="4115300"/>
          </a:xfrm>
        </p:spPr>
        <p:txBody>
          <a:bodyPr/>
          <a:lstStyle>
            <a:lvl1pPr>
              <a:spcBef>
                <a:spcPts val="400"/>
              </a:spcBef>
              <a:defRPr/>
            </a:lvl1pPr>
            <a:lvl2pPr>
              <a:spcBef>
                <a:spcPts val="400"/>
              </a:spcBef>
              <a:defRPr/>
            </a:lvl2pPr>
            <a:lvl3pPr>
              <a:spcBef>
                <a:spcPts val="400"/>
              </a:spcBef>
              <a:defRPr/>
            </a:lvl3pPr>
            <a:lvl4pPr>
              <a:spcBef>
                <a:spcPts val="400"/>
              </a:spcBef>
              <a:defRPr/>
            </a:lvl4pPr>
            <a:lvl5pPr>
              <a:spcBef>
                <a:spcPts val="4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a:extLst>
              <a:ext uri="{FF2B5EF4-FFF2-40B4-BE49-F238E27FC236}">
                <a16:creationId xmlns:a16="http://schemas.microsoft.com/office/drawing/2014/main" id="{5446E4B5-B423-4137-0255-D68BAC85BE95}"/>
              </a:ext>
            </a:extLst>
          </p:cNvPr>
          <p:cNvSpPr>
            <a:spLocks noGrp="1"/>
          </p:cNvSpPr>
          <p:nvPr>
            <p:ph type="ftr" sz="quarter" idx="16"/>
          </p:nvPr>
        </p:nvSpPr>
        <p:spPr>
          <a:xfrm>
            <a:off x="152400" y="6400800"/>
            <a:ext cx="5943600" cy="457200"/>
          </a:xfrm>
        </p:spPr>
        <p:txBody>
          <a:bodyPr/>
          <a:lstStyle/>
          <a:p>
            <a:endParaRPr lang="en-US" dirty="0"/>
          </a:p>
        </p:txBody>
      </p:sp>
      <p:sp>
        <p:nvSpPr>
          <p:cNvPr id="3" name="Date Placeholder 2">
            <a:extLst>
              <a:ext uri="{FF2B5EF4-FFF2-40B4-BE49-F238E27FC236}">
                <a16:creationId xmlns:a16="http://schemas.microsoft.com/office/drawing/2014/main" id="{F0BFB53A-8FDF-F131-DCF2-D7BECE95381F}"/>
              </a:ext>
            </a:extLst>
          </p:cNvPr>
          <p:cNvSpPr>
            <a:spLocks noGrp="1"/>
          </p:cNvSpPr>
          <p:nvPr>
            <p:ph type="dt" sz="half" idx="15"/>
          </p:nvPr>
        </p:nvSpPr>
        <p:spPr>
          <a:xfrm>
            <a:off x="10058400" y="6400800"/>
            <a:ext cx="990600" cy="457200"/>
          </a:xfrm>
        </p:spPr>
        <p:txBody>
          <a:bodyPr/>
          <a:lstStyle/>
          <a:p>
            <a:fld id="{688BF943-8E28-4DFB-B0DE-F00AF9279F8D}" type="datetime1">
              <a:rPr lang="en-US" smtClean="0"/>
              <a:t>3/27/2026</a:t>
            </a:fld>
            <a:endParaRPr lang="en-US" dirty="0"/>
          </a:p>
        </p:txBody>
      </p:sp>
      <p:sp>
        <p:nvSpPr>
          <p:cNvPr id="9" name="Slide Number Placeholder 8">
            <a:extLst>
              <a:ext uri="{FF2B5EF4-FFF2-40B4-BE49-F238E27FC236}">
                <a16:creationId xmlns:a16="http://schemas.microsoft.com/office/drawing/2014/main" id="{79FEC5A8-0DCB-9EEB-83E2-0411804C543D}"/>
              </a:ext>
            </a:extLst>
          </p:cNvPr>
          <p:cNvSpPr>
            <a:spLocks noGrp="1"/>
          </p:cNvSpPr>
          <p:nvPr>
            <p:ph type="sldNum" sz="quarter" idx="17"/>
          </p:nvPr>
        </p:nvSpPr>
        <p:spPr>
          <a:xfrm>
            <a:off x="11049000" y="6400800"/>
            <a:ext cx="990600" cy="457200"/>
          </a:xfrm>
        </p:spPr>
        <p:txBody>
          <a:bodyPr/>
          <a:lstStyle/>
          <a:p>
            <a:fld id="{AEAA3239-9EA4-4A65-A281-97F994456D9F}" type="slidenum">
              <a:rPr lang="en-US" smtClean="0"/>
              <a:t>‹#›</a:t>
            </a:fld>
            <a:endParaRPr lang="en-US" dirty="0"/>
          </a:p>
        </p:txBody>
      </p:sp>
      <p:cxnSp>
        <p:nvCxnSpPr>
          <p:cNvPr id="5" name="Straight Connector 4">
            <a:extLst>
              <a:ext uri="{FF2B5EF4-FFF2-40B4-BE49-F238E27FC236}">
                <a16:creationId xmlns:a16="http://schemas.microsoft.com/office/drawing/2014/main" id="{5239A83E-B0F1-03F6-74AC-D67E31FB9868}"/>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38833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with Picture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143000" y="694998"/>
            <a:ext cx="6407304" cy="914400"/>
          </a:xfrm>
        </p:spPr>
        <p:txBody>
          <a:bodyPr anchor="t"/>
          <a:lstStyle/>
          <a:p>
            <a:r>
              <a:rPr lang="en-US" dirty="0"/>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1142999" y="1828299"/>
            <a:ext cx="6407305" cy="41153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10">
            <a:extLst>
              <a:ext uri="{FF2B5EF4-FFF2-40B4-BE49-F238E27FC236}">
                <a16:creationId xmlns:a16="http://schemas.microsoft.com/office/drawing/2014/main" id="{A0F08A51-DDF0-F904-C832-37321BA8D046}"/>
              </a:ext>
            </a:extLst>
          </p:cNvPr>
          <p:cNvSpPr>
            <a:spLocks noGrp="1"/>
          </p:cNvSpPr>
          <p:nvPr>
            <p:ph type="pic" sz="quarter" idx="13" hasCustomPrompt="1"/>
          </p:nvPr>
        </p:nvSpPr>
        <p:spPr>
          <a:xfrm>
            <a:off x="8271848" y="685800"/>
            <a:ext cx="2777152" cy="5257800"/>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US" dirty="0"/>
              <a:t>   </a:t>
            </a:r>
          </a:p>
        </p:txBody>
      </p:sp>
      <p:sp>
        <p:nvSpPr>
          <p:cNvPr id="9" name="Footer Placeholder 8">
            <a:extLst>
              <a:ext uri="{FF2B5EF4-FFF2-40B4-BE49-F238E27FC236}">
                <a16:creationId xmlns:a16="http://schemas.microsoft.com/office/drawing/2014/main" id="{820916D3-99FA-E971-607F-14E290E58854}"/>
              </a:ext>
            </a:extLst>
          </p:cNvPr>
          <p:cNvSpPr>
            <a:spLocks noGrp="1"/>
          </p:cNvSpPr>
          <p:nvPr>
            <p:ph type="ftr" sz="quarter" idx="16"/>
          </p:nvPr>
        </p:nvSpPr>
        <p:spPr>
          <a:xfrm>
            <a:off x="152400" y="6400800"/>
            <a:ext cx="5943599" cy="457200"/>
          </a:xfrm>
        </p:spPr>
        <p:txBody>
          <a:bodyPr/>
          <a:lstStyle/>
          <a:p>
            <a:endParaRPr lang="en-US" dirty="0"/>
          </a:p>
        </p:txBody>
      </p:sp>
      <p:sp>
        <p:nvSpPr>
          <p:cNvPr id="4" name="Date Placeholder 3">
            <a:extLst>
              <a:ext uri="{FF2B5EF4-FFF2-40B4-BE49-F238E27FC236}">
                <a16:creationId xmlns:a16="http://schemas.microsoft.com/office/drawing/2014/main" id="{9F3CAD5B-18BB-E21E-3A4C-7BAACB8519A4}"/>
              </a:ext>
            </a:extLst>
          </p:cNvPr>
          <p:cNvSpPr>
            <a:spLocks noGrp="1"/>
          </p:cNvSpPr>
          <p:nvPr>
            <p:ph type="dt" sz="half" idx="15"/>
          </p:nvPr>
        </p:nvSpPr>
        <p:spPr>
          <a:xfrm>
            <a:off x="10058400" y="6400800"/>
            <a:ext cx="990600" cy="457200"/>
          </a:xfrm>
        </p:spPr>
        <p:txBody>
          <a:bodyPr/>
          <a:lstStyle/>
          <a:p>
            <a:fld id="{14FE1444-BD57-4488-BC66-780B65504E47}" type="datetime1">
              <a:rPr lang="en-US" smtClean="0"/>
              <a:t>3/27/2026</a:t>
            </a:fld>
            <a:endParaRPr lang="en-US" dirty="0"/>
          </a:p>
        </p:txBody>
      </p:sp>
      <p:sp>
        <p:nvSpPr>
          <p:cNvPr id="10" name="Slide Number Placeholder 9">
            <a:extLst>
              <a:ext uri="{FF2B5EF4-FFF2-40B4-BE49-F238E27FC236}">
                <a16:creationId xmlns:a16="http://schemas.microsoft.com/office/drawing/2014/main" id="{BBDEAB8E-8806-A459-E320-4CA2B455BFD7}"/>
              </a:ext>
            </a:extLst>
          </p:cNvPr>
          <p:cNvSpPr>
            <a:spLocks noGrp="1"/>
          </p:cNvSpPr>
          <p:nvPr>
            <p:ph type="sldNum" sz="quarter" idx="17"/>
          </p:nvPr>
        </p:nvSpPr>
        <p:spPr>
          <a:xfrm>
            <a:off x="11049000" y="6400800"/>
            <a:ext cx="990600" cy="457200"/>
          </a:xfrm>
        </p:spPr>
        <p:txBody>
          <a:bodyPr/>
          <a:lstStyle/>
          <a:p>
            <a:fld id="{AEAA3239-9EA4-4A65-A281-97F994456D9F}" type="slidenum">
              <a:rPr lang="en-US" smtClean="0"/>
              <a:t>‹#›</a:t>
            </a:fld>
            <a:endParaRPr lang="en-US" dirty="0"/>
          </a:p>
        </p:txBody>
      </p:sp>
      <p:cxnSp>
        <p:nvCxnSpPr>
          <p:cNvPr id="3" name="Straight Connector 2">
            <a:extLst>
              <a:ext uri="{FF2B5EF4-FFF2-40B4-BE49-F238E27FC236}">
                <a16:creationId xmlns:a16="http://schemas.microsoft.com/office/drawing/2014/main" id="{2500A44A-2759-A2C2-08DC-0AAFC6B55096}"/>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62348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tent with Picture 18">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143001" y="720467"/>
            <a:ext cx="3517146" cy="1628481"/>
          </a:xfrm>
        </p:spPr>
        <p:txBody>
          <a:bodyPr anchor="t">
            <a:normAutofit/>
          </a:bodyPr>
          <a:lstStyle>
            <a:lvl1pPr>
              <a:defRPr sz="3600"/>
            </a:lvl1pPr>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143001" y="2563904"/>
            <a:ext cx="3517146" cy="3379695"/>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5372162" y="685801"/>
            <a:ext cx="5676838" cy="5257800"/>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0058401" y="6400800"/>
            <a:ext cx="990599" cy="457200"/>
          </a:xfrm>
        </p:spPr>
        <p:txBody>
          <a:bodyPr/>
          <a:lstStyle/>
          <a:p>
            <a:fld id="{2C7D6AC0-AFBC-4BF8-914C-3A003B9A62FD}" type="datetime1">
              <a:rPr lang="en-US" smtClean="0"/>
              <a:t>3/27/2026</a:t>
            </a:fld>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3" name="Straight Connector 2">
            <a:extLst>
              <a:ext uri="{FF2B5EF4-FFF2-40B4-BE49-F238E27FC236}">
                <a16:creationId xmlns:a16="http://schemas.microsoft.com/office/drawing/2014/main" id="{BEC98E67-C3DE-1B21-ADC4-8C5E2F6367F0}"/>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08442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ntent with Picture 19">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172129" y="709098"/>
            <a:ext cx="2491239" cy="1639852"/>
          </a:xfrm>
        </p:spPr>
        <p:txBody>
          <a:bodyPr anchor="t">
            <a:normAutofit/>
          </a:bodyPr>
          <a:lstStyle>
            <a:lvl1pPr>
              <a:defRPr sz="3600"/>
            </a:lvl1pPr>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172128" y="2563905"/>
            <a:ext cx="2491239" cy="3379695"/>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4375384" y="685800"/>
            <a:ext cx="6673616" cy="5257800"/>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0058400" y="6400800"/>
            <a:ext cx="990599" cy="457200"/>
          </a:xfrm>
        </p:spPr>
        <p:txBody>
          <a:bodyPr/>
          <a:lstStyle/>
          <a:p>
            <a:fld id="{2DA2328B-B1E6-45A4-86CF-8A83B4DA9E96}" type="datetime1">
              <a:rPr lang="en-US" smtClean="0"/>
              <a:t>3/27/2026</a:t>
            </a:fld>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3" name="Straight Connector 2">
            <a:extLst>
              <a:ext uri="{FF2B5EF4-FFF2-40B4-BE49-F238E27FC236}">
                <a16:creationId xmlns:a16="http://schemas.microsoft.com/office/drawing/2014/main" id="{E70BF570-92F5-4B04-EE32-8093EAC2D175}"/>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94290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Number Large">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6306E-B77F-CE22-FA8C-F08F17B5E9B4}"/>
              </a:ext>
            </a:extLst>
          </p:cNvPr>
          <p:cNvSpPr>
            <a:spLocks noGrp="1"/>
          </p:cNvSpPr>
          <p:nvPr>
            <p:ph type="title"/>
          </p:nvPr>
        </p:nvSpPr>
        <p:spPr>
          <a:xfrm>
            <a:off x="1143000" y="5243865"/>
            <a:ext cx="9906000" cy="709673"/>
          </a:xfrm>
        </p:spPr>
        <p:txBody>
          <a:bodyPr anchor="b">
            <a:normAutofit/>
          </a:bodyPr>
          <a:lstStyle>
            <a:lvl1pPr algn="ctr">
              <a:lnSpc>
                <a:spcPct val="110000"/>
              </a:lnSpc>
              <a:defRPr sz="2600" b="1" i="0">
                <a:solidFill>
                  <a:schemeClr val="bg1"/>
                </a:solidFill>
                <a:latin typeface="+mn-lt"/>
              </a:defRPr>
            </a:lvl1pPr>
          </a:lstStyle>
          <a:p>
            <a:r>
              <a:rPr lang="en-US" dirty="0"/>
              <a:t>Click to edit Master title style</a:t>
            </a:r>
          </a:p>
        </p:txBody>
      </p:sp>
      <p:sp>
        <p:nvSpPr>
          <p:cNvPr id="7" name="Content Placeholder 6">
            <a:extLst>
              <a:ext uri="{FF2B5EF4-FFF2-40B4-BE49-F238E27FC236}">
                <a16:creationId xmlns:a16="http://schemas.microsoft.com/office/drawing/2014/main" id="{E418DF0B-1F85-2BB3-D241-A3A14BF72908}"/>
              </a:ext>
            </a:extLst>
          </p:cNvPr>
          <p:cNvSpPr>
            <a:spLocks noGrp="1"/>
          </p:cNvSpPr>
          <p:nvPr>
            <p:ph sz="quarter" idx="13" hasCustomPrompt="1"/>
          </p:nvPr>
        </p:nvSpPr>
        <p:spPr>
          <a:xfrm>
            <a:off x="1143000" y="685801"/>
            <a:ext cx="9906000" cy="4329860"/>
          </a:xfrm>
        </p:spPr>
        <p:txBody>
          <a:bodyPr anchor="t">
            <a:normAutofit/>
          </a:bodyPr>
          <a:lstStyle>
            <a:lvl1pPr marL="0" indent="0" algn="ctr">
              <a:lnSpc>
                <a:spcPct val="90000"/>
              </a:lnSpc>
              <a:buNone/>
              <a:defRPr sz="25000" b="0">
                <a:solidFill>
                  <a:schemeClr val="bg1"/>
                </a:solidFill>
                <a:latin typeface="+mj-lt"/>
                <a:cs typeface="Mongolian Baiti" panose="03000500000000000000" pitchFamily="66" charset="0"/>
              </a:defRPr>
            </a:lvl1pPr>
          </a:lstStyle>
          <a:p>
            <a:pPr lvl="0"/>
            <a:r>
              <a:rPr lang="en-US" dirty="0"/>
              <a:t>##%</a:t>
            </a:r>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p:txBody>
          <a:bodyPr/>
          <a:lstStyle>
            <a:lvl1pPr>
              <a:defRPr>
                <a:solidFill>
                  <a:schemeClr val="bg1"/>
                </a:solidFill>
              </a:defRPr>
            </a:lvl1pPr>
          </a:lstStyle>
          <a:p>
            <a:endParaRPr lang="en-US" dirty="0">
              <a:solidFill>
                <a:schemeClr val="bg1"/>
              </a:solidFill>
            </a:endParaRPr>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a:xfrm>
            <a:off x="10058401" y="6400800"/>
            <a:ext cx="990599" cy="457200"/>
          </a:xfrm>
        </p:spPr>
        <p:txBody>
          <a:bodyPr/>
          <a:lstStyle>
            <a:lvl1pPr>
              <a:defRPr>
                <a:solidFill>
                  <a:schemeClr val="bg1"/>
                </a:solidFill>
              </a:defRPr>
            </a:lvl1pPr>
          </a:lstStyle>
          <a:p>
            <a:fld id="{6B38E9D8-4FC1-4DAE-99E4-835FCD288395}" type="datetime1">
              <a:rPr lang="en-US" smtClean="0"/>
              <a:t>3/27/2026</a:t>
            </a:fld>
            <a:endParaRPr lang="en-US" dirty="0"/>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p:txBody>
          <a:bodyPr/>
          <a:lstStyle>
            <a:lvl1pPr>
              <a:defRPr>
                <a:solidFill>
                  <a:schemeClr val="bg1"/>
                </a:solidFill>
              </a:defRPr>
            </a:lvl1pPr>
          </a:lstStyle>
          <a:p>
            <a:fld id="{AEAA3239-9EA4-4A65-A281-97F994456D9F}" type="slidenum">
              <a:rPr lang="en-US" smtClean="0"/>
              <a:pPr/>
              <a:t>‹#›</a:t>
            </a:fld>
            <a:endParaRPr lang="en-US" dirty="0"/>
          </a:p>
        </p:txBody>
      </p:sp>
      <p:cxnSp>
        <p:nvCxnSpPr>
          <p:cNvPr id="6" name="Straight Connector 5">
            <a:extLst>
              <a:ext uri="{FF2B5EF4-FFF2-40B4-BE49-F238E27FC236}">
                <a16:creationId xmlns:a16="http://schemas.microsoft.com/office/drawing/2014/main" id="{5FA7AB40-CE07-6773-F477-107BB694C7B9}"/>
              </a:ext>
            </a:extLst>
          </p:cNvPr>
          <p:cNvCxnSpPr>
            <a:cxnSpLocks/>
          </p:cNvCxnSpPr>
          <p:nvPr userDrawn="1"/>
        </p:nvCxnSpPr>
        <p:spPr>
          <a:xfrm>
            <a:off x="0" y="6400800"/>
            <a:ext cx="12192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3833114"/>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Number Large 2">
    <p:bg>
      <p:bgPr>
        <a:solidFill>
          <a:schemeClr val="bg2"/>
        </a:solidFill>
        <a:effectLst/>
      </p:bgPr>
    </p:bg>
    <p:spTree>
      <p:nvGrpSpPr>
        <p:cNvPr id="1" name=""/>
        <p:cNvGrpSpPr/>
        <p:nvPr/>
      </p:nvGrpSpPr>
      <p:grpSpPr>
        <a:xfrm>
          <a:off x="0" y="0"/>
          <a:ext cx="0" cy="0"/>
          <a:chOff x="0" y="0"/>
          <a:chExt cx="0" cy="0"/>
        </a:xfrm>
      </p:grpSpPr>
      <p:sp>
        <p:nvSpPr>
          <p:cNvPr id="10" name="Title 10">
            <a:extLst>
              <a:ext uri="{FF2B5EF4-FFF2-40B4-BE49-F238E27FC236}">
                <a16:creationId xmlns:a16="http://schemas.microsoft.com/office/drawing/2014/main" id="{3CD651BA-50FB-2DF6-3F6E-69C4FCD7BA80}"/>
              </a:ext>
            </a:extLst>
          </p:cNvPr>
          <p:cNvSpPr>
            <a:spLocks noGrp="1"/>
          </p:cNvSpPr>
          <p:nvPr>
            <p:ph type="title"/>
          </p:nvPr>
        </p:nvSpPr>
        <p:spPr>
          <a:xfrm>
            <a:off x="6095999" y="4609809"/>
            <a:ext cx="4953001" cy="1343730"/>
          </a:xfrm>
        </p:spPr>
        <p:txBody>
          <a:bodyPr anchor="b"/>
          <a:lstStyle>
            <a:lvl1pPr>
              <a:lnSpc>
                <a:spcPct val="110000"/>
              </a:lnSpc>
              <a:defRPr sz="2600" b="1">
                <a:solidFill>
                  <a:schemeClr val="accent1"/>
                </a:solidFill>
                <a:latin typeface="+mn-lt"/>
              </a:defRPr>
            </a:lvl1pPr>
          </a:lstStyle>
          <a:p>
            <a:r>
              <a:rPr lang="en-US"/>
              <a:t>Click to edit Master title style</a:t>
            </a:r>
          </a:p>
        </p:txBody>
      </p:sp>
      <p:sp>
        <p:nvSpPr>
          <p:cNvPr id="9" name="Content Placeholder 9">
            <a:extLst>
              <a:ext uri="{FF2B5EF4-FFF2-40B4-BE49-F238E27FC236}">
                <a16:creationId xmlns:a16="http://schemas.microsoft.com/office/drawing/2014/main" id="{FCA4E528-A76C-88B7-F866-78D030A514D8}"/>
              </a:ext>
            </a:extLst>
          </p:cNvPr>
          <p:cNvSpPr>
            <a:spLocks noGrp="1"/>
          </p:cNvSpPr>
          <p:nvPr>
            <p:ph sz="quarter" idx="14" hasCustomPrompt="1"/>
          </p:nvPr>
        </p:nvSpPr>
        <p:spPr>
          <a:xfrm>
            <a:off x="1143000" y="685801"/>
            <a:ext cx="9906000" cy="3276600"/>
          </a:xfrm>
        </p:spPr>
        <p:txBody>
          <a:bodyPr anchor="b"/>
          <a:lstStyle>
            <a:lvl1pPr>
              <a:lnSpc>
                <a:spcPct val="90000"/>
              </a:lnSpc>
              <a:buNone/>
              <a:defRPr sz="27000">
                <a:solidFill>
                  <a:schemeClr val="tx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a:t>
            </a:r>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p:txBody>
          <a:bodyPr/>
          <a:lstStyle>
            <a:lvl1pPr>
              <a:defRPr>
                <a:solidFill>
                  <a:schemeClr val="tx1"/>
                </a:solidFill>
              </a:defRPr>
            </a:lvl1pPr>
          </a:lstStyle>
          <a:p>
            <a:endParaRPr lang="en-US" dirty="0"/>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a:xfrm>
            <a:off x="10058401" y="6400800"/>
            <a:ext cx="990599" cy="457200"/>
          </a:xfrm>
        </p:spPr>
        <p:txBody>
          <a:bodyPr/>
          <a:lstStyle>
            <a:lvl1pPr>
              <a:defRPr>
                <a:solidFill>
                  <a:schemeClr val="tx1"/>
                </a:solidFill>
              </a:defRPr>
            </a:lvl1pPr>
          </a:lstStyle>
          <a:p>
            <a:fld id="{40BAEB1E-5971-4FE0-8556-E58B94C51D44}" type="datetime1">
              <a:rPr lang="en-US" smtClean="0"/>
              <a:t>3/27/2026</a:t>
            </a:fld>
            <a:endParaRPr lang="en-US" dirty="0"/>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p:txBody>
          <a:bodyPr/>
          <a:lstStyle>
            <a:lvl1pPr>
              <a:defRPr>
                <a:solidFill>
                  <a:schemeClr val="tx1"/>
                </a:solidFill>
              </a:defRPr>
            </a:lvl1pPr>
          </a:lstStyle>
          <a:p>
            <a:fld id="{AEAA3239-9EA4-4A65-A281-97F994456D9F}" type="slidenum">
              <a:rPr lang="en-US" smtClean="0"/>
              <a:pPr/>
              <a:t>‹#›</a:t>
            </a:fld>
            <a:endParaRPr lang="en-US" dirty="0"/>
          </a:p>
        </p:txBody>
      </p:sp>
      <p:cxnSp>
        <p:nvCxnSpPr>
          <p:cNvPr id="6" name="Straight Connector 5">
            <a:extLst>
              <a:ext uri="{FF2B5EF4-FFF2-40B4-BE49-F238E27FC236}">
                <a16:creationId xmlns:a16="http://schemas.microsoft.com/office/drawing/2014/main" id="{50EA5BF1-23C2-0F30-7510-43650AEC4DE0}"/>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1767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with Pictur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808017" y="2015442"/>
            <a:ext cx="4240984" cy="3960242"/>
          </a:xfrm>
        </p:spPr>
        <p:txBody>
          <a:bodyPr vert="horz" lIns="91440" tIns="45720" rIns="91440" bIns="45720" rtlCol="0" anchor="t">
            <a:normAutofit/>
          </a:bodyPr>
          <a:lstStyle>
            <a:lvl1pPr>
              <a:defRPr lang="en-US" sz="5400" dirty="0"/>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808016" y="685800"/>
            <a:ext cx="3755116" cy="1114678"/>
          </a:xfrm>
        </p:spPr>
        <p:txBody>
          <a:bodyPr vert="horz" lIns="91440" tIns="45720" rIns="91440" bIns="45720" rtlCol="0" anchor="b">
            <a:normAutofit/>
          </a:bodyPr>
          <a:lstStyle>
            <a:lvl1pPr marL="0" indent="0">
              <a:spcBef>
                <a:spcPts val="0"/>
              </a:spcBef>
              <a:buNone/>
              <a:defRPr lang="en-US" sz="2000" b="1" i="0" dirty="0">
                <a:solidFill>
                  <a:schemeClr val="accent1"/>
                </a:solidFill>
                <a:latin typeface="+mn-lt"/>
              </a:defRPr>
            </a:lvl1pPr>
          </a:lstStyle>
          <a:p>
            <a:pPr lvl="0"/>
            <a:r>
              <a:rPr lang="en-US"/>
              <a:t>Click to edit Master subtitle style</a:t>
            </a:r>
            <a:endParaRPr lang="en-US" dirty="0"/>
          </a:p>
        </p:txBody>
      </p:sp>
      <p:sp>
        <p:nvSpPr>
          <p:cNvPr id="14" name="Picture Placeholder 13">
            <a:extLst>
              <a:ext uri="{FF2B5EF4-FFF2-40B4-BE49-F238E27FC236}">
                <a16:creationId xmlns:a16="http://schemas.microsoft.com/office/drawing/2014/main" id="{51A639AF-317A-79DF-3175-64C726EA3189}"/>
              </a:ext>
            </a:extLst>
          </p:cNvPr>
          <p:cNvSpPr>
            <a:spLocks noGrp="1"/>
          </p:cNvSpPr>
          <p:nvPr>
            <p:ph type="pic" sz="quarter" idx="14" hasCustomPrompt="1"/>
          </p:nvPr>
        </p:nvSpPr>
        <p:spPr>
          <a:xfrm>
            <a:off x="1143001" y="685800"/>
            <a:ext cx="4952999" cy="5257800"/>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wrap="square">
            <a:noAutofit/>
          </a:bodyPr>
          <a:lstStyle>
            <a:lvl1pPr marL="0" indent="0">
              <a:buNone/>
              <a:defRPr/>
            </a:lvl1pPr>
          </a:lstStyle>
          <a:p>
            <a:r>
              <a:rPr lang="en-US" dirty="0"/>
              <a:t>   </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152401" y="6400800"/>
            <a:ext cx="5943599" cy="457200"/>
          </a:xfrm>
        </p:spPr>
        <p:txBody>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10058400" y="6400800"/>
            <a:ext cx="990600" cy="457200"/>
          </a:xfrm>
        </p:spPr>
        <p:txBody>
          <a:bodyPr/>
          <a:lstStyle>
            <a:lvl1pPr>
              <a:defRPr>
                <a:solidFill>
                  <a:schemeClr val="tx1"/>
                </a:solidFill>
                <a:effectLst/>
              </a:defRPr>
            </a:lvl1pPr>
          </a:lstStyle>
          <a:p>
            <a:fld id="{EC51F7A3-E7CB-4889-B172-A123C630DC51}" type="datetime1">
              <a:rPr lang="en-US" smtClean="0"/>
              <a:t>3/27/2026</a:t>
            </a:fld>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12" name="Straight Connector 11">
            <a:extLst>
              <a:ext uri="{FF2B5EF4-FFF2-40B4-BE49-F238E27FC236}">
                <a16:creationId xmlns:a16="http://schemas.microsoft.com/office/drawing/2014/main" id="{0E8BDBFD-5D03-F89B-C880-B0D233D5D482}"/>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2561653"/>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Number Large 3">
    <p:bg>
      <p:bgPr>
        <a:solidFill>
          <a:schemeClr val="bg2"/>
        </a:solidFill>
        <a:effectLst/>
      </p:bgPr>
    </p:bg>
    <p:spTree>
      <p:nvGrpSpPr>
        <p:cNvPr id="1" name=""/>
        <p:cNvGrpSpPr/>
        <p:nvPr/>
      </p:nvGrpSpPr>
      <p:grpSpPr>
        <a:xfrm>
          <a:off x="0" y="0"/>
          <a:ext cx="0" cy="0"/>
          <a:chOff x="0" y="0"/>
          <a:chExt cx="0" cy="0"/>
        </a:xfrm>
      </p:grpSpPr>
      <p:sp>
        <p:nvSpPr>
          <p:cNvPr id="10" name="Title 10">
            <a:extLst>
              <a:ext uri="{FF2B5EF4-FFF2-40B4-BE49-F238E27FC236}">
                <a16:creationId xmlns:a16="http://schemas.microsoft.com/office/drawing/2014/main" id="{C3DADE7F-E67E-CAEA-8072-B9514E6E1175}"/>
              </a:ext>
            </a:extLst>
          </p:cNvPr>
          <p:cNvSpPr>
            <a:spLocks noGrp="1"/>
          </p:cNvSpPr>
          <p:nvPr>
            <p:ph type="title"/>
          </p:nvPr>
        </p:nvSpPr>
        <p:spPr>
          <a:xfrm>
            <a:off x="8153399" y="685800"/>
            <a:ext cx="2895601" cy="5267739"/>
          </a:xfrm>
        </p:spPr>
        <p:txBody>
          <a:bodyPr anchor="ctr"/>
          <a:lstStyle>
            <a:lvl1pPr>
              <a:lnSpc>
                <a:spcPct val="110000"/>
              </a:lnSpc>
              <a:defRPr sz="2600" b="1">
                <a:solidFill>
                  <a:schemeClr val="accent1"/>
                </a:solidFill>
                <a:latin typeface="+mn-lt"/>
              </a:defRPr>
            </a:lvl1pPr>
          </a:lstStyle>
          <a:p>
            <a:r>
              <a:rPr lang="en-US"/>
              <a:t>Click to edit Master title style</a:t>
            </a:r>
          </a:p>
        </p:txBody>
      </p:sp>
      <p:sp>
        <p:nvSpPr>
          <p:cNvPr id="9" name="Content Placeholder 9">
            <a:extLst>
              <a:ext uri="{FF2B5EF4-FFF2-40B4-BE49-F238E27FC236}">
                <a16:creationId xmlns:a16="http://schemas.microsoft.com/office/drawing/2014/main" id="{64D4B29D-DD33-F8A0-6077-D56DBC08D2DB}"/>
              </a:ext>
            </a:extLst>
          </p:cNvPr>
          <p:cNvSpPr>
            <a:spLocks noGrp="1"/>
          </p:cNvSpPr>
          <p:nvPr>
            <p:ph sz="quarter" idx="14" hasCustomPrompt="1"/>
          </p:nvPr>
        </p:nvSpPr>
        <p:spPr>
          <a:xfrm>
            <a:off x="1143000" y="685800"/>
            <a:ext cx="6781800" cy="4191001"/>
          </a:xfrm>
        </p:spPr>
        <p:txBody>
          <a:bodyPr anchor="b"/>
          <a:lstStyle>
            <a:lvl1pPr>
              <a:lnSpc>
                <a:spcPct val="90000"/>
              </a:lnSpc>
              <a:buNone/>
              <a:defRPr sz="20000">
                <a:solidFill>
                  <a:schemeClr val="accent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a:t>
            </a:r>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p:txBody>
          <a:bodyPr/>
          <a:lstStyle/>
          <a:p>
            <a:endParaRPr lang="en-US" dirty="0"/>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a:xfrm>
            <a:off x="10058401" y="6400800"/>
            <a:ext cx="990599" cy="457200"/>
          </a:xfrm>
        </p:spPr>
        <p:txBody>
          <a:bodyPr/>
          <a:lstStyle/>
          <a:p>
            <a:fld id="{39DFF5D4-4547-4361-B250-BFE60A41E1A4}" type="datetime1">
              <a:rPr lang="en-US" smtClean="0"/>
              <a:t>3/27/2026</a:t>
            </a:fld>
            <a:endParaRPr lang="en-US" dirty="0"/>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6" name="Straight Connector 5">
            <a:extLst>
              <a:ext uri="{FF2B5EF4-FFF2-40B4-BE49-F238E27FC236}">
                <a16:creationId xmlns:a16="http://schemas.microsoft.com/office/drawing/2014/main" id="{D002FC57-F63B-DF9D-9ACC-AC4696C03769}"/>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32530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Number Large 4">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81D15B53-A6D4-5307-3354-15A2A777AAD6}"/>
              </a:ext>
            </a:extLst>
          </p:cNvPr>
          <p:cNvSpPr>
            <a:spLocks noGrp="1"/>
          </p:cNvSpPr>
          <p:nvPr>
            <p:ph sz="quarter" idx="14" hasCustomPrompt="1"/>
          </p:nvPr>
        </p:nvSpPr>
        <p:spPr>
          <a:xfrm>
            <a:off x="1143000" y="715425"/>
            <a:ext cx="9906000" cy="4217987"/>
          </a:xfrm>
        </p:spPr>
        <p:txBody>
          <a:bodyPr/>
          <a:lstStyle>
            <a:lvl1pPr>
              <a:lnSpc>
                <a:spcPct val="90000"/>
              </a:lnSpc>
              <a:buNone/>
              <a:defRPr sz="27000">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a:t>
            </a:r>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p:txBody>
          <a:bodyPr/>
          <a:lstStyle>
            <a:lvl1pPr>
              <a:defRPr>
                <a:solidFill>
                  <a:schemeClr val="bg1"/>
                </a:solidFill>
              </a:defRPr>
            </a:lvl1pPr>
          </a:lstStyle>
          <a:p>
            <a:endParaRPr lang="en-US" dirty="0">
              <a:solidFill>
                <a:schemeClr val="bg1"/>
              </a:solidFill>
            </a:endParaRPr>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a:xfrm>
            <a:off x="10058400" y="6400800"/>
            <a:ext cx="990600" cy="457200"/>
          </a:xfrm>
        </p:spPr>
        <p:txBody>
          <a:bodyPr/>
          <a:lstStyle>
            <a:lvl1pPr>
              <a:defRPr>
                <a:solidFill>
                  <a:schemeClr val="bg1"/>
                </a:solidFill>
              </a:defRPr>
            </a:lvl1pPr>
          </a:lstStyle>
          <a:p>
            <a:fld id="{4499B2AA-EA1F-4808-8C25-C8FD26324E26}" type="datetime1">
              <a:rPr lang="en-US" smtClean="0"/>
              <a:t>3/27/2026</a:t>
            </a:fld>
            <a:endParaRPr lang="en-US" dirty="0"/>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p:txBody>
          <a:bodyPr/>
          <a:lstStyle>
            <a:lvl1pPr>
              <a:defRPr>
                <a:solidFill>
                  <a:schemeClr val="bg1"/>
                </a:solidFill>
              </a:defRPr>
            </a:lvl1pPr>
          </a:lstStyle>
          <a:p>
            <a:fld id="{AEAA3239-9EA4-4A65-A281-97F994456D9F}" type="slidenum">
              <a:rPr lang="en-US" smtClean="0"/>
              <a:pPr/>
              <a:t>‹#›</a:t>
            </a:fld>
            <a:endParaRPr lang="en-US" dirty="0"/>
          </a:p>
        </p:txBody>
      </p:sp>
      <p:cxnSp>
        <p:nvCxnSpPr>
          <p:cNvPr id="6" name="Straight Connector 5">
            <a:extLst>
              <a:ext uri="{FF2B5EF4-FFF2-40B4-BE49-F238E27FC236}">
                <a16:creationId xmlns:a16="http://schemas.microsoft.com/office/drawing/2014/main" id="{99D6B5B7-21A5-3BED-394A-5383E64E7DF5}"/>
              </a:ext>
            </a:extLst>
          </p:cNvPr>
          <p:cNvCxnSpPr>
            <a:cxnSpLocks/>
          </p:cNvCxnSpPr>
          <p:nvPr userDrawn="1"/>
        </p:nvCxnSpPr>
        <p:spPr>
          <a:xfrm>
            <a:off x="0" y="6400800"/>
            <a:ext cx="12192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itle 10">
            <a:extLst>
              <a:ext uri="{FF2B5EF4-FFF2-40B4-BE49-F238E27FC236}">
                <a16:creationId xmlns:a16="http://schemas.microsoft.com/office/drawing/2014/main" id="{53B1AF28-7C69-5D76-E7F7-FF9768CC36DF}"/>
              </a:ext>
            </a:extLst>
          </p:cNvPr>
          <p:cNvSpPr>
            <a:spLocks noGrp="1"/>
          </p:cNvSpPr>
          <p:nvPr>
            <p:ph type="title"/>
          </p:nvPr>
        </p:nvSpPr>
        <p:spPr>
          <a:xfrm>
            <a:off x="1143001" y="5166360"/>
            <a:ext cx="8759952" cy="786384"/>
          </a:xfrm>
        </p:spPr>
        <p:txBody>
          <a:bodyPr/>
          <a:lstStyle>
            <a:lvl1pPr>
              <a:lnSpc>
                <a:spcPct val="110000"/>
              </a:lnSpc>
              <a:defRPr sz="2800" b="1">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3744945805"/>
      </p:ext>
    </p:extLst>
  </p:cSld>
  <p:clrMapOvr>
    <a:overrideClrMapping bg1="dk1" tx1="lt1" bg2="dk2" tx2="lt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tatement">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1143000" y="685800"/>
            <a:ext cx="9906000" cy="5257800"/>
          </a:xfrm>
        </p:spPr>
        <p:txBody>
          <a:bodyPr anchor="t">
            <a:normAutofit/>
          </a:bodyPr>
          <a:lstStyle>
            <a:lvl1pPr marL="0" indent="0">
              <a:lnSpc>
                <a:spcPct val="90000"/>
              </a:lnSpc>
              <a:buNone/>
              <a:defRPr sz="5400" b="0">
                <a:solidFill>
                  <a:schemeClr val="bg1"/>
                </a:solidFill>
                <a:latin typeface="+mj-lt"/>
                <a:cs typeface="Mongolian Baiti" panose="03000500000000000000" pitchFamily="66" charset="0"/>
              </a:defRPr>
            </a:lvl1pPr>
            <a:lvl2pPr marL="228600" indent="0">
              <a:lnSpc>
                <a:spcPct val="90000"/>
              </a:lnSpc>
              <a:buNone/>
              <a:defRPr sz="5400" b="0">
                <a:solidFill>
                  <a:schemeClr val="bg1"/>
                </a:solidFill>
                <a:latin typeface="+mj-lt"/>
                <a:cs typeface="Mongolian Baiti" panose="03000500000000000000" pitchFamily="66" charset="0"/>
              </a:defRPr>
            </a:lvl2pPr>
            <a:lvl3pPr marL="457200" indent="0">
              <a:lnSpc>
                <a:spcPct val="90000"/>
              </a:lnSpc>
              <a:buNone/>
              <a:defRPr sz="5400" b="0">
                <a:solidFill>
                  <a:schemeClr val="bg1"/>
                </a:solidFill>
                <a:latin typeface="+mj-lt"/>
                <a:cs typeface="Mongolian Baiti" panose="03000500000000000000" pitchFamily="66" charset="0"/>
              </a:defRPr>
            </a:lvl3pPr>
            <a:lvl4pPr marL="685800" indent="0">
              <a:lnSpc>
                <a:spcPct val="90000"/>
              </a:lnSpc>
              <a:buNone/>
              <a:defRPr sz="5400" b="0">
                <a:solidFill>
                  <a:schemeClr val="bg1"/>
                </a:solidFill>
                <a:latin typeface="+mj-lt"/>
                <a:cs typeface="Mongolian Baiti" panose="03000500000000000000" pitchFamily="66" charset="0"/>
              </a:defRPr>
            </a:lvl4pPr>
            <a:lvl5pPr marL="914400" indent="0">
              <a:lnSpc>
                <a:spcPct val="90000"/>
              </a:lnSpc>
              <a:buNone/>
              <a:defRPr sz="5400" b="0">
                <a:solidFill>
                  <a:schemeClr val="bg1"/>
                </a:solidFill>
                <a:latin typeface="+mj-lt"/>
                <a:cs typeface="Mongolian Baiti" panose="03000500000000000000" pitchFamily="66" charset="0"/>
              </a:defRPr>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lvl1pPr>
              <a:defRPr>
                <a:solidFill>
                  <a:schemeClr val="bg1"/>
                </a:solidFill>
              </a:defRPr>
            </a:lvl1pPr>
          </a:lstStyle>
          <a:p>
            <a:endParaRPr lang="en-US" dirty="0">
              <a:solidFill>
                <a:schemeClr val="bg1"/>
              </a:solidFill>
            </a:endParaRP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a:xfrm>
            <a:off x="10058401" y="6400800"/>
            <a:ext cx="990599" cy="457200"/>
          </a:xfrm>
        </p:spPr>
        <p:txBody>
          <a:bodyPr/>
          <a:lstStyle>
            <a:lvl1pPr>
              <a:defRPr>
                <a:solidFill>
                  <a:schemeClr val="bg1"/>
                </a:solidFill>
              </a:defRPr>
            </a:lvl1pPr>
          </a:lstStyle>
          <a:p>
            <a:fld id="{7F8C9FE2-6DE5-4BD7-B30C-85A8ECDF0918}" type="datetime1">
              <a:rPr lang="en-US" smtClean="0"/>
              <a:t>3/27/2026</a:t>
            </a:fld>
            <a:endParaRPr lang="en-US" dirty="0"/>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lvl1pPr>
              <a:defRPr>
                <a:solidFill>
                  <a:schemeClr val="bg1"/>
                </a:solidFill>
              </a:defRPr>
            </a:lvl1pPr>
          </a:lstStyle>
          <a:p>
            <a:fld id="{AEAA3239-9EA4-4A65-A281-97F994456D9F}" type="slidenum">
              <a:rPr lang="en-US" smtClean="0"/>
              <a:pPr/>
              <a:t>‹#›</a:t>
            </a:fld>
            <a:endParaRPr lang="en-US" dirty="0"/>
          </a:p>
        </p:txBody>
      </p:sp>
      <p:cxnSp>
        <p:nvCxnSpPr>
          <p:cNvPr id="6" name="Straight Connector 5">
            <a:extLst>
              <a:ext uri="{FF2B5EF4-FFF2-40B4-BE49-F238E27FC236}">
                <a16:creationId xmlns:a16="http://schemas.microsoft.com/office/drawing/2014/main" id="{D9E59E0B-DA31-573A-9F4C-606FE4AAB022}"/>
              </a:ext>
            </a:extLst>
          </p:cNvPr>
          <p:cNvCxnSpPr>
            <a:cxnSpLocks/>
          </p:cNvCxnSpPr>
          <p:nvPr userDrawn="1"/>
        </p:nvCxnSpPr>
        <p:spPr>
          <a:xfrm>
            <a:off x="0" y="6400800"/>
            <a:ext cx="12192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4552390"/>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tatem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1143000" y="685800"/>
            <a:ext cx="10439400" cy="5257800"/>
          </a:xfrm>
        </p:spPr>
        <p:txBody>
          <a:bodyPr anchor="t">
            <a:normAutofit/>
          </a:bodyPr>
          <a:lstStyle>
            <a:lvl1pPr marL="0" indent="0">
              <a:lnSpc>
                <a:spcPct val="90000"/>
              </a:lnSpc>
              <a:buNone/>
              <a:defRPr sz="5400" b="0">
                <a:solidFill>
                  <a:schemeClr val="tx1"/>
                </a:solidFill>
                <a:latin typeface="+mj-lt"/>
                <a:cs typeface="Mongolian Baiti" panose="03000500000000000000" pitchFamily="66" charset="0"/>
              </a:defRPr>
            </a:lvl1pPr>
            <a:lvl2pPr marL="228600" indent="0">
              <a:lnSpc>
                <a:spcPct val="90000"/>
              </a:lnSpc>
              <a:buNone/>
              <a:defRPr sz="5400" b="0">
                <a:solidFill>
                  <a:schemeClr val="tx1"/>
                </a:solidFill>
                <a:latin typeface="+mj-lt"/>
                <a:cs typeface="Mongolian Baiti" panose="03000500000000000000" pitchFamily="66" charset="0"/>
              </a:defRPr>
            </a:lvl2pPr>
            <a:lvl3pPr marL="457200" indent="0">
              <a:lnSpc>
                <a:spcPct val="90000"/>
              </a:lnSpc>
              <a:buNone/>
              <a:defRPr sz="5400" b="0">
                <a:solidFill>
                  <a:schemeClr val="tx1"/>
                </a:solidFill>
                <a:latin typeface="+mj-lt"/>
                <a:cs typeface="Mongolian Baiti" panose="03000500000000000000" pitchFamily="66" charset="0"/>
              </a:defRPr>
            </a:lvl3pPr>
            <a:lvl4pPr marL="685800" indent="0">
              <a:lnSpc>
                <a:spcPct val="90000"/>
              </a:lnSpc>
              <a:buNone/>
              <a:defRPr sz="5400" b="0">
                <a:solidFill>
                  <a:schemeClr val="tx1"/>
                </a:solidFill>
                <a:latin typeface="+mj-lt"/>
                <a:cs typeface="Mongolian Baiti" panose="03000500000000000000" pitchFamily="66" charset="0"/>
              </a:defRPr>
            </a:lvl4pPr>
            <a:lvl5pPr marL="914400" indent="0">
              <a:lnSpc>
                <a:spcPct val="90000"/>
              </a:lnSpc>
              <a:buNone/>
              <a:defRPr sz="5400" b="0">
                <a:solidFill>
                  <a:schemeClr val="tx1"/>
                </a:solidFill>
                <a:latin typeface="+mj-lt"/>
                <a:cs typeface="Mongolian Baiti" panose="03000500000000000000" pitchFamily="66" charset="0"/>
              </a:defRPr>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endParaRPr lang="en-US" dirty="0"/>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a:xfrm>
            <a:off x="10058401" y="6400800"/>
            <a:ext cx="990599" cy="457200"/>
          </a:xfrm>
        </p:spPr>
        <p:txBody>
          <a:bodyPr/>
          <a:lstStyle/>
          <a:p>
            <a:fld id="{00D39FB3-A85A-4123-936A-B01B34283303}" type="datetime1">
              <a:rPr lang="en-US" smtClean="0"/>
              <a:t>3/27/2026</a:t>
            </a:fld>
            <a:endParaRPr lang="en-US" dirty="0"/>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6" name="Straight Connector 5">
            <a:extLst>
              <a:ext uri="{FF2B5EF4-FFF2-40B4-BE49-F238E27FC236}">
                <a16:creationId xmlns:a16="http://schemas.microsoft.com/office/drawing/2014/main" id="{5E01FFB5-9AC9-5608-D38C-31B179F100FD}"/>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04271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tatem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1143000" y="685801"/>
            <a:ext cx="9906000" cy="5257799"/>
          </a:xfrm>
        </p:spPr>
        <p:txBody>
          <a:bodyPr anchor="b">
            <a:normAutofit/>
          </a:bodyPr>
          <a:lstStyle>
            <a:lvl1pPr marL="0" indent="0">
              <a:lnSpc>
                <a:spcPct val="90000"/>
              </a:lnSpc>
              <a:buNone/>
              <a:defRPr sz="5400" b="0">
                <a:latin typeface="+mj-lt"/>
                <a:cs typeface="Mongolian Baiti" panose="03000500000000000000" pitchFamily="66" charset="0"/>
              </a:defRPr>
            </a:lvl1pPr>
            <a:lvl2pPr marL="228600" indent="0">
              <a:lnSpc>
                <a:spcPct val="90000"/>
              </a:lnSpc>
              <a:buNone/>
              <a:defRPr sz="5400" b="0">
                <a:latin typeface="+mj-lt"/>
                <a:cs typeface="Mongolian Baiti" panose="03000500000000000000" pitchFamily="66" charset="0"/>
              </a:defRPr>
            </a:lvl2pPr>
            <a:lvl3pPr marL="457200" indent="0">
              <a:lnSpc>
                <a:spcPct val="90000"/>
              </a:lnSpc>
              <a:buNone/>
              <a:defRPr sz="5400" b="0">
                <a:latin typeface="+mj-lt"/>
                <a:cs typeface="Mongolian Baiti" panose="03000500000000000000" pitchFamily="66" charset="0"/>
              </a:defRPr>
            </a:lvl3pPr>
            <a:lvl4pPr marL="685800" indent="0">
              <a:lnSpc>
                <a:spcPct val="90000"/>
              </a:lnSpc>
              <a:buNone/>
              <a:defRPr sz="5400" b="0">
                <a:latin typeface="+mj-lt"/>
                <a:cs typeface="Mongolian Baiti" panose="03000500000000000000" pitchFamily="66" charset="0"/>
              </a:defRPr>
            </a:lvl4pPr>
            <a:lvl5pPr marL="914400" indent="0">
              <a:lnSpc>
                <a:spcPct val="90000"/>
              </a:lnSpc>
              <a:buNone/>
              <a:defRPr sz="5400" b="0">
                <a:latin typeface="+mj-lt"/>
                <a:cs typeface="Mongolian Baiti" panose="03000500000000000000" pitchFamily="66" charset="0"/>
              </a:defRPr>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a:xfrm>
            <a:off x="152400" y="6400800"/>
            <a:ext cx="5943599" cy="457200"/>
          </a:xfrm>
        </p:spPr>
        <p:txBody>
          <a:bodyPr/>
          <a:lstStyle/>
          <a:p>
            <a:endParaRPr lang="en-US" dirty="0"/>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a:xfrm>
            <a:off x="10058400" y="6400800"/>
            <a:ext cx="990600" cy="457200"/>
          </a:xfrm>
        </p:spPr>
        <p:txBody>
          <a:bodyPr/>
          <a:lstStyle/>
          <a:p>
            <a:fld id="{A70944E6-539A-4BC8-B250-092F2CE95E90}" type="datetime1">
              <a:rPr lang="en-US" smtClean="0"/>
              <a:t>3/27/2026</a:t>
            </a:fld>
            <a:endParaRPr lang="en-US" dirty="0"/>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a:xfrm>
            <a:off x="11049000" y="6400800"/>
            <a:ext cx="990600" cy="457200"/>
          </a:xfrm>
        </p:spPr>
        <p:txBody>
          <a:bodyPr/>
          <a:lstStyle/>
          <a:p>
            <a:fld id="{AEAA3239-9EA4-4A65-A281-97F994456D9F}" type="slidenum">
              <a:rPr lang="en-US" smtClean="0"/>
              <a:t>‹#›</a:t>
            </a:fld>
            <a:endParaRPr lang="en-US" dirty="0"/>
          </a:p>
        </p:txBody>
      </p:sp>
      <p:cxnSp>
        <p:nvCxnSpPr>
          <p:cNvPr id="6" name="Straight Connector 5">
            <a:extLst>
              <a:ext uri="{FF2B5EF4-FFF2-40B4-BE49-F238E27FC236}">
                <a16:creationId xmlns:a16="http://schemas.microsoft.com/office/drawing/2014/main" id="{816CE4C6-A657-5805-17C1-DFBE412C51BD}"/>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65266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tatement 5">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1143000" y="685800"/>
            <a:ext cx="9906000" cy="5257800"/>
          </a:xfrm>
        </p:spPr>
        <p:txBody>
          <a:bodyPr vert="horz" lIns="91440" tIns="45720" rIns="91440" bIns="45720" rtlCol="0" anchor="t">
            <a:normAutofit/>
          </a:bodyPr>
          <a:lstStyle>
            <a:lvl1pPr marL="0" indent="0">
              <a:lnSpc>
                <a:spcPct val="90000"/>
              </a:lnSpc>
              <a:buNone/>
              <a:defRPr lang="en-US" sz="5400" b="1" dirty="0">
                <a:solidFill>
                  <a:schemeClr val="bg1"/>
                </a:solidFill>
                <a:latin typeface="+mn-lt"/>
              </a:defRPr>
            </a:lvl1pPr>
            <a:lvl2pPr marL="228600" indent="0">
              <a:lnSpc>
                <a:spcPct val="90000"/>
              </a:lnSpc>
              <a:buNone/>
              <a:defRPr lang="en-US" sz="5400" b="1" dirty="0">
                <a:solidFill>
                  <a:schemeClr val="bg1"/>
                </a:solidFill>
                <a:latin typeface="+mn-lt"/>
              </a:defRPr>
            </a:lvl2pPr>
            <a:lvl3pPr marL="457200" indent="0">
              <a:lnSpc>
                <a:spcPct val="90000"/>
              </a:lnSpc>
              <a:buNone/>
              <a:defRPr lang="en-US" sz="5400" b="1" dirty="0">
                <a:solidFill>
                  <a:schemeClr val="bg1"/>
                </a:solidFill>
                <a:latin typeface="+mn-lt"/>
              </a:defRPr>
            </a:lvl3pPr>
            <a:lvl4pPr marL="685800" indent="0">
              <a:lnSpc>
                <a:spcPct val="90000"/>
              </a:lnSpc>
              <a:buNone/>
              <a:defRPr lang="en-US" sz="5400" b="1" dirty="0">
                <a:solidFill>
                  <a:schemeClr val="bg1"/>
                </a:solidFill>
                <a:latin typeface="+mn-lt"/>
              </a:defRPr>
            </a:lvl4pPr>
            <a:lvl5pPr marL="914400" indent="0">
              <a:lnSpc>
                <a:spcPct val="90000"/>
              </a:lnSpc>
              <a:buNone/>
              <a:defRPr lang="en-US" sz="5400" b="1" dirty="0">
                <a:solidFill>
                  <a:schemeClr val="bg1"/>
                </a:solidFill>
                <a:latin typeface="+mn-lt"/>
              </a:defRPr>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lvl1pPr>
              <a:defRPr>
                <a:solidFill>
                  <a:schemeClr val="bg1"/>
                </a:solidFill>
              </a:defRPr>
            </a:lvl1pPr>
          </a:lstStyle>
          <a:p>
            <a:endParaRPr lang="en-US" dirty="0">
              <a:solidFill>
                <a:schemeClr val="bg1"/>
              </a:solidFill>
            </a:endParaRP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a:xfrm>
            <a:off x="10058401" y="6400800"/>
            <a:ext cx="990599" cy="457200"/>
          </a:xfrm>
        </p:spPr>
        <p:txBody>
          <a:bodyPr/>
          <a:lstStyle>
            <a:lvl1pPr>
              <a:defRPr>
                <a:solidFill>
                  <a:schemeClr val="bg1"/>
                </a:solidFill>
              </a:defRPr>
            </a:lvl1pPr>
          </a:lstStyle>
          <a:p>
            <a:fld id="{630B6F89-4209-4DBA-AE92-A89C4CA08C29}" type="datetime1">
              <a:rPr lang="en-US" smtClean="0"/>
              <a:t>3/27/2026</a:t>
            </a:fld>
            <a:endParaRPr lang="en-US" dirty="0"/>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lvl1pPr>
              <a:defRPr>
                <a:solidFill>
                  <a:schemeClr val="bg1"/>
                </a:solidFill>
              </a:defRPr>
            </a:lvl1pPr>
          </a:lstStyle>
          <a:p>
            <a:fld id="{AEAA3239-9EA4-4A65-A281-97F994456D9F}" type="slidenum">
              <a:rPr lang="en-US" smtClean="0"/>
              <a:pPr/>
              <a:t>‹#›</a:t>
            </a:fld>
            <a:endParaRPr lang="en-US" dirty="0"/>
          </a:p>
        </p:txBody>
      </p:sp>
      <p:cxnSp>
        <p:nvCxnSpPr>
          <p:cNvPr id="6" name="Straight Connector 5">
            <a:extLst>
              <a:ext uri="{FF2B5EF4-FFF2-40B4-BE49-F238E27FC236}">
                <a16:creationId xmlns:a16="http://schemas.microsoft.com/office/drawing/2014/main" id="{2C45B696-5A62-5895-72D9-DC0A3B3E2F89}"/>
              </a:ext>
            </a:extLst>
          </p:cNvPr>
          <p:cNvCxnSpPr>
            <a:cxnSpLocks/>
          </p:cNvCxnSpPr>
          <p:nvPr userDrawn="1"/>
        </p:nvCxnSpPr>
        <p:spPr>
          <a:xfrm>
            <a:off x="0" y="6400800"/>
            <a:ext cx="12192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7726157"/>
      </p:ext>
    </p:extLst>
  </p:cSld>
  <p:clrMapOvr>
    <a:overrideClrMapping bg1="dk1" tx1="lt1" bg2="dk2" tx2="lt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1143000" y="5029200"/>
            <a:ext cx="9906000" cy="914400"/>
          </a:xfrm>
        </p:spPr>
        <p:txBody>
          <a:bodyPr anchor="b">
            <a:normAutofit/>
          </a:bodyPr>
          <a:lstStyle>
            <a:lvl1pPr>
              <a:lnSpc>
                <a:spcPct val="120000"/>
              </a:lnSpc>
              <a:defRPr sz="2000" b="1" i="0" spc="0">
                <a:solidFill>
                  <a:schemeClr val="accent1"/>
                </a:solidFill>
                <a:latin typeface="+mn-lt"/>
              </a:defRPr>
            </a:lvl1pPr>
          </a:lstStyle>
          <a:p>
            <a:r>
              <a:rPr lang="en-US" dirty="0"/>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1143000" y="685800"/>
            <a:ext cx="9906000" cy="4114800"/>
          </a:xfrm>
        </p:spPr>
        <p:txBody>
          <a:bodyPr anchor="b">
            <a:normAutofit/>
          </a:bodyPr>
          <a:lstStyle>
            <a:lvl1pPr marL="164592" indent="-164592">
              <a:lnSpc>
                <a:spcPct val="100000"/>
              </a:lnSpc>
              <a:spcBef>
                <a:spcPts val="0"/>
              </a:spcBef>
              <a:buNone/>
              <a:defRPr sz="5400">
                <a:latin typeface="+mj-lt"/>
                <a:cs typeface="Mongolian Baiti" panose="03000500000000000000" pitchFamily="66" charset="0"/>
              </a:defRPr>
            </a:lvl1pPr>
          </a:lstStyle>
          <a:p>
            <a:pPr lvl="0"/>
            <a:r>
              <a:rPr lang="en-US" dirty="0"/>
              <a:t>Click to add Quote</a:t>
            </a:r>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p:txBody>
          <a:bodyPr/>
          <a:lstStyle/>
          <a:p>
            <a:endParaRPr lang="en-US" dirty="0"/>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a:xfrm>
            <a:off x="10058401" y="6400800"/>
            <a:ext cx="990599" cy="457200"/>
          </a:xfrm>
        </p:spPr>
        <p:txBody>
          <a:bodyPr/>
          <a:lstStyle/>
          <a:p>
            <a:fld id="{9C85BD29-F703-441C-BA70-A68EA51BEFAB}" type="datetime1">
              <a:rPr lang="en-US" smtClean="0"/>
              <a:t>3/27/2026</a:t>
            </a:fld>
            <a:endParaRPr lang="en-US" dirty="0"/>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6" name="Straight Connector 5">
            <a:extLst>
              <a:ext uri="{FF2B5EF4-FFF2-40B4-BE49-F238E27FC236}">
                <a16:creationId xmlns:a16="http://schemas.microsoft.com/office/drawing/2014/main" id="{4A33729E-38D5-A1E3-A590-6B649D520DE4}"/>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39466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Quote 2">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1143000" y="4955722"/>
            <a:ext cx="9906000" cy="987878"/>
          </a:xfrm>
        </p:spPr>
        <p:txBody>
          <a:bodyPr anchor="ctr">
            <a:normAutofit/>
          </a:bodyPr>
          <a:lstStyle>
            <a:lvl1pPr algn="r">
              <a:lnSpc>
                <a:spcPct val="120000"/>
              </a:lnSpc>
              <a:defRPr sz="2000" b="1" i="0" spc="0">
                <a:solidFill>
                  <a:schemeClr val="bg1"/>
                </a:solidFill>
                <a:latin typeface="+mn-lt"/>
              </a:defRPr>
            </a:lvl1pPr>
          </a:lstStyle>
          <a:p>
            <a:r>
              <a:rPr lang="en-US" dirty="0"/>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1143000" y="685800"/>
            <a:ext cx="9906000" cy="3950208"/>
          </a:xfrm>
        </p:spPr>
        <p:txBody>
          <a:bodyPr anchor="t">
            <a:normAutofit/>
          </a:bodyPr>
          <a:lstStyle>
            <a:lvl1pPr marL="164592" indent="-164592">
              <a:lnSpc>
                <a:spcPct val="100000"/>
              </a:lnSpc>
              <a:spcBef>
                <a:spcPts val="0"/>
              </a:spcBef>
              <a:buNone/>
              <a:defRPr sz="4800">
                <a:solidFill>
                  <a:schemeClr val="bg1"/>
                </a:solidFill>
                <a:latin typeface="+mj-lt"/>
                <a:cs typeface="Mongolian Baiti" panose="03000500000000000000" pitchFamily="66" charset="0"/>
              </a:defRPr>
            </a:lvl1pPr>
          </a:lstStyle>
          <a:p>
            <a:pPr lvl="0"/>
            <a:r>
              <a:rPr lang="en-US" dirty="0"/>
              <a:t>Click to add Quote</a:t>
            </a:r>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p:txBody>
          <a:bodyPr/>
          <a:lstStyle>
            <a:lvl1pPr>
              <a:defRPr>
                <a:solidFill>
                  <a:schemeClr val="bg1"/>
                </a:solidFill>
              </a:defRPr>
            </a:lvl1pPr>
          </a:lstStyle>
          <a:p>
            <a:endParaRPr lang="en-US" dirty="0">
              <a:solidFill>
                <a:schemeClr val="bg1"/>
              </a:solidFill>
            </a:endParaRPr>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a:xfrm>
            <a:off x="10058401" y="6400800"/>
            <a:ext cx="990599" cy="457200"/>
          </a:xfrm>
        </p:spPr>
        <p:txBody>
          <a:bodyPr/>
          <a:lstStyle>
            <a:lvl1pPr>
              <a:defRPr>
                <a:solidFill>
                  <a:schemeClr val="bg1"/>
                </a:solidFill>
              </a:defRPr>
            </a:lvl1pPr>
          </a:lstStyle>
          <a:p>
            <a:fld id="{8F5B9CFA-6593-4507-A356-FB73387E9819}" type="datetime1">
              <a:rPr lang="en-US" smtClean="0"/>
              <a:t>3/27/2026</a:t>
            </a:fld>
            <a:endParaRPr lang="en-US" dirty="0"/>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p:txBody>
          <a:bodyPr/>
          <a:lstStyle>
            <a:lvl1pPr>
              <a:defRPr>
                <a:solidFill>
                  <a:schemeClr val="bg1"/>
                </a:solidFill>
              </a:defRPr>
            </a:lvl1pPr>
          </a:lstStyle>
          <a:p>
            <a:fld id="{AEAA3239-9EA4-4A65-A281-97F994456D9F}" type="slidenum">
              <a:rPr lang="en-US" smtClean="0"/>
              <a:pPr/>
              <a:t>‹#›</a:t>
            </a:fld>
            <a:endParaRPr lang="en-US" dirty="0"/>
          </a:p>
        </p:txBody>
      </p:sp>
      <p:cxnSp>
        <p:nvCxnSpPr>
          <p:cNvPr id="6" name="Straight Connector 5">
            <a:extLst>
              <a:ext uri="{FF2B5EF4-FFF2-40B4-BE49-F238E27FC236}">
                <a16:creationId xmlns:a16="http://schemas.microsoft.com/office/drawing/2014/main" id="{EAB597FC-DDBE-CAE6-D19E-43EBC6822347}"/>
              </a:ext>
            </a:extLst>
          </p:cNvPr>
          <p:cNvCxnSpPr>
            <a:cxnSpLocks/>
          </p:cNvCxnSpPr>
          <p:nvPr userDrawn="1"/>
        </p:nvCxnSpPr>
        <p:spPr>
          <a:xfrm>
            <a:off x="0" y="6400800"/>
            <a:ext cx="12192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8387694"/>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Quot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4707468" y="5029200"/>
            <a:ext cx="6341532" cy="914399"/>
          </a:xfrm>
        </p:spPr>
        <p:txBody>
          <a:bodyPr anchor="b">
            <a:normAutofit/>
          </a:bodyPr>
          <a:lstStyle>
            <a:lvl1pPr algn="r">
              <a:lnSpc>
                <a:spcPct val="120000"/>
              </a:lnSpc>
              <a:defRPr sz="2000" b="1" i="0" spc="0">
                <a:solidFill>
                  <a:schemeClr val="accent1"/>
                </a:solidFill>
                <a:latin typeface="+mn-lt"/>
              </a:defRPr>
            </a:lvl1pPr>
          </a:lstStyle>
          <a:p>
            <a:r>
              <a:rPr lang="en-US" dirty="0"/>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1143000" y="685800"/>
            <a:ext cx="9906000" cy="4073980"/>
          </a:xfrm>
        </p:spPr>
        <p:txBody>
          <a:bodyPr anchor="ctr">
            <a:normAutofit/>
          </a:bodyPr>
          <a:lstStyle>
            <a:lvl1pPr marL="164592" indent="-164592">
              <a:lnSpc>
                <a:spcPct val="110000"/>
              </a:lnSpc>
              <a:spcBef>
                <a:spcPts val="0"/>
              </a:spcBef>
              <a:buNone/>
              <a:defRPr sz="5400">
                <a:latin typeface="+mj-lt"/>
                <a:cs typeface="Mongolian Baiti" panose="03000500000000000000" pitchFamily="66" charset="0"/>
              </a:defRPr>
            </a:lvl1pPr>
          </a:lstStyle>
          <a:p>
            <a:pPr lvl="0"/>
            <a:r>
              <a:rPr lang="en-US" dirty="0"/>
              <a:t>Click to add Quote</a:t>
            </a:r>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p:txBody>
          <a:bodyPr/>
          <a:lstStyle/>
          <a:p>
            <a:endParaRPr lang="en-US" dirty="0"/>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a:xfrm>
            <a:off x="10058401" y="6400800"/>
            <a:ext cx="990599" cy="457200"/>
          </a:xfrm>
        </p:spPr>
        <p:txBody>
          <a:bodyPr/>
          <a:lstStyle/>
          <a:p>
            <a:fld id="{6DF2A675-1020-4672-8497-CDB1190FE408}" type="datetime1">
              <a:rPr lang="en-US" smtClean="0"/>
              <a:t>3/27/2026</a:t>
            </a:fld>
            <a:endParaRPr lang="en-US" dirty="0"/>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6" name="Straight Connector 5">
            <a:extLst>
              <a:ext uri="{FF2B5EF4-FFF2-40B4-BE49-F238E27FC236}">
                <a16:creationId xmlns:a16="http://schemas.microsoft.com/office/drawing/2014/main" id="{FE0B72BA-2488-6234-EBE9-5F35F28FB990}"/>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63137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onclusion">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143000" y="685800"/>
            <a:ext cx="9906000" cy="1828800"/>
          </a:xfrm>
        </p:spPr>
        <p:txBody>
          <a:bodyPr anchor="b">
            <a:normAutofit/>
          </a:bodyPr>
          <a:lstStyle>
            <a:lvl1pPr>
              <a:defRPr sz="7200">
                <a:solidFill>
                  <a:schemeClr val="tx1"/>
                </a:solidFill>
              </a:defRPr>
            </a:lvl1pPr>
          </a:lstStyle>
          <a:p>
            <a:r>
              <a:rPr lang="en-US" dirty="0"/>
              <a:t>Click to edit Master title style</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1143000" y="2729555"/>
            <a:ext cx="9906000" cy="3214045"/>
          </a:xfrm>
        </p:spPr>
        <p:txBody>
          <a:bodyPr/>
          <a:lstStyle>
            <a:lvl1pPr marL="0" indent="0">
              <a:spcBef>
                <a:spcPts val="0"/>
              </a:spcBef>
              <a:buNone/>
              <a:defRPr>
                <a:solidFill>
                  <a:schemeClr val="tx1"/>
                </a:solidFill>
                <a:latin typeface="+mn-lt"/>
              </a:defRPr>
            </a:lvl1pPr>
            <a:lvl2pPr marL="228600" indent="0">
              <a:spcBef>
                <a:spcPts val="0"/>
              </a:spcBef>
              <a:buNone/>
              <a:defRPr>
                <a:solidFill>
                  <a:schemeClr val="tx1"/>
                </a:solidFill>
                <a:latin typeface="+mn-lt"/>
              </a:defRPr>
            </a:lvl2pPr>
            <a:lvl3pPr marL="457200" indent="0">
              <a:spcBef>
                <a:spcPts val="0"/>
              </a:spcBef>
              <a:buNone/>
              <a:defRPr>
                <a:solidFill>
                  <a:schemeClr val="tx1"/>
                </a:solidFill>
                <a:latin typeface="+mn-lt"/>
              </a:defRPr>
            </a:lvl3pPr>
            <a:lvl4pPr marL="685800" indent="0">
              <a:spcBef>
                <a:spcPts val="0"/>
              </a:spcBef>
              <a:buNone/>
              <a:defRPr>
                <a:solidFill>
                  <a:schemeClr val="tx1"/>
                </a:solidFill>
                <a:latin typeface="+mn-lt"/>
              </a:defRPr>
            </a:lvl4pPr>
            <a:lvl5pPr marL="914400" indent="0">
              <a:spcBef>
                <a:spcPts val="0"/>
              </a:spcBef>
              <a:buNone/>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lvl1pPr>
              <a:defRPr>
                <a:solidFill>
                  <a:schemeClr val="tx1"/>
                </a:solidFill>
              </a:defRPr>
            </a:lvl1pPr>
          </a:lstStyle>
          <a:p>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10058401" y="6400800"/>
            <a:ext cx="990599" cy="457200"/>
          </a:xfrm>
        </p:spPr>
        <p:txBody>
          <a:bodyPr/>
          <a:lstStyle>
            <a:lvl1pPr>
              <a:defRPr>
                <a:solidFill>
                  <a:schemeClr val="tx1"/>
                </a:solidFill>
              </a:defRPr>
            </a:lvl1pPr>
          </a:lstStyle>
          <a:p>
            <a:fld id="{5B21EF61-A901-4AB4-9C45-C45E4D36F49E}" type="datetime1">
              <a:rPr lang="en-US" smtClean="0"/>
              <a:t>3/27/2026</a:t>
            </a:fld>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lvl1pPr>
              <a:defRPr>
                <a:solidFill>
                  <a:schemeClr val="tx1"/>
                </a:solidFill>
              </a:defRPr>
            </a:lvl1pPr>
          </a:lstStyle>
          <a:p>
            <a:fld id="{AEAA3239-9EA4-4A65-A281-97F994456D9F}" type="slidenum">
              <a:rPr lang="en-US" smtClean="0"/>
              <a:pPr/>
              <a:t>‹#›</a:t>
            </a:fld>
            <a:endParaRPr lang="en-US" dirty="0"/>
          </a:p>
        </p:txBody>
      </p:sp>
      <p:cxnSp>
        <p:nvCxnSpPr>
          <p:cNvPr id="3" name="Straight Connector 2">
            <a:extLst>
              <a:ext uri="{FF2B5EF4-FFF2-40B4-BE49-F238E27FC236}">
                <a16:creationId xmlns:a16="http://schemas.microsoft.com/office/drawing/2014/main" id="{597917D3-DF16-9257-206A-EC4725B68DB8}"/>
              </a:ext>
            </a:extLst>
          </p:cNvPr>
          <p:cNvCxnSpPr>
            <a:cxnSpLocks/>
          </p:cNvCxnSpPr>
          <p:nvPr userDrawn="1"/>
        </p:nvCxnSpPr>
        <p:spPr>
          <a:xfrm>
            <a:off x="0" y="6400800"/>
            <a:ext cx="12192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1722255"/>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with Pictur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312990" y="2827402"/>
            <a:ext cx="3736010" cy="2845567"/>
          </a:xfrm>
        </p:spPr>
        <p:txBody>
          <a:bodyPr vert="horz" lIns="91440" tIns="45720" rIns="91440" bIns="45720" rtlCol="0" anchor="t">
            <a:normAutofit/>
          </a:bodyPr>
          <a:lstStyle>
            <a:lvl1pPr>
              <a:defRPr lang="en-US" sz="4400" dirty="0"/>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312988" y="1521399"/>
            <a:ext cx="3729915" cy="1123122"/>
          </a:xfrm>
        </p:spPr>
        <p:txBody>
          <a:bodyPr vert="horz" lIns="91440" tIns="45720" rIns="91440" bIns="45720" rtlCol="0" anchor="b">
            <a:normAutofit/>
          </a:bodyPr>
          <a:lstStyle>
            <a:lvl1pPr marL="0" indent="0">
              <a:spcBef>
                <a:spcPts val="0"/>
              </a:spcBef>
              <a:buNone/>
              <a:defRPr lang="en-US" sz="2000" b="1" dirty="0">
                <a:solidFill>
                  <a:schemeClr val="accent1"/>
                </a:solidFill>
                <a:latin typeface="+mn-lt"/>
              </a:defRPr>
            </a:lvl1pPr>
          </a:lstStyle>
          <a:p>
            <a:pPr lvl="0"/>
            <a:r>
              <a:rPr lang="en-US"/>
              <a:t>Click to edit Master subtitle style</a:t>
            </a:r>
            <a:endParaRPr lang="en-US" dirty="0"/>
          </a:p>
        </p:txBody>
      </p:sp>
      <p:sp>
        <p:nvSpPr>
          <p:cNvPr id="14" name="Picture Placeholder 13">
            <a:extLst>
              <a:ext uri="{FF2B5EF4-FFF2-40B4-BE49-F238E27FC236}">
                <a16:creationId xmlns:a16="http://schemas.microsoft.com/office/drawing/2014/main" id="{51A639AF-317A-79DF-3175-64C726EA3189}"/>
              </a:ext>
            </a:extLst>
          </p:cNvPr>
          <p:cNvSpPr>
            <a:spLocks noGrp="1"/>
          </p:cNvSpPr>
          <p:nvPr>
            <p:ph type="pic" sz="quarter" idx="14" hasCustomPrompt="1"/>
          </p:nvPr>
        </p:nvSpPr>
        <p:spPr>
          <a:xfrm>
            <a:off x="1143000" y="685800"/>
            <a:ext cx="5457968" cy="5257800"/>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wrap="square">
            <a:noAutofit/>
          </a:bodyPr>
          <a:lstStyle>
            <a:lvl1pPr marL="0" indent="0">
              <a:buNone/>
              <a:defRPr/>
            </a:lvl1pPr>
          </a:lstStyle>
          <a:p>
            <a:r>
              <a:rPr lang="en-US" dirty="0"/>
              <a:t>   </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152401" y="6400800"/>
            <a:ext cx="5943599" cy="457200"/>
          </a:xfrm>
        </p:spPr>
        <p:txBody>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10058401" y="6400800"/>
            <a:ext cx="990599" cy="457200"/>
          </a:xfrm>
        </p:spPr>
        <p:txBody>
          <a:bodyPr/>
          <a:lstStyle>
            <a:lvl1pPr>
              <a:defRPr>
                <a:solidFill>
                  <a:schemeClr val="tx1"/>
                </a:solidFill>
                <a:effectLst/>
              </a:defRPr>
            </a:lvl1pPr>
          </a:lstStyle>
          <a:p>
            <a:fld id="{7D8177C5-BD9A-4D23-83AF-F5B841ADF3F2}" type="datetime1">
              <a:rPr lang="en-US" smtClean="0"/>
              <a:t>3/27/2026</a:t>
            </a:fld>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9" name="Straight Connector 8">
            <a:extLst>
              <a:ext uri="{FF2B5EF4-FFF2-40B4-BE49-F238E27FC236}">
                <a16:creationId xmlns:a16="http://schemas.microsoft.com/office/drawing/2014/main" id="{546E54C3-5CBC-D17E-9D7C-4FF681AFB45B}"/>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5178291"/>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Conclusion 2">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143000" y="2278617"/>
            <a:ext cx="8430767" cy="1842020"/>
          </a:xfrm>
        </p:spPr>
        <p:txBody>
          <a:bodyPr anchor="b">
            <a:noAutofit/>
          </a:bodyPr>
          <a:lstStyle>
            <a:lvl1pPr>
              <a:defRPr sz="7200">
                <a:solidFill>
                  <a:schemeClr val="bg1"/>
                </a:solidFill>
              </a:defRPr>
            </a:lvl1pPr>
          </a:lstStyle>
          <a:p>
            <a:r>
              <a:rPr lang="en-US" dirty="0"/>
              <a:t>Click to edit Master title style</a:t>
            </a:r>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1143128" y="4335592"/>
            <a:ext cx="8430639" cy="1608008"/>
          </a:xfrm>
        </p:spPr>
        <p:txBody>
          <a:bodyPr>
            <a:normAutofit/>
          </a:bodyPr>
          <a:lstStyle>
            <a:lvl1pPr marL="0" indent="0">
              <a:spcBef>
                <a:spcPts val="0"/>
              </a:spcBef>
              <a:buNone/>
              <a:defRPr sz="1800">
                <a:solidFill>
                  <a:schemeClr val="bg1"/>
                </a:solidFill>
              </a:defRPr>
            </a:lvl1pPr>
            <a:lvl2pPr marL="228600" indent="0">
              <a:spcBef>
                <a:spcPts val="0"/>
              </a:spcBef>
              <a:buNone/>
              <a:defRPr sz="1600">
                <a:solidFill>
                  <a:schemeClr val="bg1"/>
                </a:solidFill>
              </a:defRPr>
            </a:lvl2pPr>
            <a:lvl3pPr marL="457200" indent="0">
              <a:spcBef>
                <a:spcPts val="0"/>
              </a:spcBef>
              <a:buNone/>
              <a:defRPr sz="1400">
                <a:solidFill>
                  <a:schemeClr val="bg1"/>
                </a:solidFill>
              </a:defRPr>
            </a:lvl3pPr>
            <a:lvl4pPr marL="685800" indent="0">
              <a:spcBef>
                <a:spcPts val="0"/>
              </a:spcBef>
              <a:buNone/>
              <a:defRPr sz="1400">
                <a:solidFill>
                  <a:schemeClr val="bg1"/>
                </a:solidFill>
              </a:defRPr>
            </a:lvl4pPr>
            <a:lvl5pPr marL="914400" indent="0">
              <a:spcBef>
                <a:spcPts val="0"/>
              </a:spcBef>
              <a:buNone/>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lvl1pPr>
              <a:defRPr>
                <a:solidFill>
                  <a:schemeClr val="bg1"/>
                </a:solidFill>
              </a:defRPr>
            </a:lvl1pPr>
          </a:lstStyle>
          <a:p>
            <a:endParaRPr lang="en-US" dirty="0">
              <a:solidFill>
                <a:schemeClr val="bg1"/>
              </a:solidFill>
            </a:endParaRP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10058401" y="6400800"/>
            <a:ext cx="990599" cy="457200"/>
          </a:xfrm>
        </p:spPr>
        <p:txBody>
          <a:bodyPr/>
          <a:lstStyle>
            <a:lvl1pPr>
              <a:defRPr>
                <a:solidFill>
                  <a:schemeClr val="bg1"/>
                </a:solidFill>
              </a:defRPr>
            </a:lvl1pPr>
          </a:lstStyle>
          <a:p>
            <a:fld id="{E99C0E38-0B6C-4F02-AE7F-390E700470CD}" type="datetime1">
              <a:rPr lang="en-US" smtClean="0"/>
              <a:t>3/27/2026</a:t>
            </a:fld>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lvl1pPr>
              <a:defRPr>
                <a:solidFill>
                  <a:schemeClr val="bg1"/>
                </a:solidFill>
              </a:defRPr>
            </a:lvl1pPr>
          </a:lstStyle>
          <a:p>
            <a:fld id="{AEAA3239-9EA4-4A65-A281-97F994456D9F}" type="slidenum">
              <a:rPr lang="en-US" smtClean="0"/>
              <a:pPr/>
              <a:t>‹#›</a:t>
            </a:fld>
            <a:endParaRPr lang="en-US" dirty="0"/>
          </a:p>
        </p:txBody>
      </p:sp>
      <p:cxnSp>
        <p:nvCxnSpPr>
          <p:cNvPr id="3" name="Straight Connector 2">
            <a:extLst>
              <a:ext uri="{FF2B5EF4-FFF2-40B4-BE49-F238E27FC236}">
                <a16:creationId xmlns:a16="http://schemas.microsoft.com/office/drawing/2014/main" id="{2972AAFA-E5BE-EBA1-7C6C-D6C7CA13C4A9}"/>
              </a:ext>
            </a:extLst>
          </p:cNvPr>
          <p:cNvCxnSpPr>
            <a:cxnSpLocks/>
          </p:cNvCxnSpPr>
          <p:nvPr userDrawn="1"/>
        </p:nvCxnSpPr>
        <p:spPr>
          <a:xfrm>
            <a:off x="0" y="6400800"/>
            <a:ext cx="12192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1453928"/>
      </p:ext>
    </p:extLst>
  </p:cSld>
  <p:clrMapOvr>
    <a:overrideClrMapping bg1="dk1" tx1="lt1" bg2="dk2" tx2="lt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143000" y="681036"/>
            <a:ext cx="9906000" cy="999861"/>
          </a:xfrm>
        </p:spPr>
        <p:txBody>
          <a:bodyPr anchor="t"/>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6627D5A5-84C3-7EDE-A8EB-2DE057DE46AB}"/>
              </a:ext>
            </a:extLst>
          </p:cNvPr>
          <p:cNvSpPr>
            <a:spLocks noGrp="1"/>
          </p:cNvSpPr>
          <p:nvPr>
            <p:ph sz="quarter" idx="15"/>
          </p:nvPr>
        </p:nvSpPr>
        <p:spPr>
          <a:xfrm>
            <a:off x="1142999" y="1825625"/>
            <a:ext cx="4544695" cy="4117975"/>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9">
            <a:extLst>
              <a:ext uri="{FF2B5EF4-FFF2-40B4-BE49-F238E27FC236}">
                <a16:creationId xmlns:a16="http://schemas.microsoft.com/office/drawing/2014/main" id="{D54150AE-A7C6-D328-35D7-F5B840930E3B}"/>
              </a:ext>
            </a:extLst>
          </p:cNvPr>
          <p:cNvSpPr>
            <a:spLocks noGrp="1"/>
          </p:cNvSpPr>
          <p:nvPr>
            <p:ph sz="quarter" idx="16"/>
          </p:nvPr>
        </p:nvSpPr>
        <p:spPr>
          <a:xfrm>
            <a:off x="6504305" y="1825625"/>
            <a:ext cx="4544695" cy="4117975"/>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0058401" y="6400800"/>
            <a:ext cx="990599" cy="457200"/>
          </a:xfrm>
        </p:spPr>
        <p:txBody>
          <a:bodyPr/>
          <a:lstStyle/>
          <a:p>
            <a:fld id="{833FF731-0671-4E16-83B5-1527EB111BED}" type="datetime1">
              <a:rPr lang="en-US" smtClean="0"/>
              <a:t>3/27/2026</a:t>
            </a:fld>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3" name="Straight Connector 2">
            <a:extLst>
              <a:ext uri="{FF2B5EF4-FFF2-40B4-BE49-F238E27FC236}">
                <a16:creationId xmlns:a16="http://schemas.microsoft.com/office/drawing/2014/main" id="{C78B40A4-AD32-3681-054F-B1104A95BB77}"/>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11805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1143000" y="685800"/>
            <a:ext cx="9906000" cy="857904"/>
          </a:xfrm>
        </p:spPr>
        <p:txBody>
          <a:bodyPr anchor="t"/>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1143000" y="1685735"/>
            <a:ext cx="4541520" cy="559834"/>
          </a:xfrm>
        </p:spPr>
        <p:txBody>
          <a:bodyPr anchor="b">
            <a:normAutofit/>
          </a:bodyPr>
          <a:lstStyle>
            <a:lvl1pPr marL="0" indent="0">
              <a:lnSpc>
                <a:spcPct val="90000"/>
              </a:lnSpc>
              <a:buNone/>
              <a:defRPr sz="1600" b="1" i="0" cap="all"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76AAF7-C632-FCD0-6A60-E0EA4A52F229}"/>
              </a:ext>
            </a:extLst>
          </p:cNvPr>
          <p:cNvSpPr>
            <a:spLocks noGrp="1"/>
          </p:cNvSpPr>
          <p:nvPr>
            <p:ph sz="quarter" idx="15"/>
          </p:nvPr>
        </p:nvSpPr>
        <p:spPr>
          <a:xfrm>
            <a:off x="1143000" y="2387600"/>
            <a:ext cx="4541838" cy="3556000"/>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508116" y="1685735"/>
            <a:ext cx="4541520" cy="559834"/>
          </a:xfrm>
        </p:spPr>
        <p:txBody>
          <a:bodyPr anchor="b">
            <a:normAutofit/>
          </a:bodyPr>
          <a:lstStyle>
            <a:lvl1pPr marL="0" indent="0">
              <a:lnSpc>
                <a:spcPct val="90000"/>
              </a:lnSpc>
              <a:buNone/>
              <a:defRPr sz="1600" b="1" i="0" cap="all"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11">
            <a:extLst>
              <a:ext uri="{FF2B5EF4-FFF2-40B4-BE49-F238E27FC236}">
                <a16:creationId xmlns:a16="http://schemas.microsoft.com/office/drawing/2014/main" id="{CD998360-6973-27D8-8B08-ACAE10572B32}"/>
              </a:ext>
            </a:extLst>
          </p:cNvPr>
          <p:cNvSpPr>
            <a:spLocks noGrp="1"/>
          </p:cNvSpPr>
          <p:nvPr>
            <p:ph sz="quarter" idx="16"/>
          </p:nvPr>
        </p:nvSpPr>
        <p:spPr>
          <a:xfrm>
            <a:off x="6507162" y="2387600"/>
            <a:ext cx="4541838" cy="3556000"/>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dirty="0"/>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a:xfrm>
            <a:off x="10058401" y="6400800"/>
            <a:ext cx="990599" cy="457200"/>
          </a:xfrm>
        </p:spPr>
        <p:txBody>
          <a:bodyPr/>
          <a:lstStyle/>
          <a:p>
            <a:fld id="{0522869C-8080-4F99-8FAC-1725E6C242DF}" type="datetime1">
              <a:rPr lang="en-US" smtClean="0"/>
              <a:t>3/27/2026</a:t>
            </a:fld>
            <a:endParaRPr lang="en-US" dirty="0"/>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4" name="Straight Connector 3">
            <a:extLst>
              <a:ext uri="{FF2B5EF4-FFF2-40B4-BE49-F238E27FC236}">
                <a16:creationId xmlns:a16="http://schemas.microsoft.com/office/drawing/2014/main" id="{BFE3AABC-393D-6A10-85E1-3DA5FCF6F287}"/>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60977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a:xfrm>
            <a:off x="1143000" y="685800"/>
            <a:ext cx="9906000" cy="1124035"/>
          </a:xfrm>
        </p:spPr>
        <p:txBody>
          <a:bodyPr anchor="t"/>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dirty="0"/>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a:xfrm>
            <a:off x="10058401" y="6400800"/>
            <a:ext cx="990599" cy="457200"/>
          </a:xfrm>
        </p:spPr>
        <p:txBody>
          <a:bodyPr/>
          <a:lstStyle/>
          <a:p>
            <a:fld id="{8DF9FB6F-4F0B-43F9-AF69-3B0CAC3B888F}" type="datetime1">
              <a:rPr lang="en-US" smtClean="0"/>
              <a:t>3/27/2026</a:t>
            </a:fld>
            <a:endParaRPr lang="en-US" dirty="0"/>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6" name="Straight Connector 5">
            <a:extLst>
              <a:ext uri="{FF2B5EF4-FFF2-40B4-BE49-F238E27FC236}">
                <a16:creationId xmlns:a16="http://schemas.microsoft.com/office/drawing/2014/main" id="{F47143C1-3BF7-2821-826F-7956E68E4ED2}"/>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43111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dirty="0"/>
          </a:p>
        </p:txBody>
      </p:sp>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a:xfrm>
            <a:off x="10058401" y="6400800"/>
            <a:ext cx="990599" cy="457200"/>
          </a:xfrm>
        </p:spPr>
        <p:txBody>
          <a:bodyPr/>
          <a:lstStyle/>
          <a:p>
            <a:fld id="{00E5B50F-7E5E-430D-954F-DEC2717D2CC8}" type="datetime1">
              <a:rPr lang="en-US" smtClean="0"/>
              <a:t>3/27/2026</a:t>
            </a:fld>
            <a:endParaRPr lang="en-US" dirty="0"/>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5" name="Straight Connector 4">
            <a:extLst>
              <a:ext uri="{FF2B5EF4-FFF2-40B4-BE49-F238E27FC236}">
                <a16:creationId xmlns:a16="http://schemas.microsoft.com/office/drawing/2014/main" id="{332C6766-0277-BD60-47A7-70F9C799649E}"/>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12772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1166740" y="685801"/>
            <a:ext cx="3595634" cy="1808584"/>
          </a:xfrm>
        </p:spPr>
        <p:txBody>
          <a:bodyPr anchor="t">
            <a:normAutofit/>
          </a:bodyPr>
          <a:lstStyle>
            <a:lvl1pPr>
              <a:defRPr sz="36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1166740" y="2743200"/>
            <a:ext cx="3595634" cy="3200400"/>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7" y="685801"/>
            <a:ext cx="5943599" cy="5257799"/>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dirty="0"/>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a:xfrm>
            <a:off x="10058401" y="6400800"/>
            <a:ext cx="990599" cy="457200"/>
          </a:xfrm>
        </p:spPr>
        <p:txBody>
          <a:bodyPr/>
          <a:lstStyle/>
          <a:p>
            <a:fld id="{F5570C49-D89B-4A85-81F2-2955DCD49ED2}" type="datetime1">
              <a:rPr lang="en-US" smtClean="0"/>
              <a:t>3/27/2026</a:t>
            </a:fld>
            <a:endParaRPr lang="en-US" dirty="0"/>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8" name="Straight Connector 7">
            <a:extLst>
              <a:ext uri="{FF2B5EF4-FFF2-40B4-BE49-F238E27FC236}">
                <a16:creationId xmlns:a16="http://schemas.microsoft.com/office/drawing/2014/main" id="{0F52DA44-7B78-2397-2B78-AD0FE8DE32E7}"/>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0534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1156692" y="685801"/>
            <a:ext cx="3595634" cy="1823162"/>
          </a:xfrm>
        </p:spPr>
        <p:txBody>
          <a:bodyPr anchor="t">
            <a:normAutofit/>
          </a:bodyPr>
          <a:lstStyle>
            <a:lvl1pPr>
              <a:defRPr sz="36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1156692" y="2743200"/>
            <a:ext cx="3595634" cy="3200400"/>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hasCustomPrompt="1"/>
          </p:nvPr>
        </p:nvSpPr>
        <p:spPr>
          <a:xfrm>
            <a:off x="5334000" y="685802"/>
            <a:ext cx="5701308" cy="5257798"/>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   </a:t>
            </a:r>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dirty="0"/>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a:xfrm>
            <a:off x="10058401" y="6400800"/>
            <a:ext cx="990599" cy="457200"/>
          </a:xfrm>
        </p:spPr>
        <p:txBody>
          <a:bodyPr/>
          <a:lstStyle/>
          <a:p>
            <a:fld id="{E6CFD80B-F9FB-4989-A4EB-DBB19E6671FD}" type="datetime1">
              <a:rPr lang="en-US" smtClean="0"/>
              <a:t>3/27/2026</a:t>
            </a:fld>
            <a:endParaRPr lang="en-US" dirty="0"/>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8" name="Straight Connector 7">
            <a:extLst>
              <a:ext uri="{FF2B5EF4-FFF2-40B4-BE49-F238E27FC236}">
                <a16:creationId xmlns:a16="http://schemas.microsoft.com/office/drawing/2014/main" id="{24420CDB-B7DC-0296-6DF4-02A4E776627C}"/>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9619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143000" y="2097452"/>
            <a:ext cx="9906000" cy="3874222"/>
          </a:xfrm>
        </p:spPr>
        <p:txBody>
          <a:bodyPr vert="horz" lIns="91440" tIns="45720" rIns="91440" bIns="45720" rtlCol="0" anchor="t">
            <a:normAutofit/>
          </a:bodyPr>
          <a:lstStyle>
            <a:lvl1pPr>
              <a:defRPr lang="en-US" sz="8000" dirty="0"/>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143000" y="693821"/>
            <a:ext cx="7794754" cy="1200698"/>
          </a:xfrm>
        </p:spPr>
        <p:txBody>
          <a:bodyPr vert="horz" lIns="91440" tIns="45720" rIns="91440" bIns="45720" rtlCol="0" anchor="b">
            <a:normAutofit/>
          </a:bodyPr>
          <a:lstStyle>
            <a:lvl1pPr marL="0" indent="0">
              <a:buNone/>
              <a:defRPr lang="en-US" sz="2000" b="1" dirty="0">
                <a:solidFill>
                  <a:schemeClr val="accent1"/>
                </a:solidFill>
              </a:defRPr>
            </a:lvl1pPr>
          </a:lstStyle>
          <a:p>
            <a:pPr lvl="0"/>
            <a:r>
              <a:rPr lang="en-US" dirty="0"/>
              <a:t>Click to edit Master subtitle style</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A5F493D0-2A08-42DB-964D-2E1108D4CB76}" type="datetime1">
              <a:rPr lang="en-US" smtClean="0"/>
              <a:t>3/27/2026</a:t>
            </a:fld>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7" name="Straight Connector 6">
            <a:extLst>
              <a:ext uri="{FF2B5EF4-FFF2-40B4-BE49-F238E27FC236}">
                <a16:creationId xmlns:a16="http://schemas.microsoft.com/office/drawing/2014/main" id="{2E0F3FF5-645F-9896-EB7A-64D903F77542}"/>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1385461"/>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143000" y="1903564"/>
            <a:ext cx="9140954" cy="2836729"/>
          </a:xfrm>
        </p:spPr>
        <p:txBody>
          <a:bodyPr vert="horz" lIns="91440" tIns="45720" rIns="91440" bIns="45720" rtlCol="0" anchor="b">
            <a:normAutofit/>
          </a:bodyPr>
          <a:lstStyle>
            <a:lvl1pPr>
              <a:defRPr lang="en-US" sz="6800" dirty="0"/>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143000" y="4923173"/>
            <a:ext cx="7388353" cy="1014984"/>
          </a:xfrm>
        </p:spPr>
        <p:txBody>
          <a:bodyPr vert="horz" lIns="91440" tIns="45720" rIns="91440" bIns="45720" rtlCol="0">
            <a:normAutofit/>
          </a:bodyPr>
          <a:lstStyle>
            <a:lvl1pPr marL="0" indent="0">
              <a:buNone/>
              <a:defRPr lang="en-US" sz="2000" b="1" i="0" dirty="0">
                <a:solidFill>
                  <a:schemeClr val="accent1"/>
                </a:solidFill>
                <a:latin typeface="+mn-lt"/>
              </a:defRPr>
            </a:lvl1pPr>
          </a:lstStyle>
          <a:p>
            <a:pPr lvl="0"/>
            <a:r>
              <a:rPr lang="en-US" dirty="0"/>
              <a:t>Click to edit Master subtitle style</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152401" y="6400800"/>
            <a:ext cx="5943600" cy="457200"/>
          </a:xfrm>
        </p:spPr>
        <p:txBody>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10058401" y="6400800"/>
            <a:ext cx="990599" cy="457200"/>
          </a:xfrm>
        </p:spPr>
        <p:txBody>
          <a:bodyPr/>
          <a:lstStyle/>
          <a:p>
            <a:fld id="{57C23FB3-0824-43FF-8EA1-707169FC13FA}" type="datetime1">
              <a:rPr lang="en-US" smtClean="0"/>
              <a:t>3/27/2026</a:t>
            </a:fld>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049000" y="6400800"/>
            <a:ext cx="990599" cy="457200"/>
          </a:xfrm>
        </p:spPr>
        <p:txBody>
          <a:bodyPr/>
          <a:lstStyle/>
          <a:p>
            <a:fld id="{AEAA3239-9EA4-4A65-A281-97F994456D9F}" type="slidenum">
              <a:rPr lang="en-US" smtClean="0"/>
              <a:t>‹#›</a:t>
            </a:fld>
            <a:endParaRPr lang="en-US" dirty="0"/>
          </a:p>
        </p:txBody>
      </p:sp>
      <p:cxnSp>
        <p:nvCxnSpPr>
          <p:cNvPr id="7" name="Straight Connector 6">
            <a:extLst>
              <a:ext uri="{FF2B5EF4-FFF2-40B4-BE49-F238E27FC236}">
                <a16:creationId xmlns:a16="http://schemas.microsoft.com/office/drawing/2014/main" id="{8D985B18-7603-5E0E-67B4-DFB03DB2AA5C}"/>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2078907"/>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981200" y="1394490"/>
            <a:ext cx="8229600" cy="2379013"/>
          </a:xfrm>
        </p:spPr>
        <p:txBody>
          <a:bodyPr anchor="b">
            <a:normAutofit/>
          </a:bodyPr>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2" y="3962400"/>
            <a:ext cx="7588155" cy="1029310"/>
          </a:xfrm>
        </p:spPr>
        <p:txBody>
          <a:bodyPr>
            <a:normAutofit/>
          </a:bodyPr>
          <a:lstStyle>
            <a:lvl1pPr marL="0" indent="0" algn="ctr">
              <a:buNone/>
              <a:defRPr sz="2000" b="1" i="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10058401" y="6400800"/>
            <a:ext cx="990599" cy="457200"/>
          </a:xfrm>
        </p:spPr>
        <p:txBody>
          <a:bodyPr/>
          <a:lstStyle/>
          <a:p>
            <a:fld id="{D26C4EF4-1425-499B-9B0A-3303E07CFD10}" type="datetime1">
              <a:rPr lang="en-US" smtClean="0"/>
              <a:t>3/27/2026</a:t>
            </a:fld>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7" name="Straight Connector 6">
            <a:extLst>
              <a:ext uri="{FF2B5EF4-FFF2-40B4-BE49-F238E27FC236}">
                <a16:creationId xmlns:a16="http://schemas.microsoft.com/office/drawing/2014/main" id="{0D01BC5C-C61F-D922-112D-C75F31142522}"/>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7682583"/>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1143000" y="685801"/>
            <a:ext cx="7896860" cy="5257800"/>
          </a:xfrm>
        </p:spPr>
        <p:txBody>
          <a:bodyPr vert="horz" lIns="91440" tIns="45720" rIns="91440" bIns="45720" rtlCol="0" anchor="t">
            <a:normAutofit/>
          </a:bodyPr>
          <a:lstStyle>
            <a:lvl1pPr>
              <a:defRPr lang="en-US" sz="7400" dirty="0">
                <a:solidFill>
                  <a:schemeClr val="bg1"/>
                </a:solidFill>
              </a:defRPr>
            </a:lvl1pPr>
          </a:lstStyle>
          <a:p>
            <a:pPr lvl="0"/>
            <a:r>
              <a:rPr lang="en-US" dirty="0"/>
              <a:t>Section Header</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152400" y="6400800"/>
            <a:ext cx="5943600" cy="457200"/>
          </a:xfrm>
        </p:spPr>
        <p:txBody>
          <a:bodyPr/>
          <a:lstStyle>
            <a:lvl1pPr>
              <a:defRPr>
                <a:solidFill>
                  <a:schemeClr val="bg1"/>
                </a:solidFill>
              </a:defRPr>
            </a:lvl1pPr>
          </a:lstStyle>
          <a:p>
            <a:endParaRPr lang="en-US" dirty="0">
              <a:solidFill>
                <a:schemeClr val="bg1"/>
              </a:solidFill>
            </a:endParaRP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10058400" y="6400800"/>
            <a:ext cx="990600" cy="457200"/>
          </a:xfrm>
        </p:spPr>
        <p:txBody>
          <a:bodyPr/>
          <a:lstStyle>
            <a:lvl1pPr>
              <a:defRPr>
                <a:solidFill>
                  <a:schemeClr val="bg1"/>
                </a:solidFill>
              </a:defRPr>
            </a:lvl1pPr>
          </a:lstStyle>
          <a:p>
            <a:fld id="{A9FD4B53-E1EA-4DC9-BEB9-493B5BDE9305}" type="datetime1">
              <a:rPr lang="en-US" smtClean="0"/>
              <a:t>3/27/2026</a:t>
            </a:fld>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049000" y="6400800"/>
            <a:ext cx="990600" cy="457200"/>
          </a:xfrm>
        </p:spPr>
        <p:txBody>
          <a:bodyPr/>
          <a:lstStyle>
            <a:lvl1pPr>
              <a:defRPr>
                <a:solidFill>
                  <a:schemeClr val="bg1"/>
                </a:solidFill>
              </a:defRPr>
            </a:lvl1pPr>
          </a:lstStyle>
          <a:p>
            <a:fld id="{AEAA3239-9EA4-4A65-A281-97F994456D9F}" type="slidenum">
              <a:rPr lang="en-US" smtClean="0"/>
              <a:pPr/>
              <a:t>‹#›</a:t>
            </a:fld>
            <a:endParaRPr lang="en-US" dirty="0"/>
          </a:p>
        </p:txBody>
      </p:sp>
      <p:cxnSp>
        <p:nvCxnSpPr>
          <p:cNvPr id="7" name="Straight Connector 6">
            <a:extLst>
              <a:ext uri="{FF2B5EF4-FFF2-40B4-BE49-F238E27FC236}">
                <a16:creationId xmlns:a16="http://schemas.microsoft.com/office/drawing/2014/main" id="{EE11AFC6-EF52-5259-7C78-95BA7A9EDD6E}"/>
              </a:ext>
            </a:extLst>
          </p:cNvPr>
          <p:cNvCxnSpPr>
            <a:cxnSpLocks/>
          </p:cNvCxnSpPr>
          <p:nvPr userDrawn="1"/>
        </p:nvCxnSpPr>
        <p:spPr>
          <a:xfrm>
            <a:off x="0" y="6400800"/>
            <a:ext cx="12192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415416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1143001" y="698501"/>
            <a:ext cx="9906000" cy="1018531"/>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1142999" y="1902460"/>
            <a:ext cx="9906001" cy="404113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8893929" y="6400800"/>
            <a:ext cx="2155071" cy="457200"/>
          </a:xfrm>
          <a:prstGeom prst="rect">
            <a:avLst/>
          </a:prstGeom>
        </p:spPr>
        <p:txBody>
          <a:bodyPr vert="horz" lIns="91440" tIns="45720" rIns="91440" bIns="45720" rtlCol="0" anchor="ctr"/>
          <a:lstStyle>
            <a:lvl1pPr algn="r" rtl="0">
              <a:defRPr sz="1000" b="1" i="0">
                <a:solidFill>
                  <a:schemeClr val="tx1"/>
                </a:solidFill>
                <a:latin typeface="+mj-lt"/>
                <a:cs typeface="Mongolian Baiti" panose="03000500000000000000" pitchFamily="66" charset="0"/>
              </a:defRPr>
            </a:lvl1pPr>
          </a:lstStyle>
          <a:p>
            <a:fld id="{8FD589F1-8A4C-4250-9180-4AE033388C26}" type="datetime1">
              <a:rPr lang="en-US" smtClean="0"/>
              <a:t>3/27/2026</a:t>
            </a:fld>
            <a:endParaRPr lang="en-US" dirty="0"/>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152400" y="6400800"/>
            <a:ext cx="5943599" cy="457200"/>
          </a:xfrm>
          <a:prstGeom prst="rect">
            <a:avLst/>
          </a:prstGeom>
        </p:spPr>
        <p:txBody>
          <a:bodyPr vert="horz" lIns="91440" tIns="45720" rIns="91440" bIns="45720" rtlCol="0" anchor="ctr"/>
          <a:lstStyle>
            <a:lvl1pPr algn="l" rtl="0">
              <a:defRPr sz="1000" b="1" i="0">
                <a:solidFill>
                  <a:schemeClr val="tx1"/>
                </a:solidFill>
                <a:latin typeface="+mj-lt"/>
                <a:cs typeface="Mongolian Baiti" panose="03000500000000000000" pitchFamily="66" charset="0"/>
              </a:defRPr>
            </a:lvl1pPr>
          </a:lstStyle>
          <a:p>
            <a:endParaRPr lang="en-US" dirty="0"/>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049000" y="6400800"/>
            <a:ext cx="990599" cy="457200"/>
          </a:xfrm>
          <a:prstGeom prst="rect">
            <a:avLst/>
          </a:prstGeom>
        </p:spPr>
        <p:txBody>
          <a:bodyPr vert="horz" lIns="91440" tIns="45720" rIns="91440" bIns="45720" rtlCol="0" anchor="ctr"/>
          <a:lstStyle>
            <a:lvl1pPr algn="r" rtl="0">
              <a:defRPr sz="1000" b="1" i="0">
                <a:solidFill>
                  <a:schemeClr val="accent1"/>
                </a:solidFill>
                <a:latin typeface="+mj-lt"/>
                <a:cs typeface="Mongolian Baiti" panose="03000500000000000000" pitchFamily="66" charset="0"/>
              </a:defRPr>
            </a:lvl1pPr>
          </a:lstStyle>
          <a:p>
            <a:fld id="{AEAA3239-9EA4-4A65-A281-97F994456D9F}" type="slidenum">
              <a:rPr lang="en-US" smtClean="0"/>
              <a:pPr/>
              <a:t>‹#›</a:t>
            </a:fld>
            <a:endParaRPr lang="en-US" dirty="0"/>
          </a:p>
        </p:txBody>
      </p:sp>
    </p:spTree>
    <p:extLst>
      <p:ext uri="{BB962C8B-B14F-4D97-AF65-F5344CB8AC3E}">
        <p14:creationId xmlns:p14="http://schemas.microsoft.com/office/powerpoint/2010/main" val="19663994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Lst>
  <p:hf hdr="0" dt="0"/>
  <p:txStyles>
    <p:titleStyle>
      <a:lvl1pPr algn="l" defTabSz="914400" rtl="0" eaLnBrk="1" latinLnBrk="0" hangingPunct="1">
        <a:lnSpc>
          <a:spcPct val="80000"/>
        </a:lnSpc>
        <a:spcBef>
          <a:spcPct val="0"/>
        </a:spcBef>
        <a:buNone/>
        <a:defRPr sz="3600" b="0" i="0" kern="1200" spc="0" baseline="0">
          <a:solidFill>
            <a:schemeClr val="tx1"/>
          </a:solidFill>
          <a:latin typeface="+mj-lt"/>
          <a:ea typeface="+mj-ea"/>
          <a:cs typeface="Mongolian Baiti" panose="03000500000000000000" pitchFamily="66" charset="0"/>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400" b="0" i="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400" b="0" i="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b="0" i="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b="0" i="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3" orient="horz" pos="2160" userDrawn="1">
          <p15:clr>
            <a:srgbClr val="F26B43"/>
          </p15:clr>
        </p15:guide>
        <p15:guide id="24" pos="3840" userDrawn="1">
          <p15:clr>
            <a:srgbClr val="F26B43"/>
          </p15:clr>
        </p15:guide>
        <p15:guide id="25" pos="7584" userDrawn="1">
          <p15:clr>
            <a:srgbClr val="F26B43"/>
          </p15:clr>
        </p15:guide>
        <p15:guide id="26" pos="96" userDrawn="1">
          <p15:clr>
            <a:srgbClr val="F26B43"/>
          </p15:clr>
        </p15:guide>
        <p15:guide id="27" pos="720" userDrawn="1">
          <p15:clr>
            <a:srgbClr val="F26B43"/>
          </p15:clr>
        </p15:guide>
        <p15:guide id="28" pos="6960" userDrawn="1">
          <p15:clr>
            <a:srgbClr val="F26B43"/>
          </p15:clr>
        </p15:guide>
        <p15:guide id="29" orient="horz" pos="4032" userDrawn="1">
          <p15:clr>
            <a:srgbClr val="F26B43"/>
          </p15:clr>
        </p15:guide>
        <p15:guide id="30" orient="horz" pos="432" userDrawn="1">
          <p15:clr>
            <a:srgbClr val="F26B43"/>
          </p15:clr>
        </p15:guide>
        <p15:guide id="31" orient="horz" pos="374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notesSlide" Target="../notesSlides/notesSlide1.xml"/><Relationship Id="rId1" Type="http://schemas.openxmlformats.org/officeDocument/2006/relationships/slideLayout" Target="../slideLayouts/slideLayout51.xml"/><Relationship Id="rId4" Type="http://schemas.openxmlformats.org/officeDocument/2006/relationships/image" Target="../media/image22.svg"/></Relationships>
</file>

<file path=ppt/slides/_rels/slide1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notesSlide" Target="../notesSlides/notesSlide10.xml"/><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notesSlide" Target="../notesSlides/notesSlide11.xml"/><Relationship Id="rId1" Type="http://schemas.openxmlformats.org/officeDocument/2006/relationships/slideLayout" Target="../slideLayouts/slideLayout51.xml"/><Relationship Id="rId6" Type="http://schemas.openxmlformats.org/officeDocument/2006/relationships/image" Target="../media/image32.svg"/><Relationship Id="rId5" Type="http://schemas.openxmlformats.org/officeDocument/2006/relationships/image" Target="../media/image31.svg"/><Relationship Id="rId4" Type="http://schemas.openxmlformats.org/officeDocument/2006/relationships/image" Target="../media/image30.svg"/></Relationships>
</file>

<file path=ppt/slides/_rels/slide12.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21.svg"/><Relationship Id="rId7" Type="http://schemas.openxmlformats.org/officeDocument/2006/relationships/image" Target="../media/image36.svg"/><Relationship Id="rId2" Type="http://schemas.openxmlformats.org/officeDocument/2006/relationships/notesSlide" Target="../notesSlides/notesSlide12.xml"/><Relationship Id="rId1" Type="http://schemas.openxmlformats.org/officeDocument/2006/relationships/slideLayout" Target="../slideLayouts/slideLayout51.xml"/><Relationship Id="rId6" Type="http://schemas.openxmlformats.org/officeDocument/2006/relationships/image" Target="../media/image35.svg"/><Relationship Id="rId5" Type="http://schemas.openxmlformats.org/officeDocument/2006/relationships/image" Target="../media/image34.svg"/><Relationship Id="rId4" Type="http://schemas.openxmlformats.org/officeDocument/2006/relationships/image" Target="../media/image33.svg"/></Relationships>
</file>

<file path=ppt/slides/_rels/slide1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notesSlide" Target="../notesSlides/notesSlide13.xml"/><Relationship Id="rId1" Type="http://schemas.openxmlformats.org/officeDocument/2006/relationships/slideLayout" Target="../slideLayouts/slideLayout51.xml"/><Relationship Id="rId4" Type="http://schemas.openxmlformats.org/officeDocument/2006/relationships/image" Target="../media/image38.svg"/></Relationships>
</file>

<file path=ppt/slides/_rels/slide1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notesSlide" Target="../notesSlides/notesSlide14.xml"/><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notesSlide" Target="../notesSlides/notesSlide15.xml"/><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notesSlide" Target="../notesSlides/notesSlide16.xml"/><Relationship Id="rId1" Type="http://schemas.openxmlformats.org/officeDocument/2006/relationships/slideLayout" Target="../slideLayouts/slideLayout51.xml"/><Relationship Id="rId4" Type="http://schemas.openxmlformats.org/officeDocument/2006/relationships/image" Target="../media/image39.svg"/></Relationships>
</file>

<file path=ppt/slides/_rels/slide1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notesSlide" Target="../notesSlides/notesSlide17.xml"/><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notesSlide" Target="../notesSlides/notesSlide18.xml"/><Relationship Id="rId1" Type="http://schemas.openxmlformats.org/officeDocument/2006/relationships/slideLayout" Target="../slideLayouts/slideLayout51.xml"/><Relationship Id="rId4" Type="http://schemas.openxmlformats.org/officeDocument/2006/relationships/image" Target="../media/image40.svg"/></Relationships>
</file>

<file path=ppt/slides/_rels/slide19.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21.svg"/><Relationship Id="rId7" Type="http://schemas.openxmlformats.org/officeDocument/2006/relationships/image" Target="../media/image44.svg"/><Relationship Id="rId2" Type="http://schemas.openxmlformats.org/officeDocument/2006/relationships/notesSlide" Target="../notesSlides/notesSlide19.xml"/><Relationship Id="rId1" Type="http://schemas.openxmlformats.org/officeDocument/2006/relationships/slideLayout" Target="../slideLayouts/slideLayout51.xml"/><Relationship Id="rId6" Type="http://schemas.openxmlformats.org/officeDocument/2006/relationships/image" Target="../media/image43.svg"/><Relationship Id="rId5" Type="http://schemas.openxmlformats.org/officeDocument/2006/relationships/image" Target="../media/image42.svg"/><Relationship Id="rId4" Type="http://schemas.openxmlformats.org/officeDocument/2006/relationships/image" Target="../media/image41.svg"/></Relationships>
</file>

<file path=ppt/slides/_rels/slide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notesSlide" Target="../notesSlides/notesSlide2.xml"/><Relationship Id="rId1" Type="http://schemas.openxmlformats.org/officeDocument/2006/relationships/slideLayout" Target="../slideLayouts/slideLayout51.xml"/><Relationship Id="rId4" Type="http://schemas.openxmlformats.org/officeDocument/2006/relationships/image" Target="../media/image23.svg"/></Relationships>
</file>

<file path=ppt/slides/_rels/slide2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notesSlide" Target="../notesSlides/notesSlide20.xml"/><Relationship Id="rId1" Type="http://schemas.openxmlformats.org/officeDocument/2006/relationships/slideLayout" Target="../slideLayouts/slideLayout51.xml"/><Relationship Id="rId4" Type="http://schemas.openxmlformats.org/officeDocument/2006/relationships/image" Target="../media/image46.svg"/></Relationships>
</file>

<file path=ppt/slides/_rels/slide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notesSlide" Target="../notesSlides/notesSlide3.xml"/><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notesSlide" Target="../notesSlides/notesSlide4.xml"/><Relationship Id="rId1" Type="http://schemas.openxmlformats.org/officeDocument/2006/relationships/slideLayout" Target="../slideLayouts/slideLayout51.xml"/><Relationship Id="rId4" Type="http://schemas.openxmlformats.org/officeDocument/2006/relationships/image" Target="../media/image25.svg"/></Relationships>
</file>

<file path=ppt/slides/_rels/slide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notesSlide" Target="../notesSlides/notesSlide5.xml"/><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notesSlide" Target="../notesSlides/notesSlide6.xml"/><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notesSlide" Target="../notesSlides/notesSlide7.xml"/><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notesSlide" Target="../notesSlides/notesSlide8.xml"/><Relationship Id="rId1" Type="http://schemas.openxmlformats.org/officeDocument/2006/relationships/slideLayout" Target="../slideLayouts/slideLayout51.xml"/><Relationship Id="rId6" Type="http://schemas.openxmlformats.org/officeDocument/2006/relationships/image" Target="../media/image28.svg"/><Relationship Id="rId5" Type="http://schemas.openxmlformats.org/officeDocument/2006/relationships/image" Target="../media/image27.svg"/><Relationship Id="rId4" Type="http://schemas.openxmlformats.org/officeDocument/2006/relationships/image" Target="../media/image26.svg"/></Relationships>
</file>

<file path=ppt/slides/_rels/slide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notesSlide" Target="../notesSlides/notesSlide9.xml"/><Relationship Id="rId1" Type="http://schemas.openxmlformats.org/officeDocument/2006/relationships/slideLayout" Target="../slideLayouts/slideLayout51.xml"/><Relationship Id="rId4" Type="http://schemas.openxmlformats.org/officeDocument/2006/relationships/image" Target="../media/image2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A60D63C8-DBA0-45D4-AB16-804433EE36B6}"/>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8" name="Content Placeholder 7" descr="A modern, professional training environment with a diverse group of adults engaged in collaborative learning, seated around tables with digital devices and notepads, in a well-lit room. The scene should convey a sense of focus, teamwork, and educational development. No visible or implied text, letters, or words should appear anywhere in the image. The composition should allow for a centered title overlay and support a premium, business-oriented aesthetic">
            <a:extLst>
              <a:ext uri="{FF2B5EF4-FFF2-40B4-BE49-F238E27FC236}">
                <a16:creationId xmlns:a16="http://schemas.microsoft.com/office/drawing/2014/main" id="{2F6065D5-2B0B-423F-AF1E-FCE5EFA57C40}"/>
              </a:ext>
            </a:extLst>
          </p:cNvPr>
          <p:cNvPicPr>
            <a:picLocks noGrp="1" noChangeAspect="1"/>
          </p:cNvPicPr>
          <p:nvPr>
            <p:ph sz="quarter" idx="16"/>
          </p:nvPr>
        </p:nvPicPr>
        <p:blipFill>
          <a:blip>
            <a:extLst>
              <a:ext uri="{96DAC541-7B7A-43D3-8B79-37D633B846F1}">
                <asvg:svgBlip xmlns:asvg="http://schemas.microsoft.com/office/drawing/2016/SVG/main" r:embed="rId4"/>
              </a:ext>
            </a:extLst>
          </a:blip>
          <a:stretch>
            <a:fillRect/>
          </a:stretch>
        </p:blipFill>
        <p:spPr>
          <a:xfrm>
            <a:off x="5334000" y="0"/>
            <a:ext cx="6858000" cy="6858000"/>
          </a:xfrm>
          <a:prstGeom prst="rect">
            <a:avLst/>
          </a:prstGeom>
        </p:spPr>
      </p:pic>
      <p:sp>
        <p:nvSpPr>
          <p:cNvPr id="6" name="Slide Number Placeholder 5">
            <a:extLst>
              <a:ext uri="{FF2B5EF4-FFF2-40B4-BE49-F238E27FC236}">
                <a16:creationId xmlns:a16="http://schemas.microsoft.com/office/drawing/2014/main" id="{AD0721F1-93F1-4CF7-A981-8352E5A99508}"/>
              </a:ext>
            </a:extLst>
          </p:cNvPr>
          <p:cNvSpPr>
            <a:spLocks noGrp="1"/>
          </p:cNvSpPr>
          <p:nvPr>
            <p:ph type="sldNum" sz="quarter" idx="12"/>
          </p:nvPr>
        </p:nvSpPr>
        <p:spPr/>
        <p:txBody>
          <a:bodyPr/>
          <a:lstStyle/>
          <a:p>
            <a:fld id="{AEAA3239-9EA4-4A65-A281-97F994456D9F}" type="slidenum">
              <a:rPr lang="en-US" smtClean="0"/>
              <a:t>1</a:t>
            </a:fld>
            <a:endParaRPr lang="en-US" dirty="0"/>
          </a:p>
        </p:txBody>
      </p:sp>
      <p:sp>
        <p:nvSpPr>
          <p:cNvPr id="9" name="TextBox 8">
            <a:extLst>
              <a:ext uri="{FF2B5EF4-FFF2-40B4-BE49-F238E27FC236}">
                <a16:creationId xmlns:a16="http://schemas.microsoft.com/office/drawing/2014/main" id="{084423B7-BDDC-43AF-A766-C5624C5332F1}"/>
              </a:ext>
            </a:extLst>
          </p:cNvPr>
          <p:cNvSpPr txBox="1"/>
          <p:nvPr/>
        </p:nvSpPr>
        <p:spPr>
          <a:xfrm>
            <a:off x="619125" y="757386"/>
            <a:ext cx="4391025" cy="2681882"/>
          </a:xfrm>
          <a:prstGeom prst="rect">
            <a:avLst/>
          </a:prstGeom>
          <a:noFill/>
        </p:spPr>
        <p:txBody>
          <a:bodyPr wrap="square" rtlCol="0">
            <a:normAutofit fontScale="92500"/>
          </a:bodyPr>
          <a:lstStyle/>
          <a:p>
            <a:pPr marL="0" algn="l">
              <a:buNone/>
            </a:pPr>
            <a:r>
              <a:rPr sz="4800" b="0" dirty="0">
                <a:solidFill>
                  <a:srgbClr val="000000"/>
                </a:solidFill>
                <a:effectLst/>
                <a:latin typeface="Mongolian Baiti" panose="03000500000000000000" pitchFamily="66" charset="0"/>
              </a:rPr>
              <a:t>WRAP Facilitator Training Modules</a:t>
            </a:r>
            <a:r>
              <a:rPr dirty="0">
                <a:effectLst/>
              </a:rPr>
              <a:t> </a:t>
            </a:r>
            <a:endParaRPr lang="en-US" dirty="0"/>
          </a:p>
        </p:txBody>
      </p:sp>
      <p:sp>
        <p:nvSpPr>
          <p:cNvPr id="10" name="TextBox 9">
            <a:extLst>
              <a:ext uri="{FF2B5EF4-FFF2-40B4-BE49-F238E27FC236}">
                <a16:creationId xmlns:a16="http://schemas.microsoft.com/office/drawing/2014/main" id="{59104E92-DA26-4EE3-A386-D2998AE3CDB6}"/>
              </a:ext>
            </a:extLst>
          </p:cNvPr>
          <p:cNvSpPr txBox="1"/>
          <p:nvPr/>
        </p:nvSpPr>
        <p:spPr>
          <a:xfrm>
            <a:off x="619125" y="5696991"/>
            <a:ext cx="4391025" cy="594121"/>
          </a:xfrm>
          <a:prstGeom prst="rect">
            <a:avLst/>
          </a:prstGeom>
          <a:noFill/>
        </p:spPr>
        <p:txBody>
          <a:bodyPr wrap="square" rtlCol="0">
            <a:normAutofit lnSpcReduction="10000"/>
          </a:bodyPr>
          <a:lstStyle/>
          <a:p>
            <a:pPr marL="0" algn="l">
              <a:buNone/>
            </a:pPr>
            <a:r>
              <a:rPr sz="1800" b="0">
                <a:solidFill>
                  <a:srgbClr val="D27B07"/>
                </a:solidFill>
                <a:effectLst/>
                <a:latin typeface="Avenir"/>
              </a:rPr>
              <a:t>Comprehensive overview of training curriculum</a:t>
            </a:r>
            <a:r>
              <a:rPr>
                <a:effectLst/>
              </a:rPr>
              <a:t> </a:t>
            </a:r>
            <a:endParaRPr lang="en-US"/>
          </a:p>
        </p:txBody>
      </p:sp>
    </p:spTree>
    <p:extLst>
      <p:ext uri="{BB962C8B-B14F-4D97-AF65-F5344CB8AC3E}">
        <p14:creationId xmlns:p14="http://schemas.microsoft.com/office/powerpoint/2010/main" val="34927099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3846025A-A65B-4087-8B9F-E0EB81411FEB}"/>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3CD91656-F24B-3151-45C7-88B1CA7E629A}"/>
              </a:ext>
            </a:extLst>
          </p:cNvPr>
          <p:cNvSpPr>
            <a:spLocks noGrp="1"/>
          </p:cNvSpPr>
          <p:nvPr>
            <p:ph sz="quarter" idx="16"/>
          </p:nvPr>
        </p:nvSpPr>
        <p:spPr>
          <a:xfrm>
            <a:off x="828675" y="3609975"/>
            <a:ext cx="10534650" cy="2419350"/>
          </a:xfrm>
        </p:spPr>
        <p:txBody>
          <a:bodyPr>
            <a:normAutofit fontScale="92500" lnSpcReduction="20000"/>
          </a:bodyPr>
          <a:lstStyle/>
          <a:p>
            <a:pPr marL="0" marR="0" indent="0" algn="l" fontAlgn="b">
              <a:buNone/>
            </a:pPr>
            <a:r>
              <a:rPr sz="8250">
                <a:solidFill>
                  <a:srgbClr val="000000"/>
                </a:solidFill>
                <a:effectLst/>
                <a:latin typeface="Mongolian Baiti" panose="03000500000000000000" pitchFamily="66" charset="0"/>
              </a:rPr>
              <a:t>Facilitation Skills Development</a:t>
            </a:r>
            <a:r>
              <a:rPr>
                <a:effectLst/>
              </a:rPr>
              <a:t> </a:t>
            </a:r>
            <a:endParaRPr lang="en-US"/>
          </a:p>
        </p:txBody>
      </p:sp>
      <p:sp>
        <p:nvSpPr>
          <p:cNvPr id="6" name="Slide Number Placeholder 5">
            <a:extLst>
              <a:ext uri="{FF2B5EF4-FFF2-40B4-BE49-F238E27FC236}">
                <a16:creationId xmlns:a16="http://schemas.microsoft.com/office/drawing/2014/main" id="{F2102DE9-D62A-5BB4-880B-FDB1CE309C99}"/>
              </a:ext>
            </a:extLst>
          </p:cNvPr>
          <p:cNvSpPr>
            <a:spLocks noGrp="1"/>
          </p:cNvSpPr>
          <p:nvPr>
            <p:ph type="sldNum" sz="quarter" idx="12"/>
          </p:nvPr>
        </p:nvSpPr>
        <p:spPr/>
        <p:txBody>
          <a:bodyPr/>
          <a:lstStyle/>
          <a:p>
            <a:fld id="{AEAA3239-9EA4-4A65-A281-97F994456D9F}" type="slidenum">
              <a:rPr lang="en-US" smtClean="0"/>
              <a:t>10</a:t>
            </a:fld>
            <a:endParaRPr lang="en-US" dirty="0"/>
          </a:p>
        </p:txBody>
      </p:sp>
    </p:spTree>
    <p:extLst>
      <p:ext uri="{BB962C8B-B14F-4D97-AF65-F5344CB8AC3E}">
        <p14:creationId xmlns:p14="http://schemas.microsoft.com/office/powerpoint/2010/main" val="36059397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AB49D439-A665-4080-834B-A829C8D2BC39}"/>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8" name="Content Placeholder 7" descr="A vector illustration icon of an ear with sound waves, representing active listening, designed with a transparent background">
            <a:extLst>
              <a:ext uri="{FF2B5EF4-FFF2-40B4-BE49-F238E27FC236}">
                <a16:creationId xmlns:a16="http://schemas.microsoft.com/office/drawing/2014/main" id="{4AE400DA-368B-40BA-8926-CE96679581C0}"/>
              </a:ext>
            </a:extLst>
          </p:cNvPr>
          <p:cNvPicPr>
            <a:picLocks noGrp="1" noChangeAspect="1"/>
          </p:cNvPicPr>
          <p:nvPr>
            <p:ph sz="quarter" idx="16"/>
          </p:nvPr>
        </p:nvPicPr>
        <p:blipFill>
          <a:blip>
            <a:extLst>
              <a:ext uri="{96DAC541-7B7A-43D3-8B79-37D633B846F1}">
                <asvg:svgBlip xmlns:asvg="http://schemas.microsoft.com/office/drawing/2016/SVG/main" r:embed="rId4"/>
              </a:ext>
            </a:extLst>
          </a:blip>
          <a:stretch>
            <a:fillRect/>
          </a:stretch>
        </p:blipFill>
        <p:spPr>
          <a:xfrm>
            <a:off x="618083" y="1541115"/>
            <a:ext cx="3408312" cy="3408312"/>
          </a:xfrm>
          <a:prstGeom prst="rect">
            <a:avLst/>
          </a:prstGeom>
        </p:spPr>
      </p:pic>
      <p:sp>
        <p:nvSpPr>
          <p:cNvPr id="6" name="Slide Number Placeholder 5">
            <a:extLst>
              <a:ext uri="{FF2B5EF4-FFF2-40B4-BE49-F238E27FC236}">
                <a16:creationId xmlns:a16="http://schemas.microsoft.com/office/drawing/2014/main" id="{653C60AE-C4B2-4EB6-F904-0B0773C4B83B}"/>
              </a:ext>
            </a:extLst>
          </p:cNvPr>
          <p:cNvSpPr>
            <a:spLocks noGrp="1"/>
          </p:cNvSpPr>
          <p:nvPr>
            <p:ph type="sldNum" sz="quarter" idx="12"/>
          </p:nvPr>
        </p:nvSpPr>
        <p:spPr/>
        <p:txBody>
          <a:bodyPr/>
          <a:lstStyle/>
          <a:p>
            <a:fld id="{AEAA3239-9EA4-4A65-A281-97F994456D9F}" type="slidenum">
              <a:rPr lang="en-US" smtClean="0"/>
              <a:t>11</a:t>
            </a:fld>
            <a:endParaRPr lang="en-US" dirty="0"/>
          </a:p>
        </p:txBody>
      </p:sp>
      <p:pic>
        <p:nvPicPr>
          <p:cNvPr id="9" name="Graphic 8" descr="A vector illustration icon of a speech bubble with multiple dots, representing interactive communication, designed with a transparent background">
            <a:extLst>
              <a:ext uri="{FF2B5EF4-FFF2-40B4-BE49-F238E27FC236}">
                <a16:creationId xmlns:a16="http://schemas.microsoft.com/office/drawing/2014/main" id="{EA40A063-B960-44B1-9953-8214154DBC0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208859" y="1541115"/>
            <a:ext cx="3408312" cy="3408312"/>
          </a:xfrm>
          <a:prstGeom prst="rect">
            <a:avLst/>
          </a:prstGeom>
        </p:spPr>
      </p:pic>
      <p:pic>
        <p:nvPicPr>
          <p:cNvPr id="10" name="Graphic 9" descr="A vector illustration icon of a megaphone, symbolizing clear articulation, designed with a transparent background">
            <a:extLst>
              <a:ext uri="{FF2B5EF4-FFF2-40B4-BE49-F238E27FC236}">
                <a16:creationId xmlns:a16="http://schemas.microsoft.com/office/drawing/2014/main" id="{F21409C0-8537-4EDB-B39F-E6A856B4C892}"/>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799635" y="1541115"/>
            <a:ext cx="3408312" cy="3408312"/>
          </a:xfrm>
          <a:prstGeom prst="rect">
            <a:avLst/>
          </a:prstGeom>
        </p:spPr>
      </p:pic>
      <p:sp>
        <p:nvSpPr>
          <p:cNvPr id="11" name="TextBox 10">
            <a:extLst>
              <a:ext uri="{FF2B5EF4-FFF2-40B4-BE49-F238E27FC236}">
                <a16:creationId xmlns:a16="http://schemas.microsoft.com/office/drawing/2014/main" id="{925975EF-37FA-462E-8B13-DE7E112DDC6F}"/>
              </a:ext>
            </a:extLst>
          </p:cNvPr>
          <p:cNvSpPr txBox="1"/>
          <p:nvPr/>
        </p:nvSpPr>
        <p:spPr>
          <a:xfrm>
            <a:off x="618083" y="771525"/>
            <a:ext cx="10955535" cy="502890"/>
          </a:xfrm>
          <a:prstGeom prst="rect">
            <a:avLst/>
          </a:prstGeom>
          <a:noFill/>
        </p:spPr>
        <p:txBody>
          <a:bodyPr wrap="square" rtlCol="0">
            <a:normAutofit fontScale="92500" lnSpcReduction="20000"/>
          </a:bodyPr>
          <a:lstStyle/>
          <a:p>
            <a:pPr marL="0" algn="l">
              <a:buNone/>
            </a:pPr>
            <a:r>
              <a:rPr sz="3600" b="0">
                <a:solidFill>
                  <a:srgbClr val="000000"/>
                </a:solidFill>
                <a:effectLst/>
                <a:latin typeface="Mongolian Baiti" panose="03000500000000000000" pitchFamily="66" charset="0"/>
              </a:rPr>
              <a:t>Effective Communication and Engagement Techniques</a:t>
            </a:r>
            <a:r>
              <a:rPr>
                <a:effectLst/>
              </a:rPr>
              <a:t> </a:t>
            </a:r>
            <a:endParaRPr lang="en-US"/>
          </a:p>
        </p:txBody>
      </p:sp>
      <p:sp>
        <p:nvSpPr>
          <p:cNvPr id="12" name="TextBox 11">
            <a:extLst>
              <a:ext uri="{FF2B5EF4-FFF2-40B4-BE49-F238E27FC236}">
                <a16:creationId xmlns:a16="http://schemas.microsoft.com/office/drawing/2014/main" id="{3FAF7588-E3E4-4058-B422-272EF79F729D}"/>
              </a:ext>
            </a:extLst>
          </p:cNvPr>
          <p:cNvSpPr txBox="1"/>
          <p:nvPr/>
        </p:nvSpPr>
        <p:spPr>
          <a:xfrm>
            <a:off x="618083" y="5044678"/>
            <a:ext cx="3408312" cy="1344662"/>
          </a:xfrm>
          <a:prstGeom prst="rect">
            <a:avLst/>
          </a:prstGeom>
          <a:noFill/>
        </p:spPr>
        <p:txBody>
          <a:bodyPr wrap="square" rtlCol="0">
            <a:normAutofit/>
          </a:bodyPr>
          <a:lstStyle/>
          <a:p>
            <a:pPr marL="0" algn="l">
              <a:buNone/>
            </a:pPr>
            <a:r>
              <a:rPr sz="1425" b="1">
                <a:solidFill>
                  <a:srgbClr val="000000"/>
                </a:solidFill>
                <a:effectLst/>
                <a:latin typeface="Avenir"/>
              </a:rPr>
              <a:t>Active Listening</a:t>
            </a:r>
            <a:r>
              <a:rPr>
                <a:effectLst/>
              </a:rPr>
              <a:t> </a:t>
            </a:r>
          </a:p>
          <a:p>
            <a:pPr marL="0" algn="l">
              <a:spcBef>
                <a:spcPts val="900"/>
              </a:spcBef>
              <a:buNone/>
            </a:pPr>
            <a:r>
              <a:rPr sz="1425" b="0">
                <a:solidFill>
                  <a:srgbClr val="000000"/>
                </a:solidFill>
                <a:effectLst/>
                <a:latin typeface="Avenir"/>
              </a:rPr>
              <a:t>Focus on participants’ input, paraphrase responses, and validate contributions to build trust and rapport.</a:t>
            </a:r>
            <a:r>
              <a:rPr>
                <a:effectLst/>
              </a:rPr>
              <a:t> </a:t>
            </a:r>
            <a:endParaRPr lang="en-US"/>
          </a:p>
        </p:txBody>
      </p:sp>
      <p:sp>
        <p:nvSpPr>
          <p:cNvPr id="13" name="TextBox 12">
            <a:extLst>
              <a:ext uri="{FF2B5EF4-FFF2-40B4-BE49-F238E27FC236}">
                <a16:creationId xmlns:a16="http://schemas.microsoft.com/office/drawing/2014/main" id="{F6B5D8FF-2E8E-4DEE-868D-4C09D74D0E2E}"/>
              </a:ext>
            </a:extLst>
          </p:cNvPr>
          <p:cNvSpPr txBox="1"/>
          <p:nvPr/>
        </p:nvSpPr>
        <p:spPr>
          <a:xfrm>
            <a:off x="4208859" y="5044678"/>
            <a:ext cx="3408312" cy="1344662"/>
          </a:xfrm>
          <a:prstGeom prst="rect">
            <a:avLst/>
          </a:prstGeom>
          <a:noFill/>
        </p:spPr>
        <p:txBody>
          <a:bodyPr wrap="square" rtlCol="0">
            <a:normAutofit/>
          </a:bodyPr>
          <a:lstStyle/>
          <a:p>
            <a:pPr marL="0" algn="l">
              <a:buNone/>
            </a:pPr>
            <a:r>
              <a:rPr sz="1425" b="1">
                <a:solidFill>
                  <a:srgbClr val="000000"/>
                </a:solidFill>
                <a:effectLst/>
                <a:latin typeface="Avenir"/>
              </a:rPr>
              <a:t>Interactive Methods</a:t>
            </a:r>
            <a:r>
              <a:rPr>
                <a:effectLst/>
              </a:rPr>
              <a:t> </a:t>
            </a:r>
          </a:p>
          <a:p>
            <a:pPr marL="0" algn="l">
              <a:spcBef>
                <a:spcPts val="900"/>
              </a:spcBef>
              <a:buNone/>
            </a:pPr>
            <a:r>
              <a:rPr sz="1425" b="0">
                <a:solidFill>
                  <a:srgbClr val="000000"/>
                </a:solidFill>
                <a:effectLst/>
                <a:latin typeface="Avenir"/>
              </a:rPr>
              <a:t>Use open-ended questions, storytelling, and real-time feedback to stimulate engagement and participation.</a:t>
            </a:r>
            <a:r>
              <a:rPr>
                <a:effectLst/>
              </a:rPr>
              <a:t> </a:t>
            </a:r>
            <a:endParaRPr lang="en-US"/>
          </a:p>
        </p:txBody>
      </p:sp>
      <p:sp>
        <p:nvSpPr>
          <p:cNvPr id="14" name="TextBox 13">
            <a:extLst>
              <a:ext uri="{FF2B5EF4-FFF2-40B4-BE49-F238E27FC236}">
                <a16:creationId xmlns:a16="http://schemas.microsoft.com/office/drawing/2014/main" id="{97C5B673-FF39-4737-A795-448B9BE394D5}"/>
              </a:ext>
            </a:extLst>
          </p:cNvPr>
          <p:cNvSpPr txBox="1"/>
          <p:nvPr/>
        </p:nvSpPr>
        <p:spPr>
          <a:xfrm>
            <a:off x="7799635" y="5044678"/>
            <a:ext cx="3408312" cy="1344662"/>
          </a:xfrm>
          <a:prstGeom prst="rect">
            <a:avLst/>
          </a:prstGeom>
          <a:noFill/>
        </p:spPr>
        <p:txBody>
          <a:bodyPr wrap="square" rtlCol="0">
            <a:normAutofit/>
          </a:bodyPr>
          <a:lstStyle/>
          <a:p>
            <a:pPr marL="0" algn="l">
              <a:buNone/>
            </a:pPr>
            <a:r>
              <a:rPr sz="1425" b="1">
                <a:solidFill>
                  <a:srgbClr val="000000"/>
                </a:solidFill>
                <a:effectLst/>
                <a:latin typeface="Avenir"/>
              </a:rPr>
              <a:t>Clear Articulation</a:t>
            </a:r>
            <a:r>
              <a:rPr>
                <a:effectLst/>
              </a:rPr>
              <a:t> </a:t>
            </a:r>
          </a:p>
          <a:p>
            <a:pPr marL="0" algn="l">
              <a:spcBef>
                <a:spcPts val="900"/>
              </a:spcBef>
              <a:buNone/>
            </a:pPr>
            <a:r>
              <a:rPr sz="1425" b="0">
                <a:solidFill>
                  <a:srgbClr val="000000"/>
                </a:solidFill>
                <a:effectLst/>
                <a:latin typeface="Avenir"/>
              </a:rPr>
              <a:t>Communicate ideas concisely, adapt language to audience, and ensure clarity in instructions and objectives.</a:t>
            </a:r>
            <a:r>
              <a:rPr>
                <a:effectLst/>
              </a:rPr>
              <a:t> </a:t>
            </a:r>
            <a:endParaRPr lang="en-US"/>
          </a:p>
        </p:txBody>
      </p:sp>
    </p:spTree>
    <p:extLst>
      <p:ext uri="{BB962C8B-B14F-4D97-AF65-F5344CB8AC3E}">
        <p14:creationId xmlns:p14="http://schemas.microsoft.com/office/powerpoint/2010/main" val="27311617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FC0F4583-3AFF-4273-8261-5814B378C854}"/>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8" name="Content Placeholder 7">
            <a:extLst>
              <a:ext uri="{FF2B5EF4-FFF2-40B4-BE49-F238E27FC236}">
                <a16:creationId xmlns:a16="http://schemas.microsoft.com/office/drawing/2014/main" id="{E32C4B6F-9D8E-4469-87BE-02D6A1F9123E}"/>
              </a:ext>
            </a:extLst>
          </p:cNvPr>
          <p:cNvPicPr>
            <a:picLocks noGrp="1" noChangeAspect="1"/>
          </p:cNvPicPr>
          <p:nvPr>
            <p:ph sz="quarter" idx="16"/>
          </p:nvPr>
        </p:nvPicPr>
        <p:blipFill>
          <a:blip>
            <a:extLst>
              <a:ext uri="{96DAC541-7B7A-43D3-8B79-37D633B846F1}">
                <asvg:svgBlip xmlns:asvg="http://schemas.microsoft.com/office/drawing/2016/SVG/main" r:embed="rId4"/>
              </a:ext>
            </a:extLst>
          </a:blip>
          <a:stretch>
            <a:fillRect/>
          </a:stretch>
        </p:blipFill>
        <p:spPr>
          <a:xfrm>
            <a:off x="781050" y="2356395"/>
            <a:ext cx="857250" cy="857250"/>
          </a:xfrm>
          <a:prstGeom prst="rect">
            <a:avLst/>
          </a:prstGeom>
        </p:spPr>
      </p:pic>
      <p:sp>
        <p:nvSpPr>
          <p:cNvPr id="6" name="Slide Number Placeholder 5">
            <a:extLst>
              <a:ext uri="{FF2B5EF4-FFF2-40B4-BE49-F238E27FC236}">
                <a16:creationId xmlns:a16="http://schemas.microsoft.com/office/drawing/2014/main" id="{8A702FD0-1706-E9FF-5BC6-9906578E11CC}"/>
              </a:ext>
            </a:extLst>
          </p:cNvPr>
          <p:cNvSpPr>
            <a:spLocks noGrp="1"/>
          </p:cNvSpPr>
          <p:nvPr>
            <p:ph type="sldNum" sz="quarter" idx="12"/>
          </p:nvPr>
        </p:nvSpPr>
        <p:spPr/>
        <p:txBody>
          <a:bodyPr/>
          <a:lstStyle/>
          <a:p>
            <a:fld id="{AEAA3239-9EA4-4A65-A281-97F994456D9F}" type="slidenum">
              <a:rPr lang="en-US" smtClean="0"/>
              <a:t>12</a:t>
            </a:fld>
            <a:endParaRPr lang="en-US" dirty="0"/>
          </a:p>
        </p:txBody>
      </p:sp>
      <p:pic>
        <p:nvPicPr>
          <p:cNvPr id="9" name="Graphic 8" descr="A vector illustration icon of two hands shaking, representing mediation and agreement, with a transparent background">
            <a:extLst>
              <a:ext uri="{FF2B5EF4-FFF2-40B4-BE49-F238E27FC236}">
                <a16:creationId xmlns:a16="http://schemas.microsoft.com/office/drawing/2014/main" id="{8008DC33-CE2B-4F1D-9875-DF9ABE2717D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85825" y="2461170"/>
            <a:ext cx="647700" cy="647700"/>
          </a:xfrm>
          <a:prstGeom prst="ellipse">
            <a:avLst/>
          </a:prstGeom>
        </p:spPr>
      </p:pic>
      <p:pic>
        <p:nvPicPr>
          <p:cNvPr id="10" name="Graphic 9">
            <a:extLst>
              <a:ext uri="{FF2B5EF4-FFF2-40B4-BE49-F238E27FC236}">
                <a16:creationId xmlns:a16="http://schemas.microsoft.com/office/drawing/2014/main" id="{FDC040DC-7873-4F58-BA6D-1EFBBD02F8D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372225" y="2356395"/>
            <a:ext cx="857250" cy="857250"/>
          </a:xfrm>
          <a:prstGeom prst="rect">
            <a:avLst/>
          </a:prstGeom>
        </p:spPr>
      </p:pic>
      <p:pic>
        <p:nvPicPr>
          <p:cNvPr id="11" name="Graphic 10" descr="A vector illustration icon of a balance scale, representing interest-based negotiation, with a transparent background">
            <a:extLst>
              <a:ext uri="{FF2B5EF4-FFF2-40B4-BE49-F238E27FC236}">
                <a16:creationId xmlns:a16="http://schemas.microsoft.com/office/drawing/2014/main" id="{B47658D6-05FE-4700-BC85-2405917B9E1B}"/>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477000" y="2461170"/>
            <a:ext cx="647700" cy="647700"/>
          </a:xfrm>
          <a:prstGeom prst="ellipse">
            <a:avLst/>
          </a:prstGeom>
        </p:spPr>
      </p:pic>
      <p:pic>
        <p:nvPicPr>
          <p:cNvPr id="12" name="Graphic 11">
            <a:extLst>
              <a:ext uri="{FF2B5EF4-FFF2-40B4-BE49-F238E27FC236}">
                <a16:creationId xmlns:a16="http://schemas.microsoft.com/office/drawing/2014/main" id="{9A0ACBEB-E543-4F57-8630-BDFB646BC58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81050" y="4745235"/>
            <a:ext cx="857250" cy="857250"/>
          </a:xfrm>
          <a:prstGeom prst="rect">
            <a:avLst/>
          </a:prstGeom>
        </p:spPr>
      </p:pic>
      <p:pic>
        <p:nvPicPr>
          <p:cNvPr id="13" name="Graphic 12" descr="A vector illustration icon of a light bulb, symbolizing structured problem-solving and innovative solutions, with a transparent background">
            <a:extLst>
              <a:ext uri="{FF2B5EF4-FFF2-40B4-BE49-F238E27FC236}">
                <a16:creationId xmlns:a16="http://schemas.microsoft.com/office/drawing/2014/main" id="{93B362BE-141D-4830-AD32-164270FF8A8C}"/>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85825" y="4850010"/>
            <a:ext cx="647700" cy="647700"/>
          </a:xfrm>
          <a:prstGeom prst="ellipse">
            <a:avLst/>
          </a:prstGeom>
        </p:spPr>
      </p:pic>
      <p:pic>
        <p:nvPicPr>
          <p:cNvPr id="14" name="Graphic 13">
            <a:extLst>
              <a:ext uri="{FF2B5EF4-FFF2-40B4-BE49-F238E27FC236}">
                <a16:creationId xmlns:a16="http://schemas.microsoft.com/office/drawing/2014/main" id="{9B197239-0ACC-4244-9085-0E1958E71DC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372225" y="4745235"/>
            <a:ext cx="857250" cy="857250"/>
          </a:xfrm>
          <a:prstGeom prst="rect">
            <a:avLst/>
          </a:prstGeom>
        </p:spPr>
      </p:pic>
      <p:pic>
        <p:nvPicPr>
          <p:cNvPr id="15" name="Graphic 14" descr="A vector illustration icon of three people in a circle, representing consensus building and teamwork, with a transparent background">
            <a:extLst>
              <a:ext uri="{FF2B5EF4-FFF2-40B4-BE49-F238E27FC236}">
                <a16:creationId xmlns:a16="http://schemas.microsoft.com/office/drawing/2014/main" id="{AF5066C6-5201-40EA-BECF-3F6A18DAF287}"/>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477000" y="4850010"/>
            <a:ext cx="647700" cy="647700"/>
          </a:xfrm>
          <a:prstGeom prst="ellipse">
            <a:avLst/>
          </a:prstGeom>
        </p:spPr>
      </p:pic>
      <p:sp>
        <p:nvSpPr>
          <p:cNvPr id="16" name="TextBox 15">
            <a:extLst>
              <a:ext uri="{FF2B5EF4-FFF2-40B4-BE49-F238E27FC236}">
                <a16:creationId xmlns:a16="http://schemas.microsoft.com/office/drawing/2014/main" id="{71CA7B2F-8367-4F9B-91CE-D947FD6F5604}"/>
              </a:ext>
            </a:extLst>
          </p:cNvPr>
          <p:cNvSpPr txBox="1"/>
          <p:nvPr/>
        </p:nvSpPr>
        <p:spPr>
          <a:xfrm>
            <a:off x="619125" y="809625"/>
            <a:ext cx="10972800" cy="872430"/>
          </a:xfrm>
          <a:prstGeom prst="rect">
            <a:avLst/>
          </a:prstGeom>
          <a:noFill/>
        </p:spPr>
        <p:txBody>
          <a:bodyPr wrap="square" rtlCol="0">
            <a:normAutofit fontScale="92500" lnSpcReduction="20000"/>
          </a:bodyPr>
          <a:lstStyle/>
          <a:p>
            <a:pPr marL="0" algn="l">
              <a:buNone/>
            </a:pPr>
            <a:r>
              <a:rPr sz="3600" b="0">
                <a:solidFill>
                  <a:srgbClr val="000000"/>
                </a:solidFill>
                <a:effectLst/>
                <a:latin typeface="Mongolian Baiti" panose="03000500000000000000" pitchFamily="66" charset="0"/>
              </a:rPr>
              <a:t>Conflict Resolution Strategies</a:t>
            </a:r>
            <a:r>
              <a:rPr>
                <a:effectLst/>
              </a:rPr>
              <a:t> </a:t>
            </a:r>
          </a:p>
          <a:p>
            <a:pPr marL="0" algn="l">
              <a:spcBef>
                <a:spcPts val="750"/>
              </a:spcBef>
              <a:buNone/>
            </a:pPr>
            <a:r>
              <a:rPr sz="1800" b="0">
                <a:solidFill>
                  <a:srgbClr val="D27B07"/>
                </a:solidFill>
                <a:effectLst/>
                <a:latin typeface="Avenir"/>
              </a:rPr>
              <a:t>Trained facilitators cut disruptions by 40%.</a:t>
            </a:r>
            <a:r>
              <a:rPr>
                <a:effectLst/>
              </a:rPr>
              <a:t> </a:t>
            </a:r>
            <a:endParaRPr lang="en-US"/>
          </a:p>
        </p:txBody>
      </p:sp>
      <p:sp>
        <p:nvSpPr>
          <p:cNvPr id="17" name="TextBox 16">
            <a:extLst>
              <a:ext uri="{FF2B5EF4-FFF2-40B4-BE49-F238E27FC236}">
                <a16:creationId xmlns:a16="http://schemas.microsoft.com/office/drawing/2014/main" id="{458C3378-B568-4E4D-884B-E0B45F898F43}"/>
              </a:ext>
            </a:extLst>
          </p:cNvPr>
          <p:cNvSpPr txBox="1"/>
          <p:nvPr/>
        </p:nvSpPr>
        <p:spPr>
          <a:xfrm>
            <a:off x="1866900" y="2432595"/>
            <a:ext cx="3810000" cy="1348382"/>
          </a:xfrm>
          <a:prstGeom prst="rect">
            <a:avLst/>
          </a:prstGeom>
          <a:noFill/>
        </p:spPr>
        <p:txBody>
          <a:bodyPr wrap="square" rtlCol="0">
            <a:normAutofit/>
          </a:bodyPr>
          <a:lstStyle/>
          <a:p>
            <a:pPr marL="0" algn="l">
              <a:buNone/>
            </a:pPr>
            <a:r>
              <a:rPr sz="1575" b="1">
                <a:solidFill>
                  <a:srgbClr val="000000"/>
                </a:solidFill>
                <a:effectLst/>
                <a:latin typeface="Avenir"/>
              </a:rPr>
              <a:t>Mediation</a:t>
            </a:r>
            <a:r>
              <a:rPr>
                <a:effectLst/>
              </a:rPr>
              <a:t> </a:t>
            </a:r>
          </a:p>
          <a:p>
            <a:pPr marL="0" algn="l">
              <a:spcBef>
                <a:spcPts val="750"/>
              </a:spcBef>
              <a:buNone/>
            </a:pPr>
            <a:r>
              <a:rPr sz="1425" b="0">
                <a:solidFill>
                  <a:srgbClr val="000000"/>
                </a:solidFill>
                <a:effectLst/>
                <a:latin typeface="Avenir"/>
              </a:rPr>
              <a:t>Facilitators act as neutral parties to help resolve disputes. Effective for interpersonal conflicts and restoring group harmony.</a:t>
            </a:r>
            <a:r>
              <a:rPr>
                <a:effectLst/>
              </a:rPr>
              <a:t> </a:t>
            </a:r>
            <a:endParaRPr lang="en-US"/>
          </a:p>
        </p:txBody>
      </p:sp>
      <p:sp>
        <p:nvSpPr>
          <p:cNvPr id="18" name="TextBox 17">
            <a:extLst>
              <a:ext uri="{FF2B5EF4-FFF2-40B4-BE49-F238E27FC236}">
                <a16:creationId xmlns:a16="http://schemas.microsoft.com/office/drawing/2014/main" id="{9FBB702D-F07C-4797-9A0C-E0E8B54D699D}"/>
              </a:ext>
            </a:extLst>
          </p:cNvPr>
          <p:cNvSpPr txBox="1"/>
          <p:nvPr/>
        </p:nvSpPr>
        <p:spPr>
          <a:xfrm>
            <a:off x="7458075" y="2432595"/>
            <a:ext cx="3810000" cy="1095077"/>
          </a:xfrm>
          <a:prstGeom prst="rect">
            <a:avLst/>
          </a:prstGeom>
          <a:noFill/>
        </p:spPr>
        <p:txBody>
          <a:bodyPr wrap="square" rtlCol="0">
            <a:normAutofit lnSpcReduction="10000"/>
          </a:bodyPr>
          <a:lstStyle/>
          <a:p>
            <a:pPr marL="0" algn="l">
              <a:buNone/>
            </a:pPr>
            <a:r>
              <a:rPr sz="1575" b="1">
                <a:solidFill>
                  <a:srgbClr val="000000"/>
                </a:solidFill>
                <a:effectLst/>
                <a:latin typeface="Avenir"/>
              </a:rPr>
              <a:t>Interest-Based Negotiation</a:t>
            </a:r>
            <a:r>
              <a:rPr>
                <a:effectLst/>
              </a:rPr>
              <a:t> </a:t>
            </a:r>
          </a:p>
          <a:p>
            <a:pPr marL="0" algn="l">
              <a:spcBef>
                <a:spcPts val="750"/>
              </a:spcBef>
              <a:buNone/>
            </a:pPr>
            <a:r>
              <a:rPr sz="1425" b="0">
                <a:solidFill>
                  <a:srgbClr val="000000"/>
                </a:solidFill>
                <a:effectLst/>
                <a:latin typeface="Avenir"/>
              </a:rPr>
              <a:t>Focuses on underlying interests rather than positions. Useful for complex conflicts where compromise is needed.</a:t>
            </a:r>
            <a:r>
              <a:rPr>
                <a:effectLst/>
              </a:rPr>
              <a:t> </a:t>
            </a:r>
            <a:endParaRPr lang="en-US"/>
          </a:p>
        </p:txBody>
      </p:sp>
      <p:sp>
        <p:nvSpPr>
          <p:cNvPr id="19" name="TextBox 18">
            <a:extLst>
              <a:ext uri="{FF2B5EF4-FFF2-40B4-BE49-F238E27FC236}">
                <a16:creationId xmlns:a16="http://schemas.microsoft.com/office/drawing/2014/main" id="{020C1B89-DB8C-4AB5-856D-10CFED1272C8}"/>
              </a:ext>
            </a:extLst>
          </p:cNvPr>
          <p:cNvSpPr txBox="1"/>
          <p:nvPr/>
        </p:nvSpPr>
        <p:spPr>
          <a:xfrm>
            <a:off x="1866900" y="4821435"/>
            <a:ext cx="3810000" cy="1095077"/>
          </a:xfrm>
          <a:prstGeom prst="rect">
            <a:avLst/>
          </a:prstGeom>
          <a:noFill/>
        </p:spPr>
        <p:txBody>
          <a:bodyPr wrap="square" rtlCol="0">
            <a:normAutofit lnSpcReduction="10000"/>
          </a:bodyPr>
          <a:lstStyle/>
          <a:p>
            <a:pPr marL="0" algn="l">
              <a:buNone/>
            </a:pPr>
            <a:r>
              <a:rPr sz="1575" b="1">
                <a:solidFill>
                  <a:srgbClr val="000000"/>
                </a:solidFill>
                <a:effectLst/>
                <a:latin typeface="Avenir"/>
              </a:rPr>
              <a:t>Structured Problem-Solving</a:t>
            </a:r>
            <a:r>
              <a:rPr>
                <a:effectLst/>
              </a:rPr>
              <a:t> </a:t>
            </a:r>
          </a:p>
          <a:p>
            <a:pPr marL="0" algn="l">
              <a:spcBef>
                <a:spcPts val="750"/>
              </a:spcBef>
              <a:buNone/>
            </a:pPr>
            <a:r>
              <a:rPr sz="1425" b="0">
                <a:solidFill>
                  <a:srgbClr val="000000"/>
                </a:solidFill>
                <a:effectLst/>
                <a:latin typeface="Avenir"/>
              </a:rPr>
              <a:t>Uses step-by-step approaches to address issues. Highly applicable for recurring or systemic problems.</a:t>
            </a:r>
            <a:r>
              <a:rPr>
                <a:effectLst/>
              </a:rPr>
              <a:t> </a:t>
            </a:r>
            <a:endParaRPr lang="en-US"/>
          </a:p>
        </p:txBody>
      </p:sp>
      <p:sp>
        <p:nvSpPr>
          <p:cNvPr id="20" name="TextBox 19">
            <a:extLst>
              <a:ext uri="{FF2B5EF4-FFF2-40B4-BE49-F238E27FC236}">
                <a16:creationId xmlns:a16="http://schemas.microsoft.com/office/drawing/2014/main" id="{5FA33ADC-033E-481F-B4DD-60BDE59D63E3}"/>
              </a:ext>
            </a:extLst>
          </p:cNvPr>
          <p:cNvSpPr txBox="1"/>
          <p:nvPr/>
        </p:nvSpPr>
        <p:spPr>
          <a:xfrm>
            <a:off x="7458075" y="4821435"/>
            <a:ext cx="3810000" cy="1348382"/>
          </a:xfrm>
          <a:prstGeom prst="rect">
            <a:avLst/>
          </a:prstGeom>
          <a:noFill/>
        </p:spPr>
        <p:txBody>
          <a:bodyPr wrap="square" rtlCol="0">
            <a:normAutofit/>
          </a:bodyPr>
          <a:lstStyle/>
          <a:p>
            <a:pPr marL="0" algn="l">
              <a:buNone/>
            </a:pPr>
            <a:r>
              <a:rPr sz="1575" b="1">
                <a:solidFill>
                  <a:srgbClr val="000000"/>
                </a:solidFill>
                <a:effectLst/>
                <a:latin typeface="Avenir"/>
              </a:rPr>
              <a:t>Consensus Building</a:t>
            </a:r>
            <a:r>
              <a:rPr>
                <a:effectLst/>
              </a:rPr>
              <a:t> </a:t>
            </a:r>
          </a:p>
          <a:p>
            <a:pPr marL="0" algn="l">
              <a:spcBef>
                <a:spcPts val="750"/>
              </a:spcBef>
              <a:buNone/>
            </a:pPr>
            <a:r>
              <a:rPr sz="1425" b="0">
                <a:solidFill>
                  <a:srgbClr val="000000"/>
                </a:solidFill>
                <a:effectLst/>
                <a:latin typeface="Avenir"/>
              </a:rPr>
              <a:t>Guides groups toward mutually acceptable solutions. Best for collaborative environments and long-term cohesion.</a:t>
            </a:r>
            <a:r>
              <a:rPr>
                <a:effectLst/>
              </a:rPr>
              <a:t> </a:t>
            </a:r>
            <a:endParaRPr lang="en-US"/>
          </a:p>
        </p:txBody>
      </p:sp>
    </p:spTree>
    <p:extLst>
      <p:ext uri="{BB962C8B-B14F-4D97-AF65-F5344CB8AC3E}">
        <p14:creationId xmlns:p14="http://schemas.microsoft.com/office/powerpoint/2010/main" val="30626005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7EA33B8A-C5BB-4263-8844-B85CDE2E1AF2}"/>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8" name="Content Placeholder 7" descr="A dynamic scene showing a facilitator engaging with a diverse group of participants in a modern meeting room. The group includes individuals of varying ages, ethnicities, and genders, with the facilitator using open gestures and attentive posture. The environment should convey inclusivity and adaptability, with participants interacting in different ways—some taking notes, others speaking, and a few using laptops. No visible or implied text, letters, or words should appear anywhere in the image. The composition should highlight the facilitator's role in managing group dynamics and adapting to participant needs">
            <a:extLst>
              <a:ext uri="{FF2B5EF4-FFF2-40B4-BE49-F238E27FC236}">
                <a16:creationId xmlns:a16="http://schemas.microsoft.com/office/drawing/2014/main" id="{0AE57B3A-CCB6-493E-B7A8-D5621C572927}"/>
              </a:ext>
            </a:extLst>
          </p:cNvPr>
          <p:cNvPicPr>
            <a:picLocks noGrp="1" noChangeAspect="1"/>
          </p:cNvPicPr>
          <p:nvPr>
            <p:ph sz="quarter" idx="16"/>
          </p:nvPr>
        </p:nvPicPr>
        <p:blipFill>
          <a:blip>
            <a:extLst>
              <a:ext uri="{96DAC541-7B7A-43D3-8B79-37D633B846F1}">
                <asvg:svgBlip xmlns:asvg="http://schemas.microsoft.com/office/drawing/2016/SVG/main" r:embed="rId4"/>
              </a:ext>
            </a:extLst>
          </a:blip>
          <a:stretch>
            <a:fillRect/>
          </a:stretch>
        </p:blipFill>
        <p:spPr>
          <a:xfrm>
            <a:off x="5334000" y="0"/>
            <a:ext cx="6858000" cy="6858000"/>
          </a:xfrm>
          <a:prstGeom prst="rect">
            <a:avLst/>
          </a:prstGeom>
        </p:spPr>
      </p:pic>
      <p:sp>
        <p:nvSpPr>
          <p:cNvPr id="6" name="Slide Number Placeholder 5">
            <a:extLst>
              <a:ext uri="{FF2B5EF4-FFF2-40B4-BE49-F238E27FC236}">
                <a16:creationId xmlns:a16="http://schemas.microsoft.com/office/drawing/2014/main" id="{76C4FD48-DBBE-34DD-3C5F-97D5AB71AE48}"/>
              </a:ext>
            </a:extLst>
          </p:cNvPr>
          <p:cNvSpPr>
            <a:spLocks noGrp="1"/>
          </p:cNvSpPr>
          <p:nvPr>
            <p:ph type="sldNum" sz="quarter" idx="12"/>
          </p:nvPr>
        </p:nvSpPr>
        <p:spPr/>
        <p:txBody>
          <a:bodyPr/>
          <a:lstStyle/>
          <a:p>
            <a:fld id="{AEAA3239-9EA4-4A65-A281-97F994456D9F}" type="slidenum">
              <a:rPr lang="en-US" smtClean="0"/>
              <a:t>13</a:t>
            </a:fld>
            <a:endParaRPr lang="en-US" dirty="0"/>
          </a:p>
        </p:txBody>
      </p:sp>
      <p:sp>
        <p:nvSpPr>
          <p:cNvPr id="9" name="TextBox 8">
            <a:extLst>
              <a:ext uri="{FF2B5EF4-FFF2-40B4-BE49-F238E27FC236}">
                <a16:creationId xmlns:a16="http://schemas.microsoft.com/office/drawing/2014/main" id="{2B496EF8-CA37-467F-AC70-330C15CF89D3}"/>
              </a:ext>
            </a:extLst>
          </p:cNvPr>
          <p:cNvSpPr txBox="1"/>
          <p:nvPr/>
        </p:nvSpPr>
        <p:spPr>
          <a:xfrm>
            <a:off x="619125" y="581025"/>
            <a:ext cx="4391025" cy="1480988"/>
          </a:xfrm>
          <a:prstGeom prst="rect">
            <a:avLst/>
          </a:prstGeom>
          <a:noFill/>
        </p:spPr>
        <p:txBody>
          <a:bodyPr wrap="square" rtlCol="0">
            <a:normAutofit fontScale="92500"/>
          </a:bodyPr>
          <a:lstStyle/>
          <a:p>
            <a:pPr marL="0" algn="l">
              <a:buNone/>
            </a:pPr>
            <a:r>
              <a:rPr sz="3600">
                <a:solidFill>
                  <a:srgbClr val="000000"/>
                </a:solidFill>
                <a:effectLst/>
                <a:latin typeface="Mongolian Baiti" panose="03000500000000000000" pitchFamily="66" charset="0"/>
              </a:rPr>
              <a:t>Adaptability to Diverse Group Dynamics</a:t>
            </a:r>
            <a:r>
              <a:rPr>
                <a:effectLst/>
              </a:rPr>
              <a:t> </a:t>
            </a:r>
            <a:endParaRPr lang="en-US"/>
          </a:p>
        </p:txBody>
      </p:sp>
      <p:sp>
        <p:nvSpPr>
          <p:cNvPr id="10" name="TextBox 9">
            <a:extLst>
              <a:ext uri="{FF2B5EF4-FFF2-40B4-BE49-F238E27FC236}">
                <a16:creationId xmlns:a16="http://schemas.microsoft.com/office/drawing/2014/main" id="{C7E6E4E6-F91F-4A6B-91AE-0ED8D91757FE}"/>
              </a:ext>
            </a:extLst>
          </p:cNvPr>
          <p:cNvSpPr txBox="1"/>
          <p:nvPr/>
        </p:nvSpPr>
        <p:spPr>
          <a:xfrm>
            <a:off x="619125" y="2347763"/>
            <a:ext cx="4391025" cy="238125"/>
          </a:xfrm>
          <a:prstGeom prst="rect">
            <a:avLst/>
          </a:prstGeom>
          <a:noFill/>
        </p:spPr>
        <p:txBody>
          <a:bodyPr wrap="square" rtlCol="0">
            <a:normAutofit fontScale="62500" lnSpcReduction="20000"/>
          </a:bodyPr>
          <a:lstStyle/>
          <a:p>
            <a:pPr marL="0" algn="l">
              <a:buNone/>
            </a:pPr>
            <a:r>
              <a:rPr sz="1500" b="1">
                <a:solidFill>
                  <a:srgbClr val="000000"/>
                </a:solidFill>
                <a:effectLst/>
                <a:latin typeface="Avenir"/>
              </a:rPr>
              <a:t>What adaptability means</a:t>
            </a:r>
            <a:r>
              <a:rPr>
                <a:effectLst/>
              </a:rPr>
              <a:t> </a:t>
            </a:r>
            <a:endParaRPr lang="en-US"/>
          </a:p>
        </p:txBody>
      </p:sp>
      <p:sp>
        <p:nvSpPr>
          <p:cNvPr id="11" name="TextBox 10">
            <a:extLst>
              <a:ext uri="{FF2B5EF4-FFF2-40B4-BE49-F238E27FC236}">
                <a16:creationId xmlns:a16="http://schemas.microsoft.com/office/drawing/2014/main" id="{BC25AC05-EF7E-4603-BCF3-221618C926E5}"/>
              </a:ext>
            </a:extLst>
          </p:cNvPr>
          <p:cNvSpPr txBox="1"/>
          <p:nvPr/>
        </p:nvSpPr>
        <p:spPr>
          <a:xfrm>
            <a:off x="619125" y="2681138"/>
            <a:ext cx="4391025" cy="714375"/>
          </a:xfrm>
          <a:prstGeom prst="rect">
            <a:avLst/>
          </a:prstGeom>
          <a:noFill/>
        </p:spPr>
        <p:txBody>
          <a:bodyPr wrap="square" rtlCol="0">
            <a:normAutofit fontScale="92500" lnSpcReduction="10000"/>
          </a:bodyPr>
          <a:lstStyle/>
          <a:p>
            <a:pPr marL="0" marR="0" algn="l">
              <a:spcBef>
                <a:spcPts val="750"/>
              </a:spcBef>
              <a:buNone/>
            </a:pPr>
            <a:r>
              <a:rPr sz="1500" b="0">
                <a:solidFill>
                  <a:srgbClr val="000000"/>
                </a:solidFill>
                <a:effectLst/>
                <a:latin typeface="Avenir"/>
              </a:rPr>
              <a:t>Recognize and respond to different backgrounds, personalities, and learning styles—without losing momentum or clarity.</a:t>
            </a:r>
            <a:r>
              <a:rPr>
                <a:effectLst/>
              </a:rPr>
              <a:t> </a:t>
            </a:r>
            <a:endParaRPr lang="en-US"/>
          </a:p>
        </p:txBody>
      </p:sp>
      <p:sp>
        <p:nvSpPr>
          <p:cNvPr id="12" name="TextBox 11">
            <a:extLst>
              <a:ext uri="{FF2B5EF4-FFF2-40B4-BE49-F238E27FC236}">
                <a16:creationId xmlns:a16="http://schemas.microsoft.com/office/drawing/2014/main" id="{AE96F01F-E9A9-45E9-844A-D3F190EE76D3}"/>
              </a:ext>
            </a:extLst>
          </p:cNvPr>
          <p:cNvSpPr txBox="1"/>
          <p:nvPr/>
        </p:nvSpPr>
        <p:spPr>
          <a:xfrm>
            <a:off x="619125" y="3528863"/>
            <a:ext cx="4391025" cy="238125"/>
          </a:xfrm>
          <a:prstGeom prst="rect">
            <a:avLst/>
          </a:prstGeom>
          <a:noFill/>
        </p:spPr>
        <p:txBody>
          <a:bodyPr wrap="square" rtlCol="0">
            <a:normAutofit fontScale="62500" lnSpcReduction="20000"/>
          </a:bodyPr>
          <a:lstStyle/>
          <a:p>
            <a:pPr marL="0" marR="0" algn="l">
              <a:spcBef>
                <a:spcPts val="1050"/>
              </a:spcBef>
              <a:buNone/>
            </a:pPr>
            <a:r>
              <a:rPr sz="1500" b="1">
                <a:solidFill>
                  <a:srgbClr val="000000"/>
                </a:solidFill>
                <a:effectLst/>
                <a:latin typeface="Avenir"/>
              </a:rPr>
              <a:t>Evidence of impact</a:t>
            </a:r>
            <a:r>
              <a:rPr>
                <a:effectLst/>
              </a:rPr>
              <a:t> </a:t>
            </a:r>
            <a:endParaRPr lang="en-US"/>
          </a:p>
        </p:txBody>
      </p:sp>
      <p:sp>
        <p:nvSpPr>
          <p:cNvPr id="13" name="TextBox 12">
            <a:extLst>
              <a:ext uri="{FF2B5EF4-FFF2-40B4-BE49-F238E27FC236}">
                <a16:creationId xmlns:a16="http://schemas.microsoft.com/office/drawing/2014/main" id="{80DED102-E659-4C15-A0AA-1E6B770C4634}"/>
              </a:ext>
            </a:extLst>
          </p:cNvPr>
          <p:cNvSpPr txBox="1"/>
          <p:nvPr/>
        </p:nvSpPr>
        <p:spPr>
          <a:xfrm>
            <a:off x="619125" y="3862238"/>
            <a:ext cx="4391025" cy="714375"/>
          </a:xfrm>
          <a:prstGeom prst="rect">
            <a:avLst/>
          </a:prstGeom>
          <a:noFill/>
        </p:spPr>
        <p:txBody>
          <a:bodyPr wrap="square" rtlCol="0">
            <a:normAutofit fontScale="92500"/>
          </a:bodyPr>
          <a:lstStyle/>
          <a:p>
            <a:pPr marL="0" marR="0" algn="l">
              <a:spcBef>
                <a:spcPts val="750"/>
              </a:spcBef>
              <a:buNone/>
            </a:pPr>
            <a:r>
              <a:rPr sz="1500" b="0">
                <a:solidFill>
                  <a:srgbClr val="000000"/>
                </a:solidFill>
                <a:effectLst/>
                <a:latin typeface="Avenir"/>
              </a:rPr>
              <a:t>Facilitators trained in cultural competency and diversity awareness improve group cohesion scores by </a:t>
            </a:r>
            <a:r>
              <a:rPr sz="1500" b="1">
                <a:solidFill>
                  <a:srgbClr val="D27B07"/>
                </a:solidFill>
                <a:effectLst/>
                <a:latin typeface="Avenir"/>
              </a:rPr>
              <a:t>35%+</a:t>
            </a:r>
            <a:r>
              <a:rPr>
                <a:effectLst/>
              </a:rPr>
              <a:t> </a:t>
            </a:r>
            <a:r>
              <a:rPr sz="1500" b="0">
                <a:solidFill>
                  <a:srgbClr val="000000"/>
                </a:solidFill>
                <a:effectLst/>
                <a:latin typeface="Avenir"/>
              </a:rPr>
              <a:t>.</a:t>
            </a:r>
            <a:r>
              <a:rPr>
                <a:effectLst/>
              </a:rPr>
              <a:t> </a:t>
            </a:r>
            <a:endParaRPr lang="en-US"/>
          </a:p>
        </p:txBody>
      </p:sp>
      <p:sp>
        <p:nvSpPr>
          <p:cNvPr id="14" name="TextBox 13">
            <a:extLst>
              <a:ext uri="{FF2B5EF4-FFF2-40B4-BE49-F238E27FC236}">
                <a16:creationId xmlns:a16="http://schemas.microsoft.com/office/drawing/2014/main" id="{BB4D69C1-4CA8-4186-977E-62F13F39C109}"/>
              </a:ext>
            </a:extLst>
          </p:cNvPr>
          <p:cNvSpPr txBox="1"/>
          <p:nvPr/>
        </p:nvSpPr>
        <p:spPr>
          <a:xfrm>
            <a:off x="619125" y="4709963"/>
            <a:ext cx="4391025" cy="238125"/>
          </a:xfrm>
          <a:prstGeom prst="rect">
            <a:avLst/>
          </a:prstGeom>
          <a:noFill/>
        </p:spPr>
        <p:txBody>
          <a:bodyPr wrap="square" rtlCol="0">
            <a:normAutofit fontScale="62500" lnSpcReduction="20000"/>
          </a:bodyPr>
          <a:lstStyle/>
          <a:p>
            <a:pPr marL="0" marR="0" algn="l">
              <a:spcBef>
                <a:spcPts val="1050"/>
              </a:spcBef>
              <a:buNone/>
            </a:pPr>
            <a:r>
              <a:rPr sz="1500" b="1">
                <a:solidFill>
                  <a:srgbClr val="000000"/>
                </a:solidFill>
                <a:effectLst/>
                <a:latin typeface="Avenir"/>
              </a:rPr>
              <a:t>Practical techniques</a:t>
            </a:r>
            <a:r>
              <a:rPr>
                <a:effectLst/>
              </a:rPr>
              <a:t> </a:t>
            </a:r>
            <a:endParaRPr lang="en-US"/>
          </a:p>
        </p:txBody>
      </p:sp>
      <p:sp>
        <p:nvSpPr>
          <p:cNvPr id="15" name="TextBox 14">
            <a:extLst>
              <a:ext uri="{FF2B5EF4-FFF2-40B4-BE49-F238E27FC236}">
                <a16:creationId xmlns:a16="http://schemas.microsoft.com/office/drawing/2014/main" id="{20444BD2-8973-4B02-82BE-6E89C185C3BA}"/>
              </a:ext>
            </a:extLst>
          </p:cNvPr>
          <p:cNvSpPr txBox="1"/>
          <p:nvPr/>
        </p:nvSpPr>
        <p:spPr>
          <a:xfrm>
            <a:off x="619125" y="5043338"/>
            <a:ext cx="4391025" cy="714375"/>
          </a:xfrm>
          <a:prstGeom prst="rect">
            <a:avLst/>
          </a:prstGeom>
          <a:noFill/>
        </p:spPr>
        <p:txBody>
          <a:bodyPr wrap="square" rtlCol="0">
            <a:normAutofit fontScale="92500" lnSpcReduction="10000"/>
          </a:bodyPr>
          <a:lstStyle/>
          <a:p>
            <a:pPr marL="0" marR="0" algn="l">
              <a:spcBef>
                <a:spcPts val="750"/>
              </a:spcBef>
              <a:buNone/>
            </a:pPr>
            <a:r>
              <a:rPr sz="1500" b="0">
                <a:solidFill>
                  <a:srgbClr val="000000"/>
                </a:solidFill>
                <a:effectLst/>
                <a:latin typeface="Avenir"/>
              </a:rPr>
              <a:t>Use flexible agenda management, inclusive language, and sensitivity to nonverbal cues to keep participation balanced.</a:t>
            </a:r>
            <a:r>
              <a:rPr>
                <a:effectLst/>
              </a:rPr>
              <a:t> </a:t>
            </a:r>
            <a:endParaRPr lang="en-US"/>
          </a:p>
        </p:txBody>
      </p:sp>
    </p:spTree>
    <p:extLst>
      <p:ext uri="{BB962C8B-B14F-4D97-AF65-F5344CB8AC3E}">
        <p14:creationId xmlns:p14="http://schemas.microsoft.com/office/powerpoint/2010/main" val="993449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97A66881-9DE8-4CA0-9B32-04F3A9759BA6}"/>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747D7D22-EF22-6F5C-94B0-BEB4D087206B}"/>
              </a:ext>
            </a:extLst>
          </p:cNvPr>
          <p:cNvSpPr>
            <a:spLocks noGrp="1"/>
          </p:cNvSpPr>
          <p:nvPr>
            <p:ph sz="quarter" idx="16"/>
          </p:nvPr>
        </p:nvSpPr>
        <p:spPr>
          <a:xfrm>
            <a:off x="828675" y="1952625"/>
            <a:ext cx="10534650" cy="3629025"/>
          </a:xfrm>
        </p:spPr>
        <p:txBody>
          <a:bodyPr>
            <a:normAutofit fontScale="92500"/>
          </a:bodyPr>
          <a:lstStyle/>
          <a:p>
            <a:pPr marL="0" marR="0" indent="0" algn="l" fontAlgn="b">
              <a:buNone/>
            </a:pPr>
            <a:r>
              <a:rPr sz="8250" b="0">
                <a:solidFill>
                  <a:srgbClr val="000000"/>
                </a:solidFill>
                <a:effectLst/>
                <a:latin typeface="Mongolian Baiti" panose="03000500000000000000" pitchFamily="66" charset="0"/>
              </a:rPr>
              <a:t>Assessment &amp; Continuous Improvement </a:t>
            </a:r>
            <a:endParaRPr lang="en-US"/>
          </a:p>
        </p:txBody>
      </p:sp>
      <p:sp>
        <p:nvSpPr>
          <p:cNvPr id="6" name="Slide Number Placeholder 5">
            <a:extLst>
              <a:ext uri="{FF2B5EF4-FFF2-40B4-BE49-F238E27FC236}">
                <a16:creationId xmlns:a16="http://schemas.microsoft.com/office/drawing/2014/main" id="{823F8B12-9E92-F65A-D40F-27C3F7678B18}"/>
              </a:ext>
            </a:extLst>
          </p:cNvPr>
          <p:cNvSpPr>
            <a:spLocks noGrp="1"/>
          </p:cNvSpPr>
          <p:nvPr>
            <p:ph type="sldNum" sz="quarter" idx="12"/>
          </p:nvPr>
        </p:nvSpPr>
        <p:spPr/>
        <p:txBody>
          <a:bodyPr/>
          <a:lstStyle/>
          <a:p>
            <a:fld id="{AEAA3239-9EA4-4A65-A281-97F994456D9F}" type="slidenum">
              <a:rPr lang="en-US" smtClean="0"/>
              <a:t>14</a:t>
            </a:fld>
            <a:endParaRPr lang="en-US" dirty="0"/>
          </a:p>
        </p:txBody>
      </p:sp>
      <p:sp>
        <p:nvSpPr>
          <p:cNvPr id="8" name="TextBox 7">
            <a:extLst>
              <a:ext uri="{FF2B5EF4-FFF2-40B4-BE49-F238E27FC236}">
                <a16:creationId xmlns:a16="http://schemas.microsoft.com/office/drawing/2014/main" id="{FE038B5C-F90F-4201-9CD8-EAB033D44D20}"/>
              </a:ext>
            </a:extLst>
          </p:cNvPr>
          <p:cNvSpPr txBox="1"/>
          <p:nvPr/>
        </p:nvSpPr>
        <p:spPr>
          <a:xfrm>
            <a:off x="828675" y="5753100"/>
            <a:ext cx="10534650" cy="276225"/>
          </a:xfrm>
          <a:prstGeom prst="rect">
            <a:avLst/>
          </a:prstGeom>
          <a:noFill/>
        </p:spPr>
        <p:txBody>
          <a:bodyPr wrap="square" rtlCol="0">
            <a:normAutofit fontScale="77500" lnSpcReduction="20000"/>
          </a:bodyPr>
          <a:lstStyle/>
          <a:p>
            <a:pPr marL="0" marR="0" algn="l">
              <a:buNone/>
            </a:pPr>
            <a:r>
              <a:rPr sz="1800" b="0">
                <a:solidFill>
                  <a:srgbClr val="000000"/>
                </a:solidFill>
                <a:effectLst/>
                <a:latin typeface="Avenir"/>
              </a:rPr>
              <a:t>Evaluation methods, feedback collection, and utilization </a:t>
            </a:r>
            <a:endParaRPr lang="en-US"/>
          </a:p>
        </p:txBody>
      </p:sp>
    </p:spTree>
    <p:extLst>
      <p:ext uri="{BB962C8B-B14F-4D97-AF65-F5344CB8AC3E}">
        <p14:creationId xmlns:p14="http://schemas.microsoft.com/office/powerpoint/2010/main" val="17415551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98E9A4FF-2A17-49A2-A997-3C84760A0845}"/>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CEE55CA9-C30F-9FFC-719C-8CA7B68A183C}"/>
              </a:ext>
            </a:extLst>
          </p:cNvPr>
          <p:cNvSpPr>
            <a:spLocks noGrp="1"/>
          </p:cNvSpPr>
          <p:nvPr>
            <p:ph sz="quarter" idx="16"/>
          </p:nvPr>
        </p:nvSpPr>
        <p:spPr>
          <a:xfrm>
            <a:off x="1143000" y="533400"/>
            <a:ext cx="10668000" cy="658266"/>
          </a:xfrm>
        </p:spPr>
        <p:txBody>
          <a:bodyPr>
            <a:normAutofit fontScale="77500" lnSpcReduction="20000"/>
          </a:bodyPr>
          <a:lstStyle/>
          <a:p>
            <a:pPr marL="0" indent="0" algn="ctr">
              <a:buNone/>
            </a:pPr>
            <a:r>
              <a:rPr sz="4800" b="0">
                <a:solidFill>
                  <a:srgbClr val="000000"/>
                </a:solidFill>
                <a:effectLst/>
                <a:latin typeface="Mongolian Baiti" panose="03000500000000000000" pitchFamily="66" charset="0"/>
              </a:rPr>
              <a:t>Evaluation Methods for Facilitators </a:t>
            </a:r>
            <a:endParaRPr lang="en-US"/>
          </a:p>
        </p:txBody>
      </p:sp>
      <p:sp>
        <p:nvSpPr>
          <p:cNvPr id="6" name="Slide Number Placeholder 5">
            <a:extLst>
              <a:ext uri="{FF2B5EF4-FFF2-40B4-BE49-F238E27FC236}">
                <a16:creationId xmlns:a16="http://schemas.microsoft.com/office/drawing/2014/main" id="{B46AF086-E558-0F16-E18C-1ED5F819362B}"/>
              </a:ext>
            </a:extLst>
          </p:cNvPr>
          <p:cNvSpPr>
            <a:spLocks noGrp="1"/>
          </p:cNvSpPr>
          <p:nvPr>
            <p:ph type="sldNum" sz="quarter" idx="12"/>
          </p:nvPr>
        </p:nvSpPr>
        <p:spPr/>
        <p:txBody>
          <a:bodyPr/>
          <a:lstStyle/>
          <a:p>
            <a:fld id="{AEAA3239-9EA4-4A65-A281-97F994456D9F}" type="slidenum">
              <a:rPr lang="en-US" smtClean="0"/>
              <a:t>15</a:t>
            </a:fld>
            <a:endParaRPr lang="en-US" dirty="0"/>
          </a:p>
        </p:txBody>
      </p:sp>
      <p:sp>
        <p:nvSpPr>
          <p:cNvPr id="8" name="TextBox 7">
            <a:extLst>
              <a:ext uri="{FF2B5EF4-FFF2-40B4-BE49-F238E27FC236}">
                <a16:creationId xmlns:a16="http://schemas.microsoft.com/office/drawing/2014/main" id="{E31D0C45-3C7E-4930-A9D3-DEDA3554C069}"/>
              </a:ext>
            </a:extLst>
          </p:cNvPr>
          <p:cNvSpPr txBox="1"/>
          <p:nvPr/>
        </p:nvSpPr>
        <p:spPr>
          <a:xfrm>
            <a:off x="2000250" y="1914525"/>
            <a:ext cx="9525000" cy="1905000"/>
          </a:xfrm>
          <a:prstGeom prst="rect">
            <a:avLst/>
          </a:prstGeom>
          <a:noFill/>
        </p:spPr>
        <p:txBody>
          <a:bodyPr wrap="square" rtlCol="0">
            <a:normAutofit fontScale="92500" lnSpcReduction="20000"/>
          </a:bodyPr>
          <a:lstStyle/>
          <a:p>
            <a:pPr marL="0" algn="ctr">
              <a:buNone/>
            </a:pPr>
            <a:r>
              <a:rPr sz="15000" b="1">
                <a:solidFill>
                  <a:srgbClr val="D27B07"/>
                </a:solidFill>
                <a:effectLst/>
                <a:latin typeface="Avenir"/>
              </a:rPr>
              <a:t>20%</a:t>
            </a:r>
            <a:r>
              <a:rPr>
                <a:effectLst/>
              </a:rPr>
              <a:t> </a:t>
            </a:r>
            <a:endParaRPr lang="en-US"/>
          </a:p>
        </p:txBody>
      </p:sp>
      <p:sp>
        <p:nvSpPr>
          <p:cNvPr id="9" name="TextBox 8">
            <a:extLst>
              <a:ext uri="{FF2B5EF4-FFF2-40B4-BE49-F238E27FC236}">
                <a16:creationId xmlns:a16="http://schemas.microsoft.com/office/drawing/2014/main" id="{573D9599-7FCC-4E33-997D-6067C3F76592}"/>
              </a:ext>
            </a:extLst>
          </p:cNvPr>
          <p:cNvSpPr txBox="1"/>
          <p:nvPr/>
        </p:nvSpPr>
        <p:spPr>
          <a:xfrm>
            <a:off x="1714500" y="4248150"/>
            <a:ext cx="9906000" cy="1925984"/>
          </a:xfrm>
          <a:prstGeom prst="rect">
            <a:avLst/>
          </a:prstGeom>
          <a:noFill/>
        </p:spPr>
        <p:txBody>
          <a:bodyPr wrap="square" rtlCol="0">
            <a:normAutofit/>
          </a:bodyPr>
          <a:lstStyle/>
          <a:p>
            <a:pPr marL="0" algn="ctr">
              <a:buNone/>
            </a:pPr>
            <a:r>
              <a:rPr sz="2550" b="0">
                <a:solidFill>
                  <a:srgbClr val="000000"/>
                </a:solidFill>
                <a:effectLst/>
                <a:latin typeface="Avenir"/>
              </a:rPr>
              <a:t>Higher facilitator skill development rates with multi-source evaluations </a:t>
            </a:r>
            <a:endParaRPr>
              <a:effectLst/>
            </a:endParaRPr>
          </a:p>
          <a:p>
            <a:pPr marL="0" algn="ctr">
              <a:spcBef>
                <a:spcPts val="1350"/>
              </a:spcBef>
              <a:buNone/>
            </a:pPr>
            <a:r>
              <a:rPr sz="1800" b="0">
                <a:solidFill>
                  <a:srgbClr val="000000"/>
                </a:solidFill>
                <a:effectLst/>
                <a:latin typeface="Avenir"/>
              </a:rPr>
              <a:t>Use participant feedback surveys, peer reviews, self-assessment tools, and performance observations to identify strengths and growth areas and support continuous professional development. </a:t>
            </a:r>
            <a:endParaRPr lang="en-US"/>
          </a:p>
        </p:txBody>
      </p:sp>
    </p:spTree>
    <p:extLst>
      <p:ext uri="{BB962C8B-B14F-4D97-AF65-F5344CB8AC3E}">
        <p14:creationId xmlns:p14="http://schemas.microsoft.com/office/powerpoint/2010/main" val="4075583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89B52676-A158-468F-B8C2-774E1A82FE1F}"/>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8" name="Content Placeholder 7" descr="A detailed illustration showing a cyclical process of feedback in a training environment: participants filling out structured feedback forms, facilitators engaging in informal discussions, and arrows connecting these stages to a central hub labeled 'Content Adjustment &amp; Facilitation Refinement.' The scene should depict diverse individuals in a modern, collaborative setting, with visual cues for movement and process flow. No visible or implied text, letters, or words should appear anywhere in the image. The composition should emphasize the ongoing nature of feedback and its integration into training improvement">
            <a:extLst>
              <a:ext uri="{FF2B5EF4-FFF2-40B4-BE49-F238E27FC236}">
                <a16:creationId xmlns:a16="http://schemas.microsoft.com/office/drawing/2014/main" id="{841EA8A3-21EC-46E3-BCCB-9E7B6A080119}"/>
              </a:ext>
            </a:extLst>
          </p:cNvPr>
          <p:cNvPicPr>
            <a:picLocks noGrp="1" noChangeAspect="1"/>
          </p:cNvPicPr>
          <p:nvPr>
            <p:ph sz="quarter" idx="16"/>
          </p:nvPr>
        </p:nvPicPr>
        <p:blipFill>
          <a:blip>
            <a:extLst>
              <a:ext uri="{96DAC541-7B7A-43D3-8B79-37D633B846F1}">
                <asvg:svgBlip xmlns:asvg="http://schemas.microsoft.com/office/drawing/2016/SVG/main" r:embed="rId4"/>
              </a:ext>
            </a:extLst>
          </a:blip>
          <a:stretch>
            <a:fillRect/>
          </a:stretch>
        </p:blipFill>
        <p:spPr>
          <a:xfrm>
            <a:off x="5334000" y="0"/>
            <a:ext cx="6858000" cy="6858000"/>
          </a:xfrm>
          <a:prstGeom prst="rect">
            <a:avLst/>
          </a:prstGeom>
        </p:spPr>
      </p:pic>
      <p:sp>
        <p:nvSpPr>
          <p:cNvPr id="6" name="Slide Number Placeholder 5">
            <a:extLst>
              <a:ext uri="{FF2B5EF4-FFF2-40B4-BE49-F238E27FC236}">
                <a16:creationId xmlns:a16="http://schemas.microsoft.com/office/drawing/2014/main" id="{9D63945B-145B-3F54-8574-129FB6636F32}"/>
              </a:ext>
            </a:extLst>
          </p:cNvPr>
          <p:cNvSpPr>
            <a:spLocks noGrp="1"/>
          </p:cNvSpPr>
          <p:nvPr>
            <p:ph type="sldNum" sz="quarter" idx="12"/>
          </p:nvPr>
        </p:nvSpPr>
        <p:spPr/>
        <p:txBody>
          <a:bodyPr/>
          <a:lstStyle/>
          <a:p>
            <a:fld id="{AEAA3239-9EA4-4A65-A281-97F994456D9F}" type="slidenum">
              <a:rPr lang="en-US" smtClean="0"/>
              <a:t>16</a:t>
            </a:fld>
            <a:endParaRPr lang="en-US" dirty="0"/>
          </a:p>
        </p:txBody>
      </p:sp>
      <p:sp>
        <p:nvSpPr>
          <p:cNvPr id="9" name="TextBox 8">
            <a:extLst>
              <a:ext uri="{FF2B5EF4-FFF2-40B4-BE49-F238E27FC236}">
                <a16:creationId xmlns:a16="http://schemas.microsoft.com/office/drawing/2014/main" id="{E94F6024-8CA7-496F-9CED-9EC1BA9CC7C7}"/>
              </a:ext>
            </a:extLst>
          </p:cNvPr>
          <p:cNvSpPr txBox="1"/>
          <p:nvPr/>
        </p:nvSpPr>
        <p:spPr>
          <a:xfrm>
            <a:off x="619125" y="581025"/>
            <a:ext cx="4391025" cy="1005780"/>
          </a:xfrm>
          <a:prstGeom prst="rect">
            <a:avLst/>
          </a:prstGeom>
          <a:noFill/>
        </p:spPr>
        <p:txBody>
          <a:bodyPr wrap="square" rtlCol="0">
            <a:normAutofit fontScale="92500" lnSpcReduction="10000"/>
          </a:bodyPr>
          <a:lstStyle/>
          <a:p>
            <a:pPr marL="0" algn="l">
              <a:buNone/>
            </a:pPr>
            <a:r>
              <a:rPr sz="3600">
                <a:solidFill>
                  <a:srgbClr val="000000"/>
                </a:solidFill>
                <a:effectLst/>
                <a:latin typeface="Mongolian Baiti" panose="03000500000000000000" pitchFamily="66" charset="0"/>
              </a:rPr>
              <a:t>Feedback Collection &amp; Utilization</a:t>
            </a:r>
            <a:r>
              <a:rPr>
                <a:effectLst/>
              </a:rPr>
              <a:t> </a:t>
            </a:r>
            <a:endParaRPr lang="en-US"/>
          </a:p>
        </p:txBody>
      </p:sp>
      <p:sp>
        <p:nvSpPr>
          <p:cNvPr id="10" name="TextBox 9">
            <a:extLst>
              <a:ext uri="{FF2B5EF4-FFF2-40B4-BE49-F238E27FC236}">
                <a16:creationId xmlns:a16="http://schemas.microsoft.com/office/drawing/2014/main" id="{A807F042-58B9-41E0-ABFD-D4032EA67A36}"/>
              </a:ext>
            </a:extLst>
          </p:cNvPr>
          <p:cNvSpPr txBox="1"/>
          <p:nvPr/>
        </p:nvSpPr>
        <p:spPr>
          <a:xfrm>
            <a:off x="619125" y="1910655"/>
            <a:ext cx="4391025" cy="3569493"/>
          </a:xfrm>
          <a:prstGeom prst="rect">
            <a:avLst/>
          </a:prstGeom>
          <a:noFill/>
        </p:spPr>
        <p:txBody>
          <a:bodyPr wrap="square" rtlCol="0">
            <a:normAutofit/>
          </a:bodyPr>
          <a:lstStyle/>
          <a:p>
            <a:pPr marL="0" algn="l">
              <a:buNone/>
            </a:pPr>
            <a:r>
              <a:rPr sz="1425" b="1">
                <a:solidFill>
                  <a:srgbClr val="000000"/>
                </a:solidFill>
                <a:effectLst/>
                <a:latin typeface="Avenir"/>
              </a:rPr>
              <a:t>Collect insights (formal + informal)</a:t>
            </a:r>
            <a:r>
              <a:rPr>
                <a:effectLst/>
              </a:rPr>
              <a:t> </a:t>
            </a:r>
          </a:p>
          <a:p>
            <a:pPr marL="0" algn="l">
              <a:spcBef>
                <a:spcPts val="750"/>
              </a:spcBef>
              <a:buNone/>
            </a:pPr>
            <a:r>
              <a:rPr sz="1425" b="0">
                <a:solidFill>
                  <a:srgbClr val="000000"/>
                </a:solidFill>
                <a:effectLst/>
                <a:latin typeface="Avenir"/>
              </a:rPr>
              <a:t>Use structured forms and in-the-moment dialogue to capture participant experiences and needs. </a:t>
            </a:r>
            <a:endParaRPr>
              <a:effectLst/>
            </a:endParaRPr>
          </a:p>
          <a:p>
            <a:pPr marL="0" algn="l">
              <a:spcBef>
                <a:spcPts val="1350"/>
              </a:spcBef>
              <a:buNone/>
            </a:pPr>
            <a:r>
              <a:rPr sz="1425" b="1">
                <a:solidFill>
                  <a:srgbClr val="000000"/>
                </a:solidFill>
                <a:effectLst/>
                <a:latin typeface="Avenir"/>
              </a:rPr>
              <a:t>Close the loop with WERAP</a:t>
            </a:r>
            <a:r>
              <a:rPr>
                <a:effectLst/>
              </a:rPr>
              <a:t> </a:t>
            </a:r>
          </a:p>
          <a:p>
            <a:pPr marL="0" algn="l">
              <a:spcBef>
                <a:spcPts val="750"/>
              </a:spcBef>
              <a:buNone/>
            </a:pPr>
            <a:r>
              <a:rPr sz="1425" b="0">
                <a:solidFill>
                  <a:srgbClr val="000000"/>
                </a:solidFill>
                <a:effectLst/>
                <a:latin typeface="Avenir"/>
              </a:rPr>
              <a:t>Turn feedback into action—adjust content and refine facilitation approaches in the next iteration. </a:t>
            </a:r>
            <a:endParaRPr>
              <a:effectLst/>
            </a:endParaRPr>
          </a:p>
          <a:p>
            <a:pPr marL="0" algn="l">
              <a:spcBef>
                <a:spcPts val="1350"/>
              </a:spcBef>
              <a:buNone/>
            </a:pPr>
            <a:r>
              <a:rPr sz="1425" b="1">
                <a:solidFill>
                  <a:srgbClr val="000000"/>
                </a:solidFill>
                <a:effectLst/>
                <a:latin typeface="Avenir"/>
              </a:rPr>
              <a:t>Impact and facilitator skills</a:t>
            </a:r>
            <a:r>
              <a:rPr>
                <a:effectLst/>
              </a:rPr>
              <a:t> </a:t>
            </a:r>
          </a:p>
          <a:p>
            <a:pPr marL="0" algn="l">
              <a:spcBef>
                <a:spcPts val="750"/>
              </a:spcBef>
              <a:buNone/>
            </a:pPr>
            <a:r>
              <a:rPr sz="1425" b="0">
                <a:solidFill>
                  <a:srgbClr val="000000"/>
                </a:solidFill>
                <a:effectLst/>
                <a:latin typeface="Avenir"/>
              </a:rPr>
              <a:t>Robust feedback systems improve training effectiveness by </a:t>
            </a:r>
            <a:r>
              <a:rPr sz="1425" b="1">
                <a:solidFill>
                  <a:srgbClr val="D27B07"/>
                </a:solidFill>
                <a:effectLst/>
                <a:latin typeface="Avenir"/>
              </a:rPr>
              <a:t>35%</a:t>
            </a:r>
            <a:r>
              <a:rPr sz="1425" b="0">
                <a:solidFill>
                  <a:srgbClr val="000000"/>
                </a:solidFill>
                <a:effectLst/>
                <a:latin typeface="Avenir"/>
              </a:rPr>
              <a:t>. Facilitators learn techniques to elicit and integrate constructive input. </a:t>
            </a:r>
            <a:endParaRPr lang="en-US"/>
          </a:p>
        </p:txBody>
      </p:sp>
    </p:spTree>
    <p:extLst>
      <p:ext uri="{BB962C8B-B14F-4D97-AF65-F5344CB8AC3E}">
        <p14:creationId xmlns:p14="http://schemas.microsoft.com/office/powerpoint/2010/main" val="17106033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42B736DE-796A-4533-9DF7-57099418E07B}"/>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BAFC22FF-80ED-32D0-5EF3-C6EB92A856DB}"/>
              </a:ext>
            </a:extLst>
          </p:cNvPr>
          <p:cNvSpPr>
            <a:spLocks noGrp="1"/>
          </p:cNvSpPr>
          <p:nvPr>
            <p:ph sz="quarter" idx="16"/>
          </p:nvPr>
        </p:nvSpPr>
        <p:spPr>
          <a:xfrm>
            <a:off x="828675" y="3412182"/>
            <a:ext cx="10534650" cy="2137171"/>
          </a:xfrm>
        </p:spPr>
        <p:txBody>
          <a:bodyPr>
            <a:normAutofit fontScale="77500" lnSpcReduction="20000"/>
          </a:bodyPr>
          <a:lstStyle/>
          <a:p>
            <a:pPr marL="0" marR="0" indent="0" algn="l" fontAlgn="b">
              <a:buNone/>
            </a:pPr>
            <a:r>
              <a:rPr sz="8250" b="0">
                <a:solidFill>
                  <a:srgbClr val="000000"/>
                </a:solidFill>
                <a:effectLst/>
                <a:latin typeface="Mongolian Baiti" panose="03000500000000000000" pitchFamily="66" charset="0"/>
              </a:rPr>
              <a:t>Practical Application &amp; Certification</a:t>
            </a:r>
            <a:r>
              <a:rPr>
                <a:effectLst/>
              </a:rPr>
              <a:t> </a:t>
            </a:r>
            <a:endParaRPr lang="en-US"/>
          </a:p>
        </p:txBody>
      </p:sp>
      <p:sp>
        <p:nvSpPr>
          <p:cNvPr id="6" name="Slide Number Placeholder 5">
            <a:extLst>
              <a:ext uri="{FF2B5EF4-FFF2-40B4-BE49-F238E27FC236}">
                <a16:creationId xmlns:a16="http://schemas.microsoft.com/office/drawing/2014/main" id="{9650F4B6-8619-1C0F-9D2C-FC2F97A1EFF8}"/>
              </a:ext>
            </a:extLst>
          </p:cNvPr>
          <p:cNvSpPr>
            <a:spLocks noGrp="1"/>
          </p:cNvSpPr>
          <p:nvPr>
            <p:ph type="sldNum" sz="quarter" idx="12"/>
          </p:nvPr>
        </p:nvSpPr>
        <p:spPr/>
        <p:txBody>
          <a:bodyPr/>
          <a:lstStyle/>
          <a:p>
            <a:fld id="{AEAA3239-9EA4-4A65-A281-97F994456D9F}" type="slidenum">
              <a:rPr lang="en-US" smtClean="0"/>
              <a:t>17</a:t>
            </a:fld>
            <a:endParaRPr lang="en-US" dirty="0"/>
          </a:p>
        </p:txBody>
      </p:sp>
      <p:sp>
        <p:nvSpPr>
          <p:cNvPr id="8" name="TextBox 7">
            <a:extLst>
              <a:ext uri="{FF2B5EF4-FFF2-40B4-BE49-F238E27FC236}">
                <a16:creationId xmlns:a16="http://schemas.microsoft.com/office/drawing/2014/main" id="{1CC960FD-F4D7-4E3D-86F3-4B84017E4E60}"/>
              </a:ext>
            </a:extLst>
          </p:cNvPr>
          <p:cNvSpPr txBox="1"/>
          <p:nvPr/>
        </p:nvSpPr>
        <p:spPr>
          <a:xfrm>
            <a:off x="828675" y="5720804"/>
            <a:ext cx="9334500" cy="308520"/>
          </a:xfrm>
          <a:prstGeom prst="rect">
            <a:avLst/>
          </a:prstGeom>
          <a:noFill/>
        </p:spPr>
        <p:txBody>
          <a:bodyPr wrap="square" rtlCol="0">
            <a:normAutofit fontScale="92500" lnSpcReduction="20000"/>
          </a:bodyPr>
          <a:lstStyle/>
          <a:p>
            <a:pPr marL="0" marR="0" algn="l">
              <a:buNone/>
            </a:pPr>
            <a:r>
              <a:rPr sz="1800" b="0">
                <a:solidFill>
                  <a:srgbClr val="000000"/>
                </a:solidFill>
                <a:effectLst/>
                <a:latin typeface="Avenir"/>
              </a:rPr>
              <a:t>Hands-on training, scenarios, certification criteria, ongoing support</a:t>
            </a:r>
            <a:r>
              <a:rPr>
                <a:effectLst/>
              </a:rPr>
              <a:t> </a:t>
            </a:r>
            <a:endParaRPr lang="en-US"/>
          </a:p>
        </p:txBody>
      </p:sp>
    </p:spTree>
    <p:extLst>
      <p:ext uri="{BB962C8B-B14F-4D97-AF65-F5344CB8AC3E}">
        <p14:creationId xmlns:p14="http://schemas.microsoft.com/office/powerpoint/2010/main" val="2092064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772A9328-A7D0-4232-9F46-9D95F2D024A8}"/>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8" name="Content Placeholder 7" descr="A dynamic scene showing a diverse group of professionals actively engaged in a role-playing training exercise, with participants interacting in a simulated facilitation scenario. The setting should convey collaboration, engagement, and practical learning, with natural lighting and a modern training environment. No visible or implied text, letters, or words should appear anywhere in the image. The composition should highlight the hands-on, interactive nature of the training">
            <a:extLst>
              <a:ext uri="{FF2B5EF4-FFF2-40B4-BE49-F238E27FC236}">
                <a16:creationId xmlns:a16="http://schemas.microsoft.com/office/drawing/2014/main" id="{5E4C985D-48B1-4926-B396-B4850653833B}"/>
              </a:ext>
            </a:extLst>
          </p:cNvPr>
          <p:cNvPicPr>
            <a:picLocks noGrp="1" noChangeAspect="1"/>
          </p:cNvPicPr>
          <p:nvPr>
            <p:ph sz="quarter" idx="16"/>
          </p:nvPr>
        </p:nvPicPr>
        <p:blipFill>
          <a:blip>
            <a:extLst>
              <a:ext uri="{96DAC541-7B7A-43D3-8B79-37D633B846F1}">
                <asvg:svgBlip xmlns:asvg="http://schemas.microsoft.com/office/drawing/2016/SVG/main" r:embed="rId4"/>
              </a:ext>
            </a:extLst>
          </a:blip>
          <a:stretch>
            <a:fillRect/>
          </a:stretch>
        </p:blipFill>
        <p:spPr>
          <a:xfrm>
            <a:off x="5334000" y="0"/>
            <a:ext cx="6858000" cy="6858000"/>
          </a:xfrm>
          <a:prstGeom prst="rect">
            <a:avLst/>
          </a:prstGeom>
        </p:spPr>
      </p:pic>
      <p:sp>
        <p:nvSpPr>
          <p:cNvPr id="6" name="Slide Number Placeholder 5">
            <a:extLst>
              <a:ext uri="{FF2B5EF4-FFF2-40B4-BE49-F238E27FC236}">
                <a16:creationId xmlns:a16="http://schemas.microsoft.com/office/drawing/2014/main" id="{326F0EC5-071C-AC22-636B-D34213A7A7F1}"/>
              </a:ext>
            </a:extLst>
          </p:cNvPr>
          <p:cNvSpPr>
            <a:spLocks noGrp="1"/>
          </p:cNvSpPr>
          <p:nvPr>
            <p:ph type="sldNum" sz="quarter" idx="12"/>
          </p:nvPr>
        </p:nvSpPr>
        <p:spPr/>
        <p:txBody>
          <a:bodyPr/>
          <a:lstStyle/>
          <a:p>
            <a:fld id="{AEAA3239-9EA4-4A65-A281-97F994456D9F}" type="slidenum">
              <a:rPr lang="en-US" smtClean="0"/>
              <a:t>18</a:t>
            </a:fld>
            <a:endParaRPr lang="en-US" dirty="0"/>
          </a:p>
        </p:txBody>
      </p:sp>
      <p:sp>
        <p:nvSpPr>
          <p:cNvPr id="9" name="TextBox 8">
            <a:extLst>
              <a:ext uri="{FF2B5EF4-FFF2-40B4-BE49-F238E27FC236}">
                <a16:creationId xmlns:a16="http://schemas.microsoft.com/office/drawing/2014/main" id="{405B0797-3A75-48E4-A710-C2249EA9C51F}"/>
              </a:ext>
            </a:extLst>
          </p:cNvPr>
          <p:cNvSpPr txBox="1"/>
          <p:nvPr/>
        </p:nvSpPr>
        <p:spPr>
          <a:xfrm>
            <a:off x="619125" y="581025"/>
            <a:ext cx="4391025" cy="1508670"/>
          </a:xfrm>
          <a:prstGeom prst="rect">
            <a:avLst/>
          </a:prstGeom>
          <a:noFill/>
        </p:spPr>
        <p:txBody>
          <a:bodyPr wrap="square" rtlCol="0">
            <a:normAutofit fontScale="92500"/>
          </a:bodyPr>
          <a:lstStyle/>
          <a:p>
            <a:pPr marL="0" algn="l">
              <a:buNone/>
            </a:pPr>
            <a:r>
              <a:rPr sz="3600">
                <a:solidFill>
                  <a:srgbClr val="000000"/>
                </a:solidFill>
                <a:effectLst/>
                <a:latin typeface="Mongolian Baiti" panose="03000500000000000000" pitchFamily="66" charset="0"/>
              </a:rPr>
              <a:t>Hands-On Training and Scenario Exercises </a:t>
            </a:r>
            <a:endParaRPr lang="en-US"/>
          </a:p>
        </p:txBody>
      </p:sp>
      <p:sp>
        <p:nvSpPr>
          <p:cNvPr id="10" name="TextBox 9">
            <a:extLst>
              <a:ext uri="{FF2B5EF4-FFF2-40B4-BE49-F238E27FC236}">
                <a16:creationId xmlns:a16="http://schemas.microsoft.com/office/drawing/2014/main" id="{79EE732C-D271-47A1-808B-B48ACA68A1F3}"/>
              </a:ext>
            </a:extLst>
          </p:cNvPr>
          <p:cNvSpPr txBox="1"/>
          <p:nvPr/>
        </p:nvSpPr>
        <p:spPr>
          <a:xfrm>
            <a:off x="619125" y="2375445"/>
            <a:ext cx="4391025" cy="2757487"/>
          </a:xfrm>
          <a:prstGeom prst="rect">
            <a:avLst/>
          </a:prstGeom>
          <a:noFill/>
        </p:spPr>
        <p:txBody>
          <a:bodyPr wrap="square" rtlCol="0">
            <a:normAutofit/>
          </a:bodyPr>
          <a:lstStyle/>
          <a:p>
            <a:pPr marL="0" algn="l">
              <a:buNone/>
            </a:pPr>
            <a:r>
              <a:rPr sz="1425" b="1">
                <a:solidFill>
                  <a:srgbClr val="000000"/>
                </a:solidFill>
                <a:effectLst/>
                <a:latin typeface="Avenir"/>
              </a:rPr>
              <a:t>40% of WERAP training hours </a:t>
            </a:r>
            <a:endParaRPr>
              <a:effectLst/>
            </a:endParaRPr>
          </a:p>
          <a:p>
            <a:pPr marL="0" algn="l">
              <a:spcBef>
                <a:spcPts val="600"/>
              </a:spcBef>
              <a:buNone/>
            </a:pPr>
            <a:r>
              <a:rPr sz="1425" b="0">
                <a:solidFill>
                  <a:srgbClr val="000000"/>
                </a:solidFill>
                <a:effectLst/>
                <a:latin typeface="Avenir"/>
              </a:rPr>
              <a:t>Role-playing and scenario practice make up a substantial share of instruction time. </a:t>
            </a:r>
            <a:endParaRPr>
              <a:effectLst/>
            </a:endParaRPr>
          </a:p>
          <a:p>
            <a:pPr marL="0" algn="l">
              <a:spcBef>
                <a:spcPts val="1050"/>
              </a:spcBef>
              <a:buNone/>
            </a:pPr>
            <a:r>
              <a:rPr sz="1425" b="1">
                <a:solidFill>
                  <a:srgbClr val="000000"/>
                </a:solidFill>
                <a:effectLst/>
                <a:latin typeface="Avenir"/>
              </a:rPr>
              <a:t>Builds real-world readiness </a:t>
            </a:r>
            <a:endParaRPr>
              <a:effectLst/>
            </a:endParaRPr>
          </a:p>
          <a:p>
            <a:pPr marL="0" algn="l">
              <a:spcBef>
                <a:spcPts val="600"/>
              </a:spcBef>
              <a:buNone/>
            </a:pPr>
            <a:r>
              <a:rPr sz="1425" b="0">
                <a:solidFill>
                  <a:srgbClr val="000000"/>
                </a:solidFill>
                <a:effectLst/>
                <a:latin typeface="Avenir"/>
              </a:rPr>
              <a:t>Experiential learning prepares facilitators to navigate live challenges with greater composure. </a:t>
            </a:r>
            <a:endParaRPr>
              <a:effectLst/>
            </a:endParaRPr>
          </a:p>
          <a:p>
            <a:pPr marL="0" algn="l">
              <a:spcBef>
                <a:spcPts val="1050"/>
              </a:spcBef>
              <a:buNone/>
            </a:pPr>
            <a:r>
              <a:rPr sz="1425" b="1">
                <a:solidFill>
                  <a:srgbClr val="000000"/>
                </a:solidFill>
                <a:effectLst/>
                <a:latin typeface="Avenir"/>
              </a:rPr>
              <a:t>50%+ confidence increase </a:t>
            </a:r>
            <a:endParaRPr>
              <a:effectLst/>
            </a:endParaRPr>
          </a:p>
          <a:p>
            <a:pPr marL="0" algn="l">
              <a:spcBef>
                <a:spcPts val="600"/>
              </a:spcBef>
              <a:buNone/>
            </a:pPr>
            <a:r>
              <a:rPr sz="1425" b="0">
                <a:solidFill>
                  <a:srgbClr val="000000"/>
                </a:solidFill>
                <a:effectLst/>
                <a:latin typeface="Avenir"/>
              </a:rPr>
              <a:t>Cohort reports show confidence rises by over half after completing these exercises. </a:t>
            </a:r>
            <a:endParaRPr lang="en-US"/>
          </a:p>
        </p:txBody>
      </p:sp>
    </p:spTree>
    <p:extLst>
      <p:ext uri="{BB962C8B-B14F-4D97-AF65-F5344CB8AC3E}">
        <p14:creationId xmlns:p14="http://schemas.microsoft.com/office/powerpoint/2010/main" val="37559376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33147E31-DFB3-4D79-8E43-4852447286F2}"/>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8" name="Content Placeholder 7">
            <a:extLst>
              <a:ext uri="{FF2B5EF4-FFF2-40B4-BE49-F238E27FC236}">
                <a16:creationId xmlns:a16="http://schemas.microsoft.com/office/drawing/2014/main" id="{ED1C0D50-45EA-4E04-9257-4F25A94C6C04}"/>
              </a:ext>
            </a:extLst>
          </p:cNvPr>
          <p:cNvPicPr>
            <a:picLocks noGrp="1" noChangeAspect="1"/>
          </p:cNvPicPr>
          <p:nvPr>
            <p:ph sz="quarter" idx="16"/>
          </p:nvPr>
        </p:nvPicPr>
        <p:blipFill>
          <a:blip>
            <a:extLst>
              <a:ext uri="{96DAC541-7B7A-43D3-8B79-37D633B846F1}">
                <asvg:svgBlip xmlns:asvg="http://schemas.microsoft.com/office/drawing/2016/SVG/main" r:embed="rId4"/>
              </a:ext>
            </a:extLst>
          </a:blip>
          <a:stretch>
            <a:fillRect/>
          </a:stretch>
        </p:blipFill>
        <p:spPr>
          <a:xfrm>
            <a:off x="781050" y="2144910"/>
            <a:ext cx="857250" cy="857250"/>
          </a:xfrm>
          <a:prstGeom prst="rect">
            <a:avLst/>
          </a:prstGeom>
        </p:spPr>
      </p:pic>
      <p:sp>
        <p:nvSpPr>
          <p:cNvPr id="6" name="Slide Number Placeholder 5">
            <a:extLst>
              <a:ext uri="{FF2B5EF4-FFF2-40B4-BE49-F238E27FC236}">
                <a16:creationId xmlns:a16="http://schemas.microsoft.com/office/drawing/2014/main" id="{1C9192A3-22DA-99AB-8624-A2910E5D384E}"/>
              </a:ext>
            </a:extLst>
          </p:cNvPr>
          <p:cNvSpPr>
            <a:spLocks noGrp="1"/>
          </p:cNvSpPr>
          <p:nvPr>
            <p:ph type="sldNum" sz="quarter" idx="12"/>
          </p:nvPr>
        </p:nvSpPr>
        <p:spPr/>
        <p:txBody>
          <a:bodyPr/>
          <a:lstStyle/>
          <a:p>
            <a:fld id="{AEAA3239-9EA4-4A65-A281-97F994456D9F}" type="slidenum">
              <a:rPr lang="en-US" smtClean="0"/>
              <a:t>19</a:t>
            </a:fld>
            <a:endParaRPr lang="en-US" dirty="0"/>
          </a:p>
        </p:txBody>
      </p:sp>
      <p:pic>
        <p:nvPicPr>
          <p:cNvPr id="9" name="Graphic 8" descr="A vector illustration icon of a certificate or diploma, representing achievement and certification, with a transparent background">
            <a:extLst>
              <a:ext uri="{FF2B5EF4-FFF2-40B4-BE49-F238E27FC236}">
                <a16:creationId xmlns:a16="http://schemas.microsoft.com/office/drawing/2014/main" id="{960260F0-52C7-451C-8584-14AAFF6DE5B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85825" y="2249685"/>
            <a:ext cx="647700" cy="647700"/>
          </a:xfrm>
          <a:prstGeom prst="ellipse">
            <a:avLst/>
          </a:prstGeom>
        </p:spPr>
      </p:pic>
      <p:pic>
        <p:nvPicPr>
          <p:cNvPr id="10" name="Graphic 9">
            <a:extLst>
              <a:ext uri="{FF2B5EF4-FFF2-40B4-BE49-F238E27FC236}">
                <a16:creationId xmlns:a16="http://schemas.microsoft.com/office/drawing/2014/main" id="{D49F29D9-800A-466C-9786-BB0440A016E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372225" y="2144910"/>
            <a:ext cx="857250" cy="857250"/>
          </a:xfrm>
          <a:prstGeom prst="rect">
            <a:avLst/>
          </a:prstGeom>
        </p:spPr>
      </p:pic>
      <p:pic>
        <p:nvPicPr>
          <p:cNvPr id="11" name="Graphic 10" descr="A vector illustration icon of an upward trending arrow or graph, representing improvement and retention, with a transparent background">
            <a:extLst>
              <a:ext uri="{FF2B5EF4-FFF2-40B4-BE49-F238E27FC236}">
                <a16:creationId xmlns:a16="http://schemas.microsoft.com/office/drawing/2014/main" id="{FB9FE69F-9F31-4B8C-8E43-235208EE5218}"/>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477000" y="2249685"/>
            <a:ext cx="647700" cy="647700"/>
          </a:xfrm>
          <a:prstGeom prst="ellipse">
            <a:avLst/>
          </a:prstGeom>
        </p:spPr>
      </p:pic>
      <p:pic>
        <p:nvPicPr>
          <p:cNvPr id="12" name="Graphic 11">
            <a:extLst>
              <a:ext uri="{FF2B5EF4-FFF2-40B4-BE49-F238E27FC236}">
                <a16:creationId xmlns:a16="http://schemas.microsoft.com/office/drawing/2014/main" id="{7D057110-1536-4B88-8457-C432A1F21C6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81050" y="4644181"/>
            <a:ext cx="857250" cy="857250"/>
          </a:xfrm>
          <a:prstGeom prst="rect">
            <a:avLst/>
          </a:prstGeom>
        </p:spPr>
      </p:pic>
      <p:pic>
        <p:nvPicPr>
          <p:cNvPr id="13" name="Graphic 12" descr="A vector illustration icon of a group of people interconnected, symbolizing community support and networking, with a transparent background">
            <a:extLst>
              <a:ext uri="{FF2B5EF4-FFF2-40B4-BE49-F238E27FC236}">
                <a16:creationId xmlns:a16="http://schemas.microsoft.com/office/drawing/2014/main" id="{A74612D7-0152-4D5A-8683-1DEEFA454BD4}"/>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85825" y="4748956"/>
            <a:ext cx="647700" cy="647700"/>
          </a:xfrm>
          <a:prstGeom prst="ellipse">
            <a:avLst/>
          </a:prstGeom>
        </p:spPr>
      </p:pic>
      <p:pic>
        <p:nvPicPr>
          <p:cNvPr id="14" name="Graphic 13">
            <a:extLst>
              <a:ext uri="{FF2B5EF4-FFF2-40B4-BE49-F238E27FC236}">
                <a16:creationId xmlns:a16="http://schemas.microsoft.com/office/drawing/2014/main" id="{B999CEF3-9844-43AD-9515-674FADCB150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372225" y="4644181"/>
            <a:ext cx="857250" cy="857250"/>
          </a:xfrm>
          <a:prstGeom prst="rect">
            <a:avLst/>
          </a:prstGeom>
        </p:spPr>
      </p:pic>
      <p:pic>
        <p:nvPicPr>
          <p:cNvPr id="15" name="Graphic 14" descr="A vector illustration icon of an upward trending arrow or graph, representing improvement and retention, with a transparent background">
            <a:extLst>
              <a:ext uri="{FF2B5EF4-FFF2-40B4-BE49-F238E27FC236}">
                <a16:creationId xmlns:a16="http://schemas.microsoft.com/office/drawing/2014/main" id="{4FFBC0BE-2DB0-4D90-B523-9699C0D2CDFC}"/>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477000" y="4748956"/>
            <a:ext cx="647700" cy="647700"/>
          </a:xfrm>
          <a:prstGeom prst="ellipse">
            <a:avLst/>
          </a:prstGeom>
        </p:spPr>
      </p:pic>
      <p:sp>
        <p:nvSpPr>
          <p:cNvPr id="16" name="TextBox 15">
            <a:extLst>
              <a:ext uri="{FF2B5EF4-FFF2-40B4-BE49-F238E27FC236}">
                <a16:creationId xmlns:a16="http://schemas.microsoft.com/office/drawing/2014/main" id="{121AB730-8396-42BC-A9FF-08E0A0839DAD}"/>
              </a:ext>
            </a:extLst>
          </p:cNvPr>
          <p:cNvSpPr txBox="1"/>
          <p:nvPr/>
        </p:nvSpPr>
        <p:spPr>
          <a:xfrm>
            <a:off x="619125" y="847725"/>
            <a:ext cx="10972800" cy="502890"/>
          </a:xfrm>
          <a:prstGeom prst="rect">
            <a:avLst/>
          </a:prstGeom>
          <a:noFill/>
        </p:spPr>
        <p:txBody>
          <a:bodyPr wrap="square" rtlCol="0">
            <a:normAutofit fontScale="92500" lnSpcReduction="20000"/>
          </a:bodyPr>
          <a:lstStyle/>
          <a:p>
            <a:pPr marL="0" algn="l">
              <a:buNone/>
            </a:pPr>
            <a:r>
              <a:rPr sz="3600" b="0">
                <a:solidFill>
                  <a:srgbClr val="000000"/>
                </a:solidFill>
                <a:effectLst/>
                <a:latin typeface="Mongolian Baiti" panose="03000500000000000000" pitchFamily="66" charset="0"/>
              </a:rPr>
              <a:t>Criteria for Certification &amp; Ongoing Support </a:t>
            </a:r>
            <a:endParaRPr lang="en-US"/>
          </a:p>
        </p:txBody>
      </p:sp>
      <p:sp>
        <p:nvSpPr>
          <p:cNvPr id="17" name="TextBox 16">
            <a:extLst>
              <a:ext uri="{FF2B5EF4-FFF2-40B4-BE49-F238E27FC236}">
                <a16:creationId xmlns:a16="http://schemas.microsoft.com/office/drawing/2014/main" id="{86748631-7CB4-4443-AA3C-8E5A3C00491D}"/>
              </a:ext>
            </a:extLst>
          </p:cNvPr>
          <p:cNvSpPr txBox="1"/>
          <p:nvPr/>
        </p:nvSpPr>
        <p:spPr>
          <a:xfrm>
            <a:off x="1866900" y="2230635"/>
            <a:ext cx="3810000" cy="1306264"/>
          </a:xfrm>
          <a:prstGeom prst="rect">
            <a:avLst/>
          </a:prstGeom>
          <a:noFill/>
        </p:spPr>
        <p:txBody>
          <a:bodyPr wrap="square" rtlCol="0">
            <a:normAutofit/>
          </a:bodyPr>
          <a:lstStyle/>
          <a:p>
            <a:pPr marL="0" algn="l">
              <a:buNone/>
            </a:pPr>
            <a:r>
              <a:rPr sz="1650" b="1">
                <a:solidFill>
                  <a:srgbClr val="000000"/>
                </a:solidFill>
                <a:effectLst/>
                <a:latin typeface="Avenir"/>
              </a:rPr>
              <a:t>Theory Assessment</a:t>
            </a:r>
            <a:r>
              <a:rPr>
                <a:effectLst/>
              </a:rPr>
              <a:t> </a:t>
            </a:r>
          </a:p>
          <a:p>
            <a:pPr marL="0" algn="l">
              <a:spcBef>
                <a:spcPts val="750"/>
              </a:spcBef>
              <a:buNone/>
            </a:pPr>
            <a:r>
              <a:rPr sz="1350" b="0">
                <a:solidFill>
                  <a:srgbClr val="000000"/>
                </a:solidFill>
                <a:effectLst/>
                <a:latin typeface="Avenir"/>
              </a:rPr>
              <a:t>Facilitators must demonstrate understanding of core concepts and methodologies through written or digital assessments. </a:t>
            </a:r>
            <a:endParaRPr lang="en-US"/>
          </a:p>
        </p:txBody>
      </p:sp>
      <p:sp>
        <p:nvSpPr>
          <p:cNvPr id="18" name="TextBox 17">
            <a:extLst>
              <a:ext uri="{FF2B5EF4-FFF2-40B4-BE49-F238E27FC236}">
                <a16:creationId xmlns:a16="http://schemas.microsoft.com/office/drawing/2014/main" id="{40DF1A9D-DF1D-4629-AE88-60C31547D9C4}"/>
              </a:ext>
            </a:extLst>
          </p:cNvPr>
          <p:cNvSpPr txBox="1"/>
          <p:nvPr/>
        </p:nvSpPr>
        <p:spPr>
          <a:xfrm>
            <a:off x="7458075" y="2230635"/>
            <a:ext cx="3810000" cy="1066353"/>
          </a:xfrm>
          <a:prstGeom prst="rect">
            <a:avLst/>
          </a:prstGeom>
          <a:noFill/>
        </p:spPr>
        <p:txBody>
          <a:bodyPr wrap="square" rtlCol="0">
            <a:normAutofit lnSpcReduction="10000"/>
          </a:bodyPr>
          <a:lstStyle/>
          <a:p>
            <a:pPr marL="0" algn="l">
              <a:buNone/>
            </a:pPr>
            <a:r>
              <a:rPr sz="1650" b="1">
                <a:solidFill>
                  <a:srgbClr val="000000"/>
                </a:solidFill>
                <a:effectLst/>
                <a:latin typeface="Avenir"/>
              </a:rPr>
              <a:t>Practical Facilitation Skills</a:t>
            </a:r>
            <a:r>
              <a:rPr>
                <a:effectLst/>
              </a:rPr>
              <a:t> </a:t>
            </a:r>
          </a:p>
          <a:p>
            <a:pPr marL="0" algn="l">
              <a:spcBef>
                <a:spcPts val="750"/>
              </a:spcBef>
              <a:buNone/>
            </a:pPr>
            <a:r>
              <a:rPr sz="1350" b="0">
                <a:solidFill>
                  <a:srgbClr val="000000"/>
                </a:solidFill>
                <a:effectLst/>
                <a:latin typeface="Avenir"/>
              </a:rPr>
              <a:t>Competency is evaluated via live or simulated facilitation sessions, focusing on participant engagement and adaptability. </a:t>
            </a:r>
            <a:endParaRPr lang="en-US"/>
          </a:p>
        </p:txBody>
      </p:sp>
      <p:sp>
        <p:nvSpPr>
          <p:cNvPr id="19" name="TextBox 18">
            <a:extLst>
              <a:ext uri="{FF2B5EF4-FFF2-40B4-BE49-F238E27FC236}">
                <a16:creationId xmlns:a16="http://schemas.microsoft.com/office/drawing/2014/main" id="{7DC8D9D1-FAF5-47A4-BC18-4C6BE254F669}"/>
              </a:ext>
            </a:extLst>
          </p:cNvPr>
          <p:cNvSpPr txBox="1"/>
          <p:nvPr/>
        </p:nvSpPr>
        <p:spPr>
          <a:xfrm>
            <a:off x="1866900" y="4729906"/>
            <a:ext cx="3810000" cy="1066353"/>
          </a:xfrm>
          <a:prstGeom prst="rect">
            <a:avLst/>
          </a:prstGeom>
          <a:noFill/>
        </p:spPr>
        <p:txBody>
          <a:bodyPr wrap="square" rtlCol="0">
            <a:normAutofit/>
          </a:bodyPr>
          <a:lstStyle/>
          <a:p>
            <a:pPr marL="0" algn="l">
              <a:buNone/>
            </a:pPr>
            <a:r>
              <a:rPr sz="1650" b="1">
                <a:solidFill>
                  <a:srgbClr val="000000"/>
                </a:solidFill>
                <a:effectLst/>
                <a:latin typeface="Avenir"/>
              </a:rPr>
              <a:t>Peer Evaluation</a:t>
            </a:r>
            <a:r>
              <a:rPr>
                <a:effectLst/>
              </a:rPr>
              <a:t> </a:t>
            </a:r>
          </a:p>
          <a:p>
            <a:pPr marL="0" algn="l">
              <a:spcBef>
                <a:spcPts val="750"/>
              </a:spcBef>
              <a:buNone/>
            </a:pPr>
            <a:r>
              <a:rPr sz="1350" b="0">
                <a:solidFill>
                  <a:srgbClr val="000000"/>
                </a:solidFill>
                <a:effectLst/>
                <a:latin typeface="Avenir"/>
              </a:rPr>
              <a:t>Feedback from experienced facilitators is used to ensure standards and encourage reflective practice. </a:t>
            </a:r>
            <a:endParaRPr lang="en-US"/>
          </a:p>
        </p:txBody>
      </p:sp>
      <p:sp>
        <p:nvSpPr>
          <p:cNvPr id="20" name="TextBox 19">
            <a:extLst>
              <a:ext uri="{FF2B5EF4-FFF2-40B4-BE49-F238E27FC236}">
                <a16:creationId xmlns:a16="http://schemas.microsoft.com/office/drawing/2014/main" id="{D8880902-7FD7-4CDC-BCD8-59D62800950D}"/>
              </a:ext>
            </a:extLst>
          </p:cNvPr>
          <p:cNvSpPr txBox="1"/>
          <p:nvPr/>
        </p:nvSpPr>
        <p:spPr>
          <a:xfrm>
            <a:off x="7458075" y="4729906"/>
            <a:ext cx="3810000" cy="1306264"/>
          </a:xfrm>
          <a:prstGeom prst="rect">
            <a:avLst/>
          </a:prstGeom>
          <a:noFill/>
        </p:spPr>
        <p:txBody>
          <a:bodyPr wrap="square" rtlCol="0">
            <a:normAutofit/>
          </a:bodyPr>
          <a:lstStyle/>
          <a:p>
            <a:pPr marL="0" algn="l">
              <a:buNone/>
            </a:pPr>
            <a:r>
              <a:rPr sz="1650" b="1">
                <a:solidFill>
                  <a:srgbClr val="000000"/>
                </a:solidFill>
                <a:effectLst/>
                <a:latin typeface="Avenir"/>
              </a:rPr>
              <a:t>Ongoing Support</a:t>
            </a:r>
            <a:r>
              <a:rPr>
                <a:effectLst/>
              </a:rPr>
              <a:t> </a:t>
            </a:r>
          </a:p>
          <a:p>
            <a:pPr marL="0" algn="l">
              <a:spcBef>
                <a:spcPts val="750"/>
              </a:spcBef>
              <a:buNone/>
            </a:pPr>
            <a:r>
              <a:rPr sz="1350" b="0">
                <a:solidFill>
                  <a:srgbClr val="000000"/>
                </a:solidFill>
                <a:effectLst/>
                <a:latin typeface="Avenir"/>
              </a:rPr>
              <a:t>Certified facilitators gain development resources and community networks; ongoing support links to </a:t>
            </a:r>
            <a:r>
              <a:rPr sz="1350" b="1">
                <a:solidFill>
                  <a:srgbClr val="D27B07"/>
                </a:solidFill>
                <a:effectLst/>
                <a:latin typeface="Avenir"/>
              </a:rPr>
              <a:t>30%</a:t>
            </a:r>
            <a:r>
              <a:rPr sz="1350" b="0">
                <a:solidFill>
                  <a:srgbClr val="000000"/>
                </a:solidFill>
                <a:effectLst/>
                <a:latin typeface="Avenir"/>
              </a:rPr>
              <a:t> higher retention and improved performance. </a:t>
            </a:r>
            <a:endParaRPr lang="en-US"/>
          </a:p>
        </p:txBody>
      </p:sp>
    </p:spTree>
    <p:extLst>
      <p:ext uri="{BB962C8B-B14F-4D97-AF65-F5344CB8AC3E}">
        <p14:creationId xmlns:p14="http://schemas.microsoft.com/office/powerpoint/2010/main" val="30080851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26F70D2D-B617-4B55-883B-1E586A39265A}"/>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8" name="Content Placeholder 7" descr="A modern, professional image showing a collaborative training environment with diverse facilitators and participants engaged in discussion around a conference table. The setting should convey a sense of learning, teamwork, and skill development, with soft lighting and a clean, premium aesthetic. No visible or implied text, letters, or words should appear anywhere in the image. The composition should allow for overlaying agenda text and maintain clarity for slide readability">
            <a:extLst>
              <a:ext uri="{FF2B5EF4-FFF2-40B4-BE49-F238E27FC236}">
                <a16:creationId xmlns:a16="http://schemas.microsoft.com/office/drawing/2014/main" id="{ED227BFF-914B-4E80-8D8A-6D493EA1EF73}"/>
              </a:ext>
            </a:extLst>
          </p:cNvPr>
          <p:cNvPicPr>
            <a:picLocks noGrp="1" noChangeAspect="1"/>
          </p:cNvPicPr>
          <p:nvPr>
            <p:ph sz="quarter" idx="16"/>
          </p:nvPr>
        </p:nvPicPr>
        <p:blipFill>
          <a:blip>
            <a:extLst>
              <a:ext uri="{96DAC541-7B7A-43D3-8B79-37D633B846F1}">
                <asvg:svgBlip xmlns:asvg="http://schemas.microsoft.com/office/drawing/2016/SVG/main" r:embed="rId4"/>
              </a:ext>
            </a:extLst>
          </a:blip>
          <a:stretch>
            <a:fillRect/>
          </a:stretch>
        </p:blipFill>
        <p:spPr>
          <a:xfrm>
            <a:off x="0" y="0"/>
            <a:ext cx="4572000" cy="6858000"/>
          </a:xfrm>
          <a:prstGeom prst="rect">
            <a:avLst/>
          </a:prstGeom>
        </p:spPr>
      </p:pic>
      <p:sp>
        <p:nvSpPr>
          <p:cNvPr id="6" name="Slide Number Placeholder 5">
            <a:extLst>
              <a:ext uri="{FF2B5EF4-FFF2-40B4-BE49-F238E27FC236}">
                <a16:creationId xmlns:a16="http://schemas.microsoft.com/office/drawing/2014/main" id="{B12E38CD-03AF-24E9-3A0F-B7AC65292E85}"/>
              </a:ext>
            </a:extLst>
          </p:cNvPr>
          <p:cNvSpPr>
            <a:spLocks noGrp="1"/>
          </p:cNvSpPr>
          <p:nvPr>
            <p:ph type="sldNum" sz="quarter" idx="12"/>
          </p:nvPr>
        </p:nvSpPr>
        <p:spPr/>
        <p:txBody>
          <a:bodyPr/>
          <a:lstStyle/>
          <a:p>
            <a:fld id="{AEAA3239-9EA4-4A65-A281-97F994456D9F}" type="slidenum">
              <a:rPr lang="en-US" smtClean="0"/>
              <a:t>2</a:t>
            </a:fld>
            <a:endParaRPr lang="en-US" dirty="0"/>
          </a:p>
        </p:txBody>
      </p:sp>
      <p:sp>
        <p:nvSpPr>
          <p:cNvPr id="9" name="TextBox 8">
            <a:extLst>
              <a:ext uri="{FF2B5EF4-FFF2-40B4-BE49-F238E27FC236}">
                <a16:creationId xmlns:a16="http://schemas.microsoft.com/office/drawing/2014/main" id="{B1BCEC1E-2D05-43F8-B776-BEBD13242AC1}"/>
              </a:ext>
            </a:extLst>
          </p:cNvPr>
          <p:cNvSpPr txBox="1"/>
          <p:nvPr/>
        </p:nvSpPr>
        <p:spPr>
          <a:xfrm>
            <a:off x="5343525" y="1343025"/>
            <a:ext cx="6477000" cy="609600"/>
          </a:xfrm>
          <a:prstGeom prst="rect">
            <a:avLst/>
          </a:prstGeom>
          <a:noFill/>
        </p:spPr>
        <p:txBody>
          <a:bodyPr wrap="square" rtlCol="0">
            <a:normAutofit fontScale="85000" lnSpcReduction="20000"/>
          </a:bodyPr>
          <a:lstStyle/>
          <a:p>
            <a:pPr marL="0" algn="l">
              <a:buNone/>
            </a:pPr>
            <a:r>
              <a:rPr sz="4800">
                <a:solidFill>
                  <a:srgbClr val="D27B07"/>
                </a:solidFill>
                <a:effectLst/>
                <a:latin typeface="Mongolian Baiti" panose="03000500000000000000" pitchFamily="66" charset="0"/>
              </a:rPr>
              <a:t>Agenda</a:t>
            </a:r>
            <a:r>
              <a:rPr>
                <a:effectLst/>
              </a:rPr>
              <a:t> </a:t>
            </a:r>
            <a:endParaRPr lang="en-US"/>
          </a:p>
        </p:txBody>
      </p:sp>
      <p:sp>
        <p:nvSpPr>
          <p:cNvPr id="10" name="TextBox 9">
            <a:extLst>
              <a:ext uri="{FF2B5EF4-FFF2-40B4-BE49-F238E27FC236}">
                <a16:creationId xmlns:a16="http://schemas.microsoft.com/office/drawing/2014/main" id="{4C671142-D24E-45F3-BD2F-EC9C5AF73184}"/>
              </a:ext>
            </a:extLst>
          </p:cNvPr>
          <p:cNvSpPr txBox="1"/>
          <p:nvPr/>
        </p:nvSpPr>
        <p:spPr>
          <a:xfrm>
            <a:off x="5343525" y="2250430"/>
            <a:ext cx="6477000" cy="2357139"/>
          </a:xfrm>
          <a:prstGeom prst="rect">
            <a:avLst/>
          </a:prstGeom>
          <a:noFill/>
        </p:spPr>
        <p:txBody>
          <a:bodyPr wrap="square" rtlCol="0">
            <a:normAutofit/>
          </a:bodyPr>
          <a:lstStyle/>
          <a:p>
            <a:pPr marL="0" algn="l">
              <a:buNone/>
            </a:pPr>
            <a:r>
              <a:rPr sz="2025" b="0" dirty="0">
                <a:solidFill>
                  <a:srgbClr val="000000"/>
                </a:solidFill>
                <a:effectLst/>
                <a:latin typeface="Avenir"/>
              </a:rPr>
              <a:t>• Introduction to WRAP and Facilitator Roles</a:t>
            </a:r>
            <a:r>
              <a:rPr dirty="0">
                <a:effectLst/>
              </a:rPr>
              <a:t> </a:t>
            </a:r>
          </a:p>
          <a:p>
            <a:pPr marL="0" algn="l">
              <a:spcBef>
                <a:spcPts val="1350"/>
              </a:spcBef>
              <a:buNone/>
            </a:pPr>
            <a:r>
              <a:rPr sz="2025" b="0" dirty="0">
                <a:solidFill>
                  <a:srgbClr val="000000"/>
                </a:solidFill>
                <a:effectLst/>
                <a:latin typeface="Avenir"/>
              </a:rPr>
              <a:t>• Module Content and Structure</a:t>
            </a:r>
            <a:r>
              <a:rPr dirty="0">
                <a:effectLst/>
              </a:rPr>
              <a:t> </a:t>
            </a:r>
          </a:p>
          <a:p>
            <a:pPr marL="0" algn="l">
              <a:spcBef>
                <a:spcPts val="1350"/>
              </a:spcBef>
              <a:buNone/>
            </a:pPr>
            <a:r>
              <a:rPr sz="2025" b="0" dirty="0">
                <a:solidFill>
                  <a:srgbClr val="000000"/>
                </a:solidFill>
                <a:effectLst/>
                <a:latin typeface="Avenir"/>
              </a:rPr>
              <a:t>• Facilitation Skills Development</a:t>
            </a:r>
            <a:r>
              <a:rPr dirty="0">
                <a:effectLst/>
              </a:rPr>
              <a:t> </a:t>
            </a:r>
          </a:p>
          <a:p>
            <a:pPr marL="0" algn="l">
              <a:spcBef>
                <a:spcPts val="1350"/>
              </a:spcBef>
              <a:buNone/>
            </a:pPr>
            <a:r>
              <a:rPr sz="2025" b="0" dirty="0">
                <a:solidFill>
                  <a:srgbClr val="000000"/>
                </a:solidFill>
                <a:effectLst/>
                <a:latin typeface="Avenir"/>
              </a:rPr>
              <a:t>• Assessment and Continuous Improvement</a:t>
            </a:r>
            <a:r>
              <a:rPr dirty="0">
                <a:effectLst/>
              </a:rPr>
              <a:t> </a:t>
            </a:r>
          </a:p>
          <a:p>
            <a:pPr marL="0" algn="l">
              <a:spcBef>
                <a:spcPts val="1350"/>
              </a:spcBef>
              <a:buNone/>
            </a:pPr>
            <a:r>
              <a:rPr sz="2025" b="0" dirty="0">
                <a:solidFill>
                  <a:srgbClr val="000000"/>
                </a:solidFill>
                <a:effectLst/>
                <a:latin typeface="Avenir"/>
              </a:rPr>
              <a:t>• Practical Application and Certification</a:t>
            </a:r>
            <a:r>
              <a:rPr dirty="0">
                <a:effectLst/>
              </a:rPr>
              <a:t> </a:t>
            </a:r>
            <a:endParaRPr lang="en-US" dirty="0"/>
          </a:p>
        </p:txBody>
      </p:sp>
    </p:spTree>
    <p:extLst>
      <p:ext uri="{BB962C8B-B14F-4D97-AF65-F5344CB8AC3E}">
        <p14:creationId xmlns:p14="http://schemas.microsoft.com/office/powerpoint/2010/main" val="15092420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673DEB1B-1549-422B-9FA0-1CF1BCB0F472}"/>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8" name="Content Placeholder 7">
            <a:extLst>
              <a:ext uri="{FF2B5EF4-FFF2-40B4-BE49-F238E27FC236}">
                <a16:creationId xmlns:a16="http://schemas.microsoft.com/office/drawing/2014/main" id="{40431C78-7389-4ABE-BFB5-11EAD1741029}"/>
              </a:ext>
            </a:extLst>
          </p:cNvPr>
          <p:cNvPicPr>
            <a:picLocks noGrp="1" noChangeAspect="1"/>
          </p:cNvPicPr>
          <p:nvPr>
            <p:ph sz="quarter" idx="16"/>
          </p:nvPr>
        </p:nvPicPr>
        <p:blipFill>
          <a:blip>
            <a:extLst>
              <a:ext uri="{96DAC541-7B7A-43D3-8B79-37D633B846F1}">
                <asvg:svgBlip xmlns:asvg="http://schemas.microsoft.com/office/drawing/2016/SVG/main" r:embed="rId4"/>
              </a:ext>
            </a:extLst>
          </a:blip>
          <a:stretch>
            <a:fillRect/>
          </a:stretch>
        </p:blipFill>
        <p:spPr>
          <a:xfrm>
            <a:off x="619125" y="3276600"/>
            <a:ext cx="3429000" cy="3571726"/>
          </a:xfrm>
          <a:prstGeom prst="rect">
            <a:avLst/>
          </a:prstGeom>
        </p:spPr>
      </p:pic>
      <p:sp>
        <p:nvSpPr>
          <p:cNvPr id="6" name="Slide Number Placeholder 5">
            <a:extLst>
              <a:ext uri="{FF2B5EF4-FFF2-40B4-BE49-F238E27FC236}">
                <a16:creationId xmlns:a16="http://schemas.microsoft.com/office/drawing/2014/main" id="{EA640AB3-5378-6888-8E70-67DDBF6DE96F}"/>
              </a:ext>
            </a:extLst>
          </p:cNvPr>
          <p:cNvSpPr>
            <a:spLocks noGrp="1"/>
          </p:cNvSpPr>
          <p:nvPr>
            <p:ph type="sldNum" sz="quarter" idx="12"/>
          </p:nvPr>
        </p:nvSpPr>
        <p:spPr/>
        <p:txBody>
          <a:bodyPr/>
          <a:lstStyle/>
          <a:p>
            <a:fld id="{AEAA3239-9EA4-4A65-A281-97F994456D9F}" type="slidenum">
              <a:rPr lang="en-US" smtClean="0"/>
              <a:t>20</a:t>
            </a:fld>
            <a:endParaRPr lang="en-US" dirty="0"/>
          </a:p>
        </p:txBody>
      </p:sp>
      <p:pic>
        <p:nvPicPr>
          <p:cNvPr id="9" name="Graphic 8">
            <a:extLst>
              <a:ext uri="{FF2B5EF4-FFF2-40B4-BE49-F238E27FC236}">
                <a16:creationId xmlns:a16="http://schemas.microsoft.com/office/drawing/2014/main" id="{26ED99A0-D567-4E12-8A3D-FA1E9368E6B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314825" y="3276600"/>
            <a:ext cx="3429000" cy="3571726"/>
          </a:xfrm>
          <a:prstGeom prst="rect">
            <a:avLst/>
          </a:prstGeom>
        </p:spPr>
      </p:pic>
      <p:pic>
        <p:nvPicPr>
          <p:cNvPr id="10" name="Graphic 9">
            <a:extLst>
              <a:ext uri="{FF2B5EF4-FFF2-40B4-BE49-F238E27FC236}">
                <a16:creationId xmlns:a16="http://schemas.microsoft.com/office/drawing/2014/main" id="{42B43F06-6520-4437-8035-0C887CF9015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010525" y="3276600"/>
            <a:ext cx="3429000" cy="3571726"/>
          </a:xfrm>
          <a:prstGeom prst="rect">
            <a:avLst/>
          </a:prstGeom>
        </p:spPr>
      </p:pic>
      <p:sp>
        <p:nvSpPr>
          <p:cNvPr id="11" name="TextBox 10">
            <a:extLst>
              <a:ext uri="{FF2B5EF4-FFF2-40B4-BE49-F238E27FC236}">
                <a16:creationId xmlns:a16="http://schemas.microsoft.com/office/drawing/2014/main" id="{EF753182-41D7-4BEF-9470-749A1229A697}"/>
              </a:ext>
            </a:extLst>
          </p:cNvPr>
          <p:cNvSpPr txBox="1"/>
          <p:nvPr/>
        </p:nvSpPr>
        <p:spPr>
          <a:xfrm>
            <a:off x="733425" y="923925"/>
            <a:ext cx="10953750" cy="670470"/>
          </a:xfrm>
          <a:prstGeom prst="rect">
            <a:avLst/>
          </a:prstGeom>
          <a:noFill/>
        </p:spPr>
        <p:txBody>
          <a:bodyPr wrap="square" rtlCol="0">
            <a:normAutofit fontScale="92500" lnSpcReduction="20000"/>
          </a:bodyPr>
          <a:lstStyle/>
          <a:p>
            <a:pPr marL="0" algn="l">
              <a:spcBef>
                <a:spcPts val="450"/>
              </a:spcBef>
              <a:buNone/>
            </a:pPr>
            <a:r>
              <a:rPr sz="4800">
                <a:solidFill>
                  <a:srgbClr val="000000"/>
                </a:solidFill>
                <a:effectLst/>
                <a:latin typeface="Mongolian Baiti" panose="03000500000000000000" pitchFamily="66" charset="0"/>
              </a:rPr>
              <a:t>Conclusion: Empowering Facilitators </a:t>
            </a:r>
            <a:endParaRPr lang="en-US"/>
          </a:p>
        </p:txBody>
      </p:sp>
      <p:sp>
        <p:nvSpPr>
          <p:cNvPr id="12" name="TextBox 11">
            <a:extLst>
              <a:ext uri="{FF2B5EF4-FFF2-40B4-BE49-F238E27FC236}">
                <a16:creationId xmlns:a16="http://schemas.microsoft.com/office/drawing/2014/main" id="{CCEDB5E8-0F71-4E68-9F4B-CC9F74A8DE8B}"/>
              </a:ext>
            </a:extLst>
          </p:cNvPr>
          <p:cNvSpPr txBox="1"/>
          <p:nvPr/>
        </p:nvSpPr>
        <p:spPr>
          <a:xfrm>
            <a:off x="847725" y="3486150"/>
            <a:ext cx="3429000" cy="1950541"/>
          </a:xfrm>
          <a:prstGeom prst="rect">
            <a:avLst/>
          </a:prstGeom>
          <a:noFill/>
        </p:spPr>
        <p:txBody>
          <a:bodyPr wrap="square" rtlCol="0">
            <a:normAutofit/>
          </a:bodyPr>
          <a:lstStyle/>
          <a:p>
            <a:pPr marL="0" algn="l">
              <a:spcBef>
                <a:spcPts val="1650"/>
              </a:spcBef>
              <a:spcAft>
                <a:spcPts val="1650"/>
              </a:spcAft>
              <a:buNone/>
            </a:pPr>
            <a:r>
              <a:rPr sz="2400" b="0">
                <a:solidFill>
                  <a:srgbClr val="000000"/>
                </a:solidFill>
                <a:effectLst/>
                <a:latin typeface="Mongolian Baiti" panose="03000500000000000000" pitchFamily="66" charset="0"/>
              </a:rPr>
              <a:t>Comprehensive Coverage </a:t>
            </a:r>
            <a:endParaRPr>
              <a:effectLst/>
            </a:endParaRPr>
          </a:p>
          <a:p>
            <a:pPr marL="0" algn="l">
              <a:spcBef>
                <a:spcPts val="1050"/>
              </a:spcBef>
              <a:spcAft>
                <a:spcPts val="1650"/>
              </a:spcAft>
              <a:buNone/>
            </a:pPr>
            <a:r>
              <a:rPr sz="1650" b="0">
                <a:solidFill>
                  <a:srgbClr val="000000"/>
                </a:solidFill>
                <a:effectLst/>
                <a:latin typeface="Avenir"/>
              </a:rPr>
              <a:t>A thorough understanding of roles, module content structure, facilitation skills, evaluation methods, and certification processes. </a:t>
            </a:r>
            <a:endParaRPr lang="en-US"/>
          </a:p>
        </p:txBody>
      </p:sp>
      <p:sp>
        <p:nvSpPr>
          <p:cNvPr id="13" name="TextBox 12">
            <a:extLst>
              <a:ext uri="{FF2B5EF4-FFF2-40B4-BE49-F238E27FC236}">
                <a16:creationId xmlns:a16="http://schemas.microsoft.com/office/drawing/2014/main" id="{DEB4A2FF-CC23-4A08-9E84-D45FB6CCA27D}"/>
              </a:ext>
            </a:extLst>
          </p:cNvPr>
          <p:cNvSpPr txBox="1"/>
          <p:nvPr/>
        </p:nvSpPr>
        <p:spPr>
          <a:xfrm>
            <a:off x="4543425" y="3486150"/>
            <a:ext cx="3429000" cy="1657201"/>
          </a:xfrm>
          <a:prstGeom prst="rect">
            <a:avLst/>
          </a:prstGeom>
          <a:noFill/>
        </p:spPr>
        <p:txBody>
          <a:bodyPr wrap="square" rtlCol="0">
            <a:normAutofit fontScale="92500"/>
          </a:bodyPr>
          <a:lstStyle/>
          <a:p>
            <a:pPr marL="0" algn="l">
              <a:spcBef>
                <a:spcPts val="1650"/>
              </a:spcBef>
              <a:spcAft>
                <a:spcPts val="1650"/>
              </a:spcAft>
              <a:buNone/>
            </a:pPr>
            <a:r>
              <a:rPr sz="2400" b="0">
                <a:solidFill>
                  <a:srgbClr val="000000"/>
                </a:solidFill>
                <a:effectLst/>
                <a:latin typeface="Mongolian Baiti" panose="03000500000000000000" pitchFamily="66" charset="0"/>
              </a:rPr>
              <a:t>Ready to Lead Learning </a:t>
            </a:r>
            <a:endParaRPr>
              <a:effectLst/>
            </a:endParaRPr>
          </a:p>
          <a:p>
            <a:pPr marL="0" algn="l">
              <a:spcBef>
                <a:spcPts val="1050"/>
              </a:spcBef>
              <a:spcAft>
                <a:spcPts val="1650"/>
              </a:spcAft>
              <a:buNone/>
            </a:pPr>
            <a:r>
              <a:rPr sz="1650" b="0">
                <a:solidFill>
                  <a:srgbClr val="000000"/>
                </a:solidFill>
                <a:effectLst/>
                <a:latin typeface="Avenir"/>
              </a:rPr>
              <a:t>Prepared to engage diverse groups and foster effective, inclusive communication across training sessions. </a:t>
            </a:r>
            <a:endParaRPr lang="en-US"/>
          </a:p>
        </p:txBody>
      </p:sp>
      <p:sp>
        <p:nvSpPr>
          <p:cNvPr id="14" name="TextBox 13">
            <a:extLst>
              <a:ext uri="{FF2B5EF4-FFF2-40B4-BE49-F238E27FC236}">
                <a16:creationId xmlns:a16="http://schemas.microsoft.com/office/drawing/2014/main" id="{338317B0-6518-4C19-B13C-AC87EDC924D0}"/>
              </a:ext>
            </a:extLst>
          </p:cNvPr>
          <p:cNvSpPr txBox="1"/>
          <p:nvPr/>
        </p:nvSpPr>
        <p:spPr>
          <a:xfrm>
            <a:off x="8239125" y="3486150"/>
            <a:ext cx="3429000" cy="1950541"/>
          </a:xfrm>
          <a:prstGeom prst="rect">
            <a:avLst/>
          </a:prstGeom>
          <a:noFill/>
        </p:spPr>
        <p:txBody>
          <a:bodyPr wrap="square" rtlCol="0">
            <a:normAutofit/>
          </a:bodyPr>
          <a:lstStyle/>
          <a:p>
            <a:pPr marL="0" algn="l">
              <a:spcBef>
                <a:spcPts val="1650"/>
              </a:spcBef>
              <a:spcAft>
                <a:spcPts val="1650"/>
              </a:spcAft>
              <a:buNone/>
            </a:pPr>
            <a:r>
              <a:rPr sz="2400" b="0">
                <a:solidFill>
                  <a:srgbClr val="000000"/>
                </a:solidFill>
                <a:effectLst/>
                <a:latin typeface="Mongolian Baiti" panose="03000500000000000000" pitchFamily="66" charset="0"/>
              </a:rPr>
              <a:t>Continuous Improvement </a:t>
            </a:r>
            <a:endParaRPr>
              <a:effectLst/>
            </a:endParaRPr>
          </a:p>
          <a:p>
            <a:pPr marL="0" algn="l">
              <a:spcBef>
                <a:spcPts val="1050"/>
              </a:spcBef>
              <a:spcAft>
                <a:spcPts val="1650"/>
              </a:spcAft>
              <a:buNone/>
            </a:pPr>
            <a:r>
              <a:rPr sz="1650" b="0">
                <a:solidFill>
                  <a:srgbClr val="000000"/>
                </a:solidFill>
                <a:effectLst/>
                <a:latin typeface="Avenir"/>
              </a:rPr>
              <a:t>Equipped to refine delivery using feedback and evaluation—creating consistently impactful learning experiences. </a:t>
            </a:r>
            <a:endParaRPr lang="en-US"/>
          </a:p>
        </p:txBody>
      </p:sp>
    </p:spTree>
    <p:extLst>
      <p:ext uri="{BB962C8B-B14F-4D97-AF65-F5344CB8AC3E}">
        <p14:creationId xmlns:p14="http://schemas.microsoft.com/office/powerpoint/2010/main" val="35355109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06072D86-7051-4D8E-A319-F58118FDCEB6}"/>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459F58F3-899D-D110-1191-717228278C0F}"/>
              </a:ext>
            </a:extLst>
          </p:cNvPr>
          <p:cNvSpPr>
            <a:spLocks noGrp="1"/>
          </p:cNvSpPr>
          <p:nvPr>
            <p:ph sz="quarter" idx="16"/>
          </p:nvPr>
        </p:nvSpPr>
        <p:spPr>
          <a:xfrm>
            <a:off x="828675" y="3609975"/>
            <a:ext cx="10534650" cy="2419350"/>
          </a:xfrm>
        </p:spPr>
        <p:txBody>
          <a:bodyPr>
            <a:normAutofit fontScale="92500" lnSpcReduction="20000"/>
          </a:bodyPr>
          <a:lstStyle/>
          <a:p>
            <a:pPr marL="0" marR="0" indent="0" algn="l" fontAlgn="b">
              <a:buNone/>
            </a:pPr>
            <a:r>
              <a:rPr sz="8250" dirty="0">
                <a:solidFill>
                  <a:srgbClr val="000000"/>
                </a:solidFill>
                <a:effectLst/>
                <a:latin typeface="Mongolian Baiti" panose="03000500000000000000" pitchFamily="66" charset="0"/>
              </a:rPr>
              <a:t>WRAP &amp; Facilitator Roles </a:t>
            </a:r>
            <a:endParaRPr lang="en-US" dirty="0"/>
          </a:p>
        </p:txBody>
      </p:sp>
      <p:sp>
        <p:nvSpPr>
          <p:cNvPr id="6" name="Slide Number Placeholder 5">
            <a:extLst>
              <a:ext uri="{FF2B5EF4-FFF2-40B4-BE49-F238E27FC236}">
                <a16:creationId xmlns:a16="http://schemas.microsoft.com/office/drawing/2014/main" id="{406F1003-AE0B-83D7-7907-104C56058DD0}"/>
              </a:ext>
            </a:extLst>
          </p:cNvPr>
          <p:cNvSpPr>
            <a:spLocks noGrp="1"/>
          </p:cNvSpPr>
          <p:nvPr>
            <p:ph type="sldNum" sz="quarter" idx="12"/>
          </p:nvPr>
        </p:nvSpPr>
        <p:spPr/>
        <p:txBody>
          <a:bodyPr/>
          <a:lstStyle/>
          <a:p>
            <a:fld id="{AEAA3239-9EA4-4A65-A281-97F994456D9F}" type="slidenum">
              <a:rPr lang="en-US" smtClean="0"/>
              <a:t>3</a:t>
            </a:fld>
            <a:endParaRPr lang="en-US" dirty="0"/>
          </a:p>
        </p:txBody>
      </p:sp>
    </p:spTree>
    <p:extLst>
      <p:ext uri="{BB962C8B-B14F-4D97-AF65-F5344CB8AC3E}">
        <p14:creationId xmlns:p14="http://schemas.microsoft.com/office/powerpoint/2010/main" val="29836248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47E8EB43-1B47-4B56-A0F9-B842CF0B7B48}"/>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8" name="Content Placeholder 7" descr="A dynamic scene showing a diverse group of adults engaged in an interactive workshop, with a facilitator leading a collaborative activity. The environment should blend elements of community, corporate, and educational settings—such as a mix of casual and professional attire, flipcharts, and open seating. The mood should convey empowerment, learning, and teamwork. No visible or implied text, letters, or words should appear anywhere in the image. The composition should allow for overlay text and highlight inclusivity and engagement">
            <a:extLst>
              <a:ext uri="{FF2B5EF4-FFF2-40B4-BE49-F238E27FC236}">
                <a16:creationId xmlns:a16="http://schemas.microsoft.com/office/drawing/2014/main" id="{42C3A9E3-543A-4105-873F-B4BC9097A9C6}"/>
              </a:ext>
            </a:extLst>
          </p:cNvPr>
          <p:cNvPicPr>
            <a:picLocks noGrp="1" noChangeAspect="1"/>
          </p:cNvPicPr>
          <p:nvPr>
            <p:ph sz="quarter" idx="16"/>
          </p:nvPr>
        </p:nvPicPr>
        <p:blipFill>
          <a:blip>
            <a:extLst>
              <a:ext uri="{96DAC541-7B7A-43D3-8B79-37D633B846F1}">
                <asvg:svgBlip xmlns:asvg="http://schemas.microsoft.com/office/drawing/2016/SVG/main" r:embed="rId4"/>
              </a:ext>
            </a:extLst>
          </a:blip>
          <a:stretch>
            <a:fillRect/>
          </a:stretch>
        </p:blipFill>
        <p:spPr>
          <a:xfrm>
            <a:off x="0" y="0"/>
            <a:ext cx="6858000" cy="6858000"/>
          </a:xfrm>
          <a:prstGeom prst="rect">
            <a:avLst/>
          </a:prstGeom>
        </p:spPr>
      </p:pic>
      <p:sp>
        <p:nvSpPr>
          <p:cNvPr id="6" name="Slide Number Placeholder 5">
            <a:extLst>
              <a:ext uri="{FF2B5EF4-FFF2-40B4-BE49-F238E27FC236}">
                <a16:creationId xmlns:a16="http://schemas.microsoft.com/office/drawing/2014/main" id="{09984BE3-5943-0277-7BF3-1D4FBCAA9CE9}"/>
              </a:ext>
            </a:extLst>
          </p:cNvPr>
          <p:cNvSpPr>
            <a:spLocks noGrp="1"/>
          </p:cNvSpPr>
          <p:nvPr>
            <p:ph type="sldNum" sz="quarter" idx="12"/>
          </p:nvPr>
        </p:nvSpPr>
        <p:spPr/>
        <p:txBody>
          <a:bodyPr/>
          <a:lstStyle/>
          <a:p>
            <a:fld id="{AEAA3239-9EA4-4A65-A281-97F994456D9F}" type="slidenum">
              <a:rPr lang="en-US" smtClean="0"/>
              <a:t>4</a:t>
            </a:fld>
            <a:endParaRPr lang="en-US" dirty="0"/>
          </a:p>
        </p:txBody>
      </p:sp>
      <p:sp>
        <p:nvSpPr>
          <p:cNvPr id="9" name="TextBox 8">
            <a:extLst>
              <a:ext uri="{FF2B5EF4-FFF2-40B4-BE49-F238E27FC236}">
                <a16:creationId xmlns:a16="http://schemas.microsoft.com/office/drawing/2014/main" id="{695DB0E4-71A1-4481-AF5A-79E9502C2E73}"/>
              </a:ext>
            </a:extLst>
          </p:cNvPr>
          <p:cNvSpPr txBox="1"/>
          <p:nvPr/>
        </p:nvSpPr>
        <p:spPr>
          <a:xfrm>
            <a:off x="7200900" y="581025"/>
            <a:ext cx="4391025" cy="1005780"/>
          </a:xfrm>
          <a:prstGeom prst="rect">
            <a:avLst/>
          </a:prstGeom>
          <a:noFill/>
        </p:spPr>
        <p:txBody>
          <a:bodyPr wrap="square" rtlCol="0">
            <a:normAutofit fontScale="92500" lnSpcReduction="10000"/>
          </a:bodyPr>
          <a:lstStyle/>
          <a:p>
            <a:pPr marL="0" algn="l">
              <a:buNone/>
            </a:pPr>
            <a:r>
              <a:rPr sz="3600" dirty="0">
                <a:solidFill>
                  <a:srgbClr val="000000"/>
                </a:solidFill>
                <a:effectLst/>
                <a:latin typeface="Mongolian Baiti" panose="03000500000000000000" pitchFamily="66" charset="0"/>
              </a:rPr>
              <a:t>Purpose &amp; Scope of WRAP </a:t>
            </a:r>
            <a:endParaRPr lang="en-US" dirty="0"/>
          </a:p>
        </p:txBody>
      </p:sp>
      <p:sp>
        <p:nvSpPr>
          <p:cNvPr id="10" name="TextBox 9">
            <a:extLst>
              <a:ext uri="{FF2B5EF4-FFF2-40B4-BE49-F238E27FC236}">
                <a16:creationId xmlns:a16="http://schemas.microsoft.com/office/drawing/2014/main" id="{23882B2E-C87A-4D8C-9850-1DF6B3B21952}"/>
              </a:ext>
            </a:extLst>
          </p:cNvPr>
          <p:cNvSpPr txBox="1"/>
          <p:nvPr/>
        </p:nvSpPr>
        <p:spPr>
          <a:xfrm>
            <a:off x="7200900" y="1872555"/>
            <a:ext cx="4391025" cy="217140"/>
          </a:xfrm>
          <a:prstGeom prst="rect">
            <a:avLst/>
          </a:prstGeom>
          <a:noFill/>
        </p:spPr>
        <p:txBody>
          <a:bodyPr wrap="square" rtlCol="0">
            <a:normAutofit fontScale="70000" lnSpcReduction="20000"/>
          </a:bodyPr>
          <a:lstStyle/>
          <a:p>
            <a:pPr marL="0" algn="l">
              <a:buNone/>
            </a:pPr>
            <a:r>
              <a:rPr sz="1425" b="1">
                <a:solidFill>
                  <a:srgbClr val="000000"/>
                </a:solidFill>
                <a:effectLst/>
                <a:latin typeface="Avenir"/>
              </a:rPr>
              <a:t>Program Purpose </a:t>
            </a:r>
            <a:endParaRPr lang="en-US"/>
          </a:p>
        </p:txBody>
      </p:sp>
      <p:sp>
        <p:nvSpPr>
          <p:cNvPr id="11" name="TextBox 10">
            <a:extLst>
              <a:ext uri="{FF2B5EF4-FFF2-40B4-BE49-F238E27FC236}">
                <a16:creationId xmlns:a16="http://schemas.microsoft.com/office/drawing/2014/main" id="{DD329B6D-E12A-4A6A-BADA-6BCA9D2B6E7D}"/>
              </a:ext>
            </a:extLst>
          </p:cNvPr>
          <p:cNvSpPr txBox="1"/>
          <p:nvPr/>
        </p:nvSpPr>
        <p:spPr>
          <a:xfrm>
            <a:off x="7200900" y="2184945"/>
            <a:ext cx="4391025" cy="678656"/>
          </a:xfrm>
          <a:prstGeom prst="rect">
            <a:avLst/>
          </a:prstGeom>
          <a:noFill/>
        </p:spPr>
        <p:txBody>
          <a:bodyPr wrap="square" rtlCol="0">
            <a:normAutofit/>
          </a:bodyPr>
          <a:lstStyle/>
          <a:p>
            <a:pPr marL="0" marR="0" algn="l">
              <a:spcBef>
                <a:spcPts val="750"/>
              </a:spcBef>
              <a:buNone/>
            </a:pPr>
            <a:r>
              <a:rPr sz="1425" b="0">
                <a:solidFill>
                  <a:srgbClr val="000000"/>
                </a:solidFill>
                <a:effectLst/>
                <a:latin typeface="Avenir"/>
              </a:rPr>
              <a:t>Empowers facilitators to lead group sessions focused on resilience, empowerment, and strategic problem-solving. </a:t>
            </a:r>
            <a:endParaRPr lang="en-US"/>
          </a:p>
        </p:txBody>
      </p:sp>
      <p:sp>
        <p:nvSpPr>
          <p:cNvPr id="12" name="TextBox 11">
            <a:extLst>
              <a:ext uri="{FF2B5EF4-FFF2-40B4-BE49-F238E27FC236}">
                <a16:creationId xmlns:a16="http://schemas.microsoft.com/office/drawing/2014/main" id="{D82EA342-571D-4B4D-B328-DFDE146F85E1}"/>
              </a:ext>
            </a:extLst>
          </p:cNvPr>
          <p:cNvSpPr txBox="1"/>
          <p:nvPr/>
        </p:nvSpPr>
        <p:spPr>
          <a:xfrm>
            <a:off x="7200900" y="3016001"/>
            <a:ext cx="4391025" cy="217140"/>
          </a:xfrm>
          <a:prstGeom prst="rect">
            <a:avLst/>
          </a:prstGeom>
          <a:noFill/>
        </p:spPr>
        <p:txBody>
          <a:bodyPr wrap="square" rtlCol="0">
            <a:normAutofit fontScale="70000" lnSpcReduction="20000"/>
          </a:bodyPr>
          <a:lstStyle/>
          <a:p>
            <a:pPr marL="0" marR="0" algn="l">
              <a:spcBef>
                <a:spcPts val="1200"/>
              </a:spcBef>
              <a:buNone/>
            </a:pPr>
            <a:r>
              <a:rPr sz="1425" b="1">
                <a:solidFill>
                  <a:srgbClr val="000000"/>
                </a:solidFill>
                <a:effectLst/>
                <a:latin typeface="Avenir"/>
              </a:rPr>
              <a:t>Scope of Application </a:t>
            </a:r>
            <a:endParaRPr lang="en-US"/>
          </a:p>
        </p:txBody>
      </p:sp>
      <p:sp>
        <p:nvSpPr>
          <p:cNvPr id="13" name="TextBox 12">
            <a:extLst>
              <a:ext uri="{FF2B5EF4-FFF2-40B4-BE49-F238E27FC236}">
                <a16:creationId xmlns:a16="http://schemas.microsoft.com/office/drawing/2014/main" id="{054047F6-B495-416B-88AC-14474AE848B0}"/>
              </a:ext>
            </a:extLst>
          </p:cNvPr>
          <p:cNvSpPr txBox="1"/>
          <p:nvPr/>
        </p:nvSpPr>
        <p:spPr>
          <a:xfrm>
            <a:off x="7200900" y="3328392"/>
            <a:ext cx="4391025" cy="678656"/>
          </a:xfrm>
          <a:prstGeom prst="rect">
            <a:avLst/>
          </a:prstGeom>
          <a:noFill/>
        </p:spPr>
        <p:txBody>
          <a:bodyPr wrap="square" rtlCol="0">
            <a:normAutofit lnSpcReduction="10000"/>
          </a:bodyPr>
          <a:lstStyle/>
          <a:p>
            <a:pPr marL="0" marR="0" algn="l">
              <a:spcBef>
                <a:spcPts val="750"/>
              </a:spcBef>
              <a:buNone/>
            </a:pPr>
            <a:r>
              <a:rPr sz="1425" b="0">
                <a:solidFill>
                  <a:srgbClr val="000000"/>
                </a:solidFill>
                <a:effectLst/>
                <a:latin typeface="Avenir"/>
              </a:rPr>
              <a:t>Designed for community organizations, corporate settings, and educational environments to support diverse groups. </a:t>
            </a:r>
            <a:endParaRPr lang="en-US"/>
          </a:p>
        </p:txBody>
      </p:sp>
      <p:sp>
        <p:nvSpPr>
          <p:cNvPr id="14" name="TextBox 13">
            <a:extLst>
              <a:ext uri="{FF2B5EF4-FFF2-40B4-BE49-F238E27FC236}">
                <a16:creationId xmlns:a16="http://schemas.microsoft.com/office/drawing/2014/main" id="{10442335-5DA8-4B96-A0F5-A052E9FC4475}"/>
              </a:ext>
            </a:extLst>
          </p:cNvPr>
          <p:cNvSpPr txBox="1"/>
          <p:nvPr/>
        </p:nvSpPr>
        <p:spPr>
          <a:xfrm>
            <a:off x="7200900" y="4159448"/>
            <a:ext cx="4391025" cy="217140"/>
          </a:xfrm>
          <a:prstGeom prst="rect">
            <a:avLst/>
          </a:prstGeom>
          <a:noFill/>
        </p:spPr>
        <p:txBody>
          <a:bodyPr wrap="square" rtlCol="0">
            <a:normAutofit fontScale="70000" lnSpcReduction="20000"/>
          </a:bodyPr>
          <a:lstStyle/>
          <a:p>
            <a:pPr marL="0" marR="0" algn="l">
              <a:spcBef>
                <a:spcPts val="1200"/>
              </a:spcBef>
              <a:buNone/>
            </a:pPr>
            <a:r>
              <a:rPr sz="1425" b="1">
                <a:solidFill>
                  <a:srgbClr val="000000"/>
                </a:solidFill>
                <a:effectLst/>
                <a:latin typeface="Avenir"/>
              </a:rPr>
              <a:t>Evidence-Based Foundation </a:t>
            </a:r>
            <a:endParaRPr lang="en-US"/>
          </a:p>
        </p:txBody>
      </p:sp>
      <p:sp>
        <p:nvSpPr>
          <p:cNvPr id="15" name="TextBox 14">
            <a:extLst>
              <a:ext uri="{FF2B5EF4-FFF2-40B4-BE49-F238E27FC236}">
                <a16:creationId xmlns:a16="http://schemas.microsoft.com/office/drawing/2014/main" id="{96E91EB8-0937-4282-A096-4B680A80D14E}"/>
              </a:ext>
            </a:extLst>
          </p:cNvPr>
          <p:cNvSpPr txBox="1"/>
          <p:nvPr/>
        </p:nvSpPr>
        <p:spPr>
          <a:xfrm>
            <a:off x="7200900" y="4471838"/>
            <a:ext cx="4391025" cy="678656"/>
          </a:xfrm>
          <a:prstGeom prst="rect">
            <a:avLst/>
          </a:prstGeom>
          <a:noFill/>
        </p:spPr>
        <p:txBody>
          <a:bodyPr wrap="square" rtlCol="0">
            <a:normAutofit lnSpcReduction="10000"/>
          </a:bodyPr>
          <a:lstStyle/>
          <a:p>
            <a:pPr marL="0" marR="0" algn="l">
              <a:spcBef>
                <a:spcPts val="750"/>
              </a:spcBef>
              <a:buNone/>
            </a:pPr>
            <a:r>
              <a:rPr sz="1425" b="0">
                <a:solidFill>
                  <a:srgbClr val="000000"/>
                </a:solidFill>
                <a:effectLst/>
                <a:latin typeface="Avenir"/>
              </a:rPr>
              <a:t>Integrates methodologies from psychology and adult learning theories to ensure comprehensive facilitator development. </a:t>
            </a:r>
            <a:endParaRPr lang="en-US"/>
          </a:p>
        </p:txBody>
      </p:sp>
    </p:spTree>
    <p:extLst>
      <p:ext uri="{BB962C8B-B14F-4D97-AF65-F5344CB8AC3E}">
        <p14:creationId xmlns:p14="http://schemas.microsoft.com/office/powerpoint/2010/main" val="3439868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DB4538C5-C9A1-401C-AF2F-4549600B8240}"/>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1C0109DC-B0B2-ABD2-B1FC-3AC1180E74EF}"/>
              </a:ext>
            </a:extLst>
          </p:cNvPr>
          <p:cNvSpPr>
            <a:spLocks noGrp="1"/>
          </p:cNvSpPr>
          <p:nvPr>
            <p:ph sz="quarter" idx="16"/>
          </p:nvPr>
        </p:nvSpPr>
        <p:spPr>
          <a:xfrm>
            <a:off x="619125" y="885825"/>
            <a:ext cx="10972800" cy="502890"/>
          </a:xfrm>
        </p:spPr>
        <p:txBody>
          <a:bodyPr>
            <a:normAutofit fontScale="70000" lnSpcReduction="20000"/>
          </a:bodyPr>
          <a:lstStyle/>
          <a:p>
            <a:pPr marL="0" indent="0" algn="l">
              <a:buNone/>
            </a:pPr>
            <a:r>
              <a:rPr sz="3600" b="0">
                <a:solidFill>
                  <a:srgbClr val="000000"/>
                </a:solidFill>
                <a:effectLst/>
                <a:latin typeface="Mongolian Baiti" panose="03000500000000000000" pitchFamily="66" charset="0"/>
              </a:rPr>
              <a:t>Facilitator Responsibilities &amp; Key Qualities</a:t>
            </a:r>
            <a:r>
              <a:rPr>
                <a:effectLst/>
              </a:rPr>
              <a:t> </a:t>
            </a:r>
            <a:endParaRPr lang="en-US"/>
          </a:p>
        </p:txBody>
      </p:sp>
      <p:sp>
        <p:nvSpPr>
          <p:cNvPr id="6" name="Slide Number Placeholder 5">
            <a:extLst>
              <a:ext uri="{FF2B5EF4-FFF2-40B4-BE49-F238E27FC236}">
                <a16:creationId xmlns:a16="http://schemas.microsoft.com/office/drawing/2014/main" id="{9C3BA927-EAFE-F047-91BD-809EC4C2EFFE}"/>
              </a:ext>
            </a:extLst>
          </p:cNvPr>
          <p:cNvSpPr>
            <a:spLocks noGrp="1"/>
          </p:cNvSpPr>
          <p:nvPr>
            <p:ph type="sldNum" sz="quarter" idx="12"/>
          </p:nvPr>
        </p:nvSpPr>
        <p:spPr/>
        <p:txBody>
          <a:bodyPr/>
          <a:lstStyle/>
          <a:p>
            <a:fld id="{AEAA3239-9EA4-4A65-A281-97F994456D9F}" type="slidenum">
              <a:rPr lang="en-US" smtClean="0"/>
              <a:t>5</a:t>
            </a:fld>
            <a:endParaRPr lang="en-US" dirty="0"/>
          </a:p>
        </p:txBody>
      </p:sp>
      <p:sp>
        <p:nvSpPr>
          <p:cNvPr id="8" name="TextBox 7">
            <a:extLst>
              <a:ext uri="{FF2B5EF4-FFF2-40B4-BE49-F238E27FC236}">
                <a16:creationId xmlns:a16="http://schemas.microsoft.com/office/drawing/2014/main" id="{FFD7230B-352F-49D8-AFE4-883FA0B42441}"/>
              </a:ext>
            </a:extLst>
          </p:cNvPr>
          <p:cNvSpPr txBox="1"/>
          <p:nvPr/>
        </p:nvSpPr>
        <p:spPr>
          <a:xfrm>
            <a:off x="619125" y="2242095"/>
            <a:ext cx="3343275" cy="2377082"/>
          </a:xfrm>
          <a:prstGeom prst="rect">
            <a:avLst/>
          </a:prstGeom>
          <a:noFill/>
        </p:spPr>
        <p:txBody>
          <a:bodyPr wrap="square" rtlCol="0">
            <a:normAutofit/>
          </a:bodyPr>
          <a:lstStyle/>
          <a:p>
            <a:pPr marL="0" algn="l">
              <a:buNone/>
            </a:pPr>
            <a:r>
              <a:rPr sz="1500" b="1">
                <a:solidFill>
                  <a:srgbClr val="000000"/>
                </a:solidFill>
                <a:effectLst/>
                <a:latin typeface="Avenir"/>
              </a:rPr>
              <a:t>Deliver Content</a:t>
            </a:r>
            <a:r>
              <a:rPr>
                <a:effectLst/>
              </a:rPr>
              <a:t> </a:t>
            </a:r>
          </a:p>
          <a:p>
            <a:pPr marL="0" algn="l">
              <a:spcBef>
                <a:spcPts val="750"/>
              </a:spcBef>
              <a:buNone/>
            </a:pPr>
            <a:r>
              <a:rPr sz="1425" b="0">
                <a:solidFill>
                  <a:srgbClr val="000000"/>
                </a:solidFill>
                <a:effectLst/>
                <a:latin typeface="Avenir"/>
              </a:rPr>
              <a:t>Present information clearly and accurately to support learning objectives.</a:t>
            </a:r>
            <a:r>
              <a:rPr>
                <a:effectLst/>
              </a:rPr>
              <a:t> </a:t>
            </a:r>
          </a:p>
          <a:p>
            <a:pPr marL="0" algn="l">
              <a:spcBef>
                <a:spcPts val="1650"/>
              </a:spcBef>
              <a:buNone/>
            </a:pPr>
            <a:r>
              <a:rPr sz="1500" b="1">
                <a:solidFill>
                  <a:srgbClr val="000000"/>
                </a:solidFill>
                <a:effectLst/>
                <a:latin typeface="Avenir"/>
              </a:rPr>
              <a:t>Empathy</a:t>
            </a:r>
            <a:r>
              <a:rPr>
                <a:effectLst/>
              </a:rPr>
              <a:t> </a:t>
            </a:r>
          </a:p>
          <a:p>
            <a:pPr marL="0" algn="l">
              <a:spcBef>
                <a:spcPts val="750"/>
              </a:spcBef>
              <a:buNone/>
            </a:pPr>
            <a:r>
              <a:rPr sz="1425" b="0">
                <a:solidFill>
                  <a:srgbClr val="000000"/>
                </a:solidFill>
                <a:effectLst/>
                <a:latin typeface="Avenir"/>
              </a:rPr>
              <a:t>Understand and respond to participants’ perspectives and emotions.</a:t>
            </a:r>
            <a:r>
              <a:rPr>
                <a:effectLst/>
              </a:rPr>
              <a:t> </a:t>
            </a:r>
            <a:endParaRPr lang="en-US"/>
          </a:p>
        </p:txBody>
      </p:sp>
      <p:sp>
        <p:nvSpPr>
          <p:cNvPr id="9" name="TextBox 8">
            <a:extLst>
              <a:ext uri="{FF2B5EF4-FFF2-40B4-BE49-F238E27FC236}">
                <a16:creationId xmlns:a16="http://schemas.microsoft.com/office/drawing/2014/main" id="{010C3B36-B43D-48F1-8F9C-19813702ECF4}"/>
              </a:ext>
            </a:extLst>
          </p:cNvPr>
          <p:cNvSpPr txBox="1"/>
          <p:nvPr/>
        </p:nvSpPr>
        <p:spPr>
          <a:xfrm>
            <a:off x="4114800" y="2242095"/>
            <a:ext cx="3343275" cy="1870471"/>
          </a:xfrm>
          <a:prstGeom prst="rect">
            <a:avLst/>
          </a:prstGeom>
          <a:noFill/>
        </p:spPr>
        <p:txBody>
          <a:bodyPr wrap="square" rtlCol="0">
            <a:normAutofit fontScale="92500" lnSpcReduction="10000"/>
          </a:bodyPr>
          <a:lstStyle/>
          <a:p>
            <a:pPr marL="0" algn="l">
              <a:buNone/>
            </a:pPr>
            <a:r>
              <a:rPr sz="1500" b="1">
                <a:solidFill>
                  <a:srgbClr val="000000"/>
                </a:solidFill>
                <a:effectLst/>
                <a:latin typeface="Avenir"/>
              </a:rPr>
              <a:t>Foster Participation</a:t>
            </a:r>
            <a:r>
              <a:rPr>
                <a:effectLst/>
              </a:rPr>
              <a:t> </a:t>
            </a:r>
          </a:p>
          <a:p>
            <a:pPr marL="0" algn="l">
              <a:spcBef>
                <a:spcPts val="750"/>
              </a:spcBef>
              <a:buNone/>
            </a:pPr>
            <a:r>
              <a:rPr sz="1425" b="0">
                <a:solidFill>
                  <a:srgbClr val="000000"/>
                </a:solidFill>
                <a:effectLst/>
                <a:latin typeface="Avenir"/>
              </a:rPr>
              <a:t>Encourage engagement and contributions from all participants.</a:t>
            </a:r>
            <a:r>
              <a:rPr>
                <a:effectLst/>
              </a:rPr>
              <a:t> </a:t>
            </a:r>
          </a:p>
          <a:p>
            <a:pPr marL="0" algn="l">
              <a:spcBef>
                <a:spcPts val="1650"/>
              </a:spcBef>
              <a:buNone/>
            </a:pPr>
            <a:r>
              <a:rPr sz="1500" b="1">
                <a:solidFill>
                  <a:srgbClr val="000000"/>
                </a:solidFill>
                <a:effectLst/>
                <a:latin typeface="Avenir"/>
              </a:rPr>
              <a:t>Adaptability</a:t>
            </a:r>
            <a:r>
              <a:rPr>
                <a:effectLst/>
              </a:rPr>
              <a:t> </a:t>
            </a:r>
          </a:p>
          <a:p>
            <a:pPr marL="0" algn="l">
              <a:spcBef>
                <a:spcPts val="750"/>
              </a:spcBef>
              <a:buNone/>
            </a:pPr>
            <a:r>
              <a:rPr sz="1425" b="0">
                <a:solidFill>
                  <a:srgbClr val="000000"/>
                </a:solidFill>
                <a:effectLst/>
                <a:latin typeface="Avenir"/>
              </a:rPr>
              <a:t>Adjust methods and strategies to meet group needs.</a:t>
            </a:r>
            <a:r>
              <a:rPr>
                <a:effectLst/>
              </a:rPr>
              <a:t> </a:t>
            </a:r>
            <a:endParaRPr lang="en-US"/>
          </a:p>
        </p:txBody>
      </p:sp>
      <p:sp>
        <p:nvSpPr>
          <p:cNvPr id="10" name="TextBox 9">
            <a:extLst>
              <a:ext uri="{FF2B5EF4-FFF2-40B4-BE49-F238E27FC236}">
                <a16:creationId xmlns:a16="http://schemas.microsoft.com/office/drawing/2014/main" id="{B413114A-65F8-4F2C-A5CF-CB444576690D}"/>
              </a:ext>
            </a:extLst>
          </p:cNvPr>
          <p:cNvSpPr txBox="1"/>
          <p:nvPr/>
        </p:nvSpPr>
        <p:spPr>
          <a:xfrm>
            <a:off x="7610475" y="2242095"/>
            <a:ext cx="3343275" cy="3223766"/>
          </a:xfrm>
          <a:prstGeom prst="rect">
            <a:avLst/>
          </a:prstGeom>
          <a:noFill/>
        </p:spPr>
        <p:txBody>
          <a:bodyPr wrap="square" rtlCol="0">
            <a:normAutofit/>
          </a:bodyPr>
          <a:lstStyle/>
          <a:p>
            <a:pPr marL="0" algn="l">
              <a:buNone/>
            </a:pPr>
            <a:r>
              <a:rPr sz="1500" b="1">
                <a:solidFill>
                  <a:srgbClr val="000000"/>
                </a:solidFill>
                <a:effectLst/>
                <a:latin typeface="Avenir"/>
              </a:rPr>
              <a:t>Create Safe Environment</a:t>
            </a:r>
            <a:r>
              <a:rPr>
                <a:effectLst/>
              </a:rPr>
              <a:t> </a:t>
            </a:r>
          </a:p>
          <a:p>
            <a:pPr marL="0" algn="l">
              <a:spcBef>
                <a:spcPts val="750"/>
              </a:spcBef>
              <a:buNone/>
            </a:pPr>
            <a:r>
              <a:rPr sz="1425" b="0">
                <a:solidFill>
                  <a:srgbClr val="000000"/>
                </a:solidFill>
                <a:effectLst/>
                <a:latin typeface="Avenir"/>
              </a:rPr>
              <a:t>Ensure inclusivity and psychological safety for open discussion.</a:t>
            </a:r>
            <a:r>
              <a:rPr>
                <a:effectLst/>
              </a:rPr>
              <a:t> </a:t>
            </a:r>
          </a:p>
          <a:p>
            <a:pPr marL="0" algn="l">
              <a:spcBef>
                <a:spcPts val="1650"/>
              </a:spcBef>
              <a:buNone/>
            </a:pPr>
            <a:r>
              <a:rPr sz="1500" b="1">
                <a:solidFill>
                  <a:srgbClr val="000000"/>
                </a:solidFill>
                <a:effectLst/>
                <a:latin typeface="Avenir"/>
              </a:rPr>
              <a:t>Conflict Management</a:t>
            </a:r>
            <a:r>
              <a:rPr>
                <a:effectLst/>
              </a:rPr>
              <a:t> </a:t>
            </a:r>
          </a:p>
          <a:p>
            <a:pPr marL="0" algn="l">
              <a:spcBef>
                <a:spcPts val="750"/>
              </a:spcBef>
              <a:buNone/>
            </a:pPr>
            <a:r>
              <a:rPr sz="1425" b="0">
                <a:solidFill>
                  <a:srgbClr val="000000"/>
                </a:solidFill>
                <a:effectLst/>
                <a:latin typeface="Avenir"/>
              </a:rPr>
              <a:t>Navigate disagreements constructively to maintain group cohesion.</a:t>
            </a:r>
            <a:r>
              <a:rPr>
                <a:effectLst/>
              </a:rPr>
              <a:t> </a:t>
            </a:r>
          </a:p>
          <a:p>
            <a:pPr marL="0" algn="l">
              <a:spcBef>
                <a:spcPts val="1200"/>
              </a:spcBef>
              <a:buNone/>
            </a:pPr>
            <a:r>
              <a:rPr sz="1350" b="1">
                <a:solidFill>
                  <a:srgbClr val="D27B07"/>
                </a:solidFill>
                <a:effectLst/>
                <a:latin typeface="Avenir"/>
              </a:rPr>
              <a:t>85%</a:t>
            </a:r>
            <a:r>
              <a:rPr sz="1350" b="0">
                <a:solidFill>
                  <a:srgbClr val="000000"/>
                </a:solidFill>
                <a:effectLst/>
                <a:latin typeface="Avenir"/>
              </a:rPr>
              <a:t> report emotional intelligence significantly impacts session outcomes. </a:t>
            </a:r>
            <a:endParaRPr lang="en-US"/>
          </a:p>
        </p:txBody>
      </p:sp>
    </p:spTree>
    <p:extLst>
      <p:ext uri="{BB962C8B-B14F-4D97-AF65-F5344CB8AC3E}">
        <p14:creationId xmlns:p14="http://schemas.microsoft.com/office/powerpoint/2010/main" val="610024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241D3AE6-0C8A-4520-8C7B-D75579A2E9D6}"/>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6FC7D515-EB92-248A-BAC8-830E9046A85D}"/>
              </a:ext>
            </a:extLst>
          </p:cNvPr>
          <p:cNvSpPr>
            <a:spLocks noGrp="1"/>
          </p:cNvSpPr>
          <p:nvPr>
            <p:ph sz="quarter" idx="16"/>
          </p:nvPr>
        </p:nvSpPr>
        <p:spPr>
          <a:xfrm>
            <a:off x="828675" y="3609975"/>
            <a:ext cx="10534650" cy="2419350"/>
          </a:xfrm>
        </p:spPr>
        <p:txBody>
          <a:bodyPr>
            <a:normAutofit fontScale="92500" lnSpcReduction="20000"/>
          </a:bodyPr>
          <a:lstStyle/>
          <a:p>
            <a:pPr marL="0" marR="0" indent="0" algn="l" fontAlgn="b">
              <a:buNone/>
            </a:pPr>
            <a:r>
              <a:rPr sz="8250" b="0">
                <a:solidFill>
                  <a:srgbClr val="000000"/>
                </a:solidFill>
                <a:effectLst/>
                <a:latin typeface="Mongolian Baiti" panose="03000500000000000000" pitchFamily="66" charset="0"/>
              </a:rPr>
              <a:t>Module Content and Structure</a:t>
            </a:r>
            <a:r>
              <a:rPr>
                <a:effectLst/>
              </a:rPr>
              <a:t> </a:t>
            </a:r>
            <a:endParaRPr lang="en-US"/>
          </a:p>
        </p:txBody>
      </p:sp>
      <p:sp>
        <p:nvSpPr>
          <p:cNvPr id="6" name="Slide Number Placeholder 5">
            <a:extLst>
              <a:ext uri="{FF2B5EF4-FFF2-40B4-BE49-F238E27FC236}">
                <a16:creationId xmlns:a16="http://schemas.microsoft.com/office/drawing/2014/main" id="{C423780A-EA77-E9D2-A5CA-0239B42E8B6F}"/>
              </a:ext>
            </a:extLst>
          </p:cNvPr>
          <p:cNvSpPr>
            <a:spLocks noGrp="1"/>
          </p:cNvSpPr>
          <p:nvPr>
            <p:ph type="sldNum" sz="quarter" idx="12"/>
          </p:nvPr>
        </p:nvSpPr>
        <p:spPr/>
        <p:txBody>
          <a:bodyPr/>
          <a:lstStyle/>
          <a:p>
            <a:fld id="{AEAA3239-9EA4-4A65-A281-97F994456D9F}" type="slidenum">
              <a:rPr lang="en-US" smtClean="0"/>
              <a:t>6</a:t>
            </a:fld>
            <a:endParaRPr lang="en-US" dirty="0"/>
          </a:p>
        </p:txBody>
      </p:sp>
    </p:spTree>
    <p:extLst>
      <p:ext uri="{BB962C8B-B14F-4D97-AF65-F5344CB8AC3E}">
        <p14:creationId xmlns:p14="http://schemas.microsoft.com/office/powerpoint/2010/main" val="37697188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0495C5E2-5323-4724-A281-BBA33E8522AB}"/>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59DC4F0B-A022-DE72-47B0-D157C3670F03}"/>
              </a:ext>
            </a:extLst>
          </p:cNvPr>
          <p:cNvSpPr>
            <a:spLocks noGrp="1"/>
          </p:cNvSpPr>
          <p:nvPr>
            <p:ph sz="quarter" idx="16"/>
          </p:nvPr>
        </p:nvSpPr>
        <p:spPr>
          <a:xfrm>
            <a:off x="619125" y="581025"/>
            <a:ext cx="10972800" cy="639960"/>
          </a:xfrm>
        </p:spPr>
        <p:txBody>
          <a:bodyPr>
            <a:normAutofit fontScale="70000" lnSpcReduction="20000"/>
          </a:bodyPr>
          <a:lstStyle/>
          <a:p>
            <a:pPr marL="0" indent="0" algn="l">
              <a:buNone/>
            </a:pPr>
            <a:r>
              <a:rPr sz="4800">
                <a:solidFill>
                  <a:srgbClr val="000000"/>
                </a:solidFill>
                <a:effectLst/>
                <a:latin typeface="Mongolian Baiti" panose="03000500000000000000" pitchFamily="66" charset="0"/>
              </a:rPr>
              <a:t>Training Modules Breakdown </a:t>
            </a:r>
            <a:endParaRPr lang="en-US"/>
          </a:p>
        </p:txBody>
      </p:sp>
      <p:sp>
        <p:nvSpPr>
          <p:cNvPr id="6" name="Slide Number Placeholder 5">
            <a:extLst>
              <a:ext uri="{FF2B5EF4-FFF2-40B4-BE49-F238E27FC236}">
                <a16:creationId xmlns:a16="http://schemas.microsoft.com/office/drawing/2014/main" id="{A3D0731F-D3A6-BE7D-BEFF-040637A898F1}"/>
              </a:ext>
            </a:extLst>
          </p:cNvPr>
          <p:cNvSpPr>
            <a:spLocks noGrp="1"/>
          </p:cNvSpPr>
          <p:nvPr>
            <p:ph type="sldNum" sz="quarter" idx="12"/>
          </p:nvPr>
        </p:nvSpPr>
        <p:spPr/>
        <p:txBody>
          <a:bodyPr/>
          <a:lstStyle/>
          <a:p>
            <a:fld id="{AEAA3239-9EA4-4A65-A281-97F994456D9F}" type="slidenum">
              <a:rPr lang="en-US" smtClean="0"/>
              <a:t>7</a:t>
            </a:fld>
            <a:endParaRPr lang="en-US" dirty="0"/>
          </a:p>
        </p:txBody>
      </p:sp>
      <p:sp>
        <p:nvSpPr>
          <p:cNvPr id="8" name="TextBox 7">
            <a:extLst>
              <a:ext uri="{FF2B5EF4-FFF2-40B4-BE49-F238E27FC236}">
                <a16:creationId xmlns:a16="http://schemas.microsoft.com/office/drawing/2014/main" id="{5B0C63F3-781E-4EB3-86C6-8CFBCA276579}"/>
              </a:ext>
            </a:extLst>
          </p:cNvPr>
          <p:cNvSpPr txBox="1"/>
          <p:nvPr/>
        </p:nvSpPr>
        <p:spPr>
          <a:xfrm>
            <a:off x="619125" y="2704653"/>
            <a:ext cx="2000250" cy="2660005"/>
          </a:xfrm>
          <a:prstGeom prst="rect">
            <a:avLst/>
          </a:prstGeom>
          <a:noFill/>
        </p:spPr>
        <p:txBody>
          <a:bodyPr wrap="square" rtlCol="0">
            <a:normAutofit/>
          </a:bodyPr>
          <a:lstStyle/>
          <a:p>
            <a:pPr marL="0" algn="l">
              <a:spcAft>
                <a:spcPts val="1500"/>
              </a:spcAft>
              <a:buNone/>
            </a:pPr>
            <a:r>
              <a:rPr sz="4800" b="1">
                <a:solidFill>
                  <a:srgbClr val="D27B07"/>
                </a:solidFill>
                <a:effectLst/>
                <a:latin typeface="Avenir"/>
              </a:rPr>
              <a:t>01</a:t>
            </a:r>
            <a:r>
              <a:rPr>
                <a:effectLst/>
              </a:rPr>
              <a:t> </a:t>
            </a:r>
          </a:p>
          <a:p>
            <a:pPr marL="0" algn="l">
              <a:spcAft>
                <a:spcPts val="750"/>
              </a:spcAft>
              <a:buNone/>
            </a:pPr>
            <a:r>
              <a:rPr sz="1350" b="1">
                <a:solidFill>
                  <a:srgbClr val="000000"/>
                </a:solidFill>
                <a:effectLst/>
                <a:latin typeface="Avenir"/>
              </a:rPr>
              <a:t>Communication</a:t>
            </a:r>
            <a:r>
              <a:rPr>
                <a:effectLst/>
              </a:rPr>
              <a:t> </a:t>
            </a:r>
          </a:p>
          <a:p>
            <a:pPr marL="0" algn="l">
              <a:buNone/>
            </a:pPr>
            <a:r>
              <a:rPr sz="1350" b="0">
                <a:solidFill>
                  <a:srgbClr val="000000"/>
                </a:solidFill>
                <a:effectLst/>
                <a:latin typeface="Avenir"/>
              </a:rPr>
              <a:t>Develops essential interpersonal and professional communication skills for effective workplace interactions. </a:t>
            </a:r>
            <a:endParaRPr lang="en-US"/>
          </a:p>
        </p:txBody>
      </p:sp>
      <p:sp>
        <p:nvSpPr>
          <p:cNvPr id="9" name="TextBox 8">
            <a:extLst>
              <a:ext uri="{FF2B5EF4-FFF2-40B4-BE49-F238E27FC236}">
                <a16:creationId xmlns:a16="http://schemas.microsoft.com/office/drawing/2014/main" id="{219199C1-A1AB-425C-BFB7-72FF45A618B1}"/>
              </a:ext>
            </a:extLst>
          </p:cNvPr>
          <p:cNvSpPr txBox="1"/>
          <p:nvPr/>
        </p:nvSpPr>
        <p:spPr>
          <a:xfrm>
            <a:off x="2847975" y="2704653"/>
            <a:ext cx="2000250" cy="2197149"/>
          </a:xfrm>
          <a:prstGeom prst="rect">
            <a:avLst/>
          </a:prstGeom>
          <a:noFill/>
        </p:spPr>
        <p:txBody>
          <a:bodyPr wrap="square" rtlCol="0">
            <a:normAutofit lnSpcReduction="10000"/>
          </a:bodyPr>
          <a:lstStyle/>
          <a:p>
            <a:pPr marL="0" algn="l">
              <a:spcAft>
                <a:spcPts val="1500"/>
              </a:spcAft>
              <a:buNone/>
            </a:pPr>
            <a:r>
              <a:rPr sz="4800" b="1">
                <a:solidFill>
                  <a:srgbClr val="D27B07"/>
                </a:solidFill>
                <a:effectLst/>
                <a:latin typeface="Avenir"/>
              </a:rPr>
              <a:t>02</a:t>
            </a:r>
            <a:r>
              <a:rPr>
                <a:effectLst/>
              </a:rPr>
              <a:t> </a:t>
            </a:r>
          </a:p>
          <a:p>
            <a:pPr marL="0" algn="l">
              <a:spcAft>
                <a:spcPts val="750"/>
              </a:spcAft>
              <a:buNone/>
            </a:pPr>
            <a:r>
              <a:rPr sz="1350" b="1">
                <a:solidFill>
                  <a:srgbClr val="000000"/>
                </a:solidFill>
                <a:effectLst/>
                <a:latin typeface="Avenir"/>
              </a:rPr>
              <a:t>Conflict Resolution</a:t>
            </a:r>
            <a:r>
              <a:rPr>
                <a:effectLst/>
              </a:rPr>
              <a:t> </a:t>
            </a:r>
          </a:p>
          <a:p>
            <a:pPr marL="0" algn="l">
              <a:buNone/>
            </a:pPr>
            <a:r>
              <a:rPr sz="1350" b="0">
                <a:solidFill>
                  <a:srgbClr val="000000"/>
                </a:solidFill>
                <a:effectLst/>
                <a:latin typeface="Avenir"/>
              </a:rPr>
              <a:t>Equips participants with strategies to manage and resolve workplace conflicts constructively. </a:t>
            </a:r>
            <a:endParaRPr lang="en-US"/>
          </a:p>
        </p:txBody>
      </p:sp>
      <p:sp>
        <p:nvSpPr>
          <p:cNvPr id="10" name="TextBox 9">
            <a:extLst>
              <a:ext uri="{FF2B5EF4-FFF2-40B4-BE49-F238E27FC236}">
                <a16:creationId xmlns:a16="http://schemas.microsoft.com/office/drawing/2014/main" id="{93AAC15E-D649-4C76-8D70-4F107E943D74}"/>
              </a:ext>
            </a:extLst>
          </p:cNvPr>
          <p:cNvSpPr txBox="1"/>
          <p:nvPr/>
        </p:nvSpPr>
        <p:spPr>
          <a:xfrm>
            <a:off x="5076825" y="2704653"/>
            <a:ext cx="2000250" cy="2197149"/>
          </a:xfrm>
          <a:prstGeom prst="rect">
            <a:avLst/>
          </a:prstGeom>
          <a:noFill/>
        </p:spPr>
        <p:txBody>
          <a:bodyPr wrap="square" rtlCol="0">
            <a:normAutofit lnSpcReduction="10000"/>
          </a:bodyPr>
          <a:lstStyle/>
          <a:p>
            <a:pPr marL="0" algn="l">
              <a:spcAft>
                <a:spcPts val="1500"/>
              </a:spcAft>
              <a:buNone/>
            </a:pPr>
            <a:r>
              <a:rPr sz="4800" b="1">
                <a:solidFill>
                  <a:srgbClr val="D27B07"/>
                </a:solidFill>
                <a:effectLst/>
                <a:latin typeface="Avenir"/>
              </a:rPr>
              <a:t>03</a:t>
            </a:r>
            <a:r>
              <a:rPr>
                <a:effectLst/>
              </a:rPr>
              <a:t> </a:t>
            </a:r>
          </a:p>
          <a:p>
            <a:pPr marL="0" algn="l">
              <a:spcAft>
                <a:spcPts val="750"/>
              </a:spcAft>
              <a:buNone/>
            </a:pPr>
            <a:r>
              <a:rPr sz="1350" b="1">
                <a:solidFill>
                  <a:srgbClr val="000000"/>
                </a:solidFill>
                <a:effectLst/>
                <a:latin typeface="Avenir"/>
              </a:rPr>
              <a:t>Group Dynamics</a:t>
            </a:r>
            <a:r>
              <a:rPr>
                <a:effectLst/>
              </a:rPr>
              <a:t> </a:t>
            </a:r>
          </a:p>
          <a:p>
            <a:pPr marL="0" algn="l">
              <a:buNone/>
            </a:pPr>
            <a:r>
              <a:rPr sz="1350" b="0">
                <a:solidFill>
                  <a:srgbClr val="000000"/>
                </a:solidFill>
                <a:effectLst/>
                <a:latin typeface="Avenir"/>
              </a:rPr>
              <a:t>Explores team roles, collaboration, and the dynamics that influence group effectiveness. </a:t>
            </a:r>
            <a:endParaRPr lang="en-US"/>
          </a:p>
        </p:txBody>
      </p:sp>
      <p:sp>
        <p:nvSpPr>
          <p:cNvPr id="11" name="TextBox 10">
            <a:extLst>
              <a:ext uri="{FF2B5EF4-FFF2-40B4-BE49-F238E27FC236}">
                <a16:creationId xmlns:a16="http://schemas.microsoft.com/office/drawing/2014/main" id="{9E49C5AD-83BC-4E40-8E80-06798C119013}"/>
              </a:ext>
            </a:extLst>
          </p:cNvPr>
          <p:cNvSpPr txBox="1"/>
          <p:nvPr/>
        </p:nvSpPr>
        <p:spPr>
          <a:xfrm>
            <a:off x="7305675" y="2704653"/>
            <a:ext cx="2000250" cy="2171402"/>
          </a:xfrm>
          <a:prstGeom prst="rect">
            <a:avLst/>
          </a:prstGeom>
          <a:noFill/>
        </p:spPr>
        <p:txBody>
          <a:bodyPr wrap="square" rtlCol="0">
            <a:normAutofit lnSpcReduction="10000"/>
          </a:bodyPr>
          <a:lstStyle/>
          <a:p>
            <a:pPr marL="0" algn="l">
              <a:spcAft>
                <a:spcPts val="1500"/>
              </a:spcAft>
              <a:buNone/>
            </a:pPr>
            <a:r>
              <a:rPr sz="4800" b="1">
                <a:solidFill>
                  <a:srgbClr val="D27B07"/>
                </a:solidFill>
                <a:effectLst/>
                <a:latin typeface="Avenir"/>
              </a:rPr>
              <a:t>04</a:t>
            </a:r>
            <a:r>
              <a:rPr>
                <a:effectLst/>
              </a:rPr>
              <a:t> </a:t>
            </a:r>
          </a:p>
          <a:p>
            <a:pPr marL="0" algn="l">
              <a:spcAft>
                <a:spcPts val="750"/>
              </a:spcAft>
              <a:buNone/>
            </a:pPr>
            <a:r>
              <a:rPr sz="1350" b="1">
                <a:solidFill>
                  <a:srgbClr val="000000"/>
                </a:solidFill>
                <a:effectLst/>
                <a:latin typeface="Avenir"/>
              </a:rPr>
              <a:t>Practical Application</a:t>
            </a:r>
            <a:r>
              <a:rPr>
                <a:effectLst/>
              </a:rPr>
              <a:t> </a:t>
            </a:r>
          </a:p>
          <a:p>
            <a:pPr marL="0" algn="l">
              <a:buNone/>
            </a:pPr>
            <a:r>
              <a:rPr sz="1350" b="0">
                <a:solidFill>
                  <a:srgbClr val="000000"/>
                </a:solidFill>
                <a:effectLst/>
                <a:latin typeface="Avenir"/>
              </a:rPr>
              <a:t>Provides hands-on opportunities to apply learned skills in real-world scenarios. </a:t>
            </a:r>
            <a:endParaRPr lang="en-US"/>
          </a:p>
        </p:txBody>
      </p:sp>
      <p:sp>
        <p:nvSpPr>
          <p:cNvPr id="12" name="TextBox 11">
            <a:extLst>
              <a:ext uri="{FF2B5EF4-FFF2-40B4-BE49-F238E27FC236}">
                <a16:creationId xmlns:a16="http://schemas.microsoft.com/office/drawing/2014/main" id="{76A2B873-D2BF-494D-BAB3-94B848DC6F37}"/>
              </a:ext>
            </a:extLst>
          </p:cNvPr>
          <p:cNvSpPr txBox="1"/>
          <p:nvPr/>
        </p:nvSpPr>
        <p:spPr>
          <a:xfrm>
            <a:off x="9534525" y="2704653"/>
            <a:ext cx="2000250" cy="2634257"/>
          </a:xfrm>
          <a:prstGeom prst="rect">
            <a:avLst/>
          </a:prstGeom>
          <a:noFill/>
        </p:spPr>
        <p:txBody>
          <a:bodyPr wrap="square" rtlCol="0">
            <a:normAutofit/>
          </a:bodyPr>
          <a:lstStyle/>
          <a:p>
            <a:pPr marL="0" algn="l">
              <a:spcAft>
                <a:spcPts val="1500"/>
              </a:spcAft>
              <a:buNone/>
            </a:pPr>
            <a:r>
              <a:rPr sz="4800" b="1">
                <a:solidFill>
                  <a:srgbClr val="D27B07"/>
                </a:solidFill>
                <a:effectLst/>
                <a:latin typeface="Avenir"/>
              </a:rPr>
              <a:t>05</a:t>
            </a:r>
            <a:r>
              <a:rPr>
                <a:effectLst/>
              </a:rPr>
              <a:t> </a:t>
            </a:r>
          </a:p>
          <a:p>
            <a:pPr marL="0" algn="l">
              <a:spcAft>
                <a:spcPts val="750"/>
              </a:spcAft>
              <a:buNone/>
            </a:pPr>
            <a:r>
              <a:rPr sz="1350" b="1">
                <a:solidFill>
                  <a:srgbClr val="000000"/>
                </a:solidFill>
                <a:effectLst/>
                <a:latin typeface="Avenir"/>
              </a:rPr>
              <a:t>Assessment Techniques</a:t>
            </a:r>
            <a:r>
              <a:rPr>
                <a:effectLst/>
              </a:rPr>
              <a:t> </a:t>
            </a:r>
          </a:p>
          <a:p>
            <a:pPr marL="0" algn="l">
              <a:buNone/>
            </a:pPr>
            <a:r>
              <a:rPr sz="1350" b="0">
                <a:solidFill>
                  <a:srgbClr val="000000"/>
                </a:solidFill>
                <a:effectLst/>
                <a:latin typeface="Avenir"/>
              </a:rPr>
              <a:t>Covers methods for evaluating progress and measuring skill acquisition throughout the program. </a:t>
            </a:r>
            <a:endParaRPr lang="en-US"/>
          </a:p>
        </p:txBody>
      </p:sp>
    </p:spTree>
    <p:extLst>
      <p:ext uri="{BB962C8B-B14F-4D97-AF65-F5344CB8AC3E}">
        <p14:creationId xmlns:p14="http://schemas.microsoft.com/office/powerpoint/2010/main" val="437474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4AB8C51A-EC2A-4BAD-B4E4-F866519D204F}"/>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8" name="Content Placeholder 7" descr="A set of five vertical pillar icons, each representing a module (book for foundations, speech bubble for communication, puzzle piece for conflict, gear for hands-on, medal for certification), arranged in a clean, modern row with transparent background. Each icon sits within a circular background of #EFEAD1 (pale parchment), no text of any kind, no visible words or letters, flat minimalist style, consistent line weight, color accents in #000000 (black) and #D27B07 (heritage gold ochre) for highlights">
            <a:extLst>
              <a:ext uri="{FF2B5EF4-FFF2-40B4-BE49-F238E27FC236}">
                <a16:creationId xmlns:a16="http://schemas.microsoft.com/office/drawing/2014/main" id="{CB800B9C-E829-4ABF-9E95-CCEFD5780975}"/>
              </a:ext>
            </a:extLst>
          </p:cNvPr>
          <p:cNvPicPr>
            <a:picLocks noGrp="1" noChangeAspect="1"/>
          </p:cNvPicPr>
          <p:nvPr>
            <p:ph sz="quarter" idx="16"/>
          </p:nvPr>
        </p:nvPicPr>
        <p:blipFill>
          <a:blip>
            <a:extLst>
              <a:ext uri="{96DAC541-7B7A-43D3-8B79-37D633B846F1}">
                <asvg:svgBlip xmlns:asvg="http://schemas.microsoft.com/office/drawing/2016/SVG/main" r:embed="rId4"/>
              </a:ext>
            </a:extLst>
          </a:blip>
          <a:stretch>
            <a:fillRect/>
          </a:stretch>
        </p:blipFill>
        <p:spPr>
          <a:xfrm>
            <a:off x="581025" y="1438275"/>
            <a:ext cx="3343275" cy="3343275"/>
          </a:xfrm>
          <a:prstGeom prst="rect">
            <a:avLst/>
          </a:prstGeom>
        </p:spPr>
      </p:pic>
      <p:sp>
        <p:nvSpPr>
          <p:cNvPr id="6" name="Slide Number Placeholder 5">
            <a:extLst>
              <a:ext uri="{FF2B5EF4-FFF2-40B4-BE49-F238E27FC236}">
                <a16:creationId xmlns:a16="http://schemas.microsoft.com/office/drawing/2014/main" id="{4267F135-4995-9588-160F-7204770CEC5F}"/>
              </a:ext>
            </a:extLst>
          </p:cNvPr>
          <p:cNvSpPr>
            <a:spLocks noGrp="1"/>
          </p:cNvSpPr>
          <p:nvPr>
            <p:ph type="sldNum" sz="quarter" idx="12"/>
          </p:nvPr>
        </p:nvSpPr>
        <p:spPr/>
        <p:txBody>
          <a:bodyPr/>
          <a:lstStyle/>
          <a:p>
            <a:fld id="{AEAA3239-9EA4-4A65-A281-97F994456D9F}" type="slidenum">
              <a:rPr lang="en-US" smtClean="0"/>
              <a:t>8</a:t>
            </a:fld>
            <a:endParaRPr lang="en-US" dirty="0"/>
          </a:p>
        </p:txBody>
      </p:sp>
      <p:pic>
        <p:nvPicPr>
          <p:cNvPr id="9" name="Graphic 8" descr="A set of five vertical pillar icons, each representing a module (book for foundations, speech bubble for communication, puzzle piece for conflict, gear for hands-on, medal for certification), arranged in a clean, modern row with transparent background. Each icon sits within a circular background of #EFEAD1 (pale parchment), no text of any kind, no visible words or letters, flat minimalist style, consistent line weight, color accents in #000000 (black) and #D27B07 (heritage gold ochre) for highlights">
            <a:extLst>
              <a:ext uri="{FF2B5EF4-FFF2-40B4-BE49-F238E27FC236}">
                <a16:creationId xmlns:a16="http://schemas.microsoft.com/office/drawing/2014/main" id="{30E95496-8B80-4C6D-9756-46E9AE7D7AB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433887" y="1438275"/>
            <a:ext cx="3343275" cy="3343275"/>
          </a:xfrm>
          <a:prstGeom prst="rect">
            <a:avLst/>
          </a:prstGeom>
        </p:spPr>
      </p:pic>
      <p:pic>
        <p:nvPicPr>
          <p:cNvPr id="10" name="Graphic 9" descr="A set of five vertical pillar icons, each representing a module (book for foundations, speech bubble for communication, puzzle piece for conflict, gear for hands-on, medal for certification), arranged in a clean, modern row with transparent background. Each icon sits within a circular background of #EFEAD1 (pale parchment), no text of any kind, no visible words or letters, flat minimalist style, consistent line weight, color accents in #000000 (black) and #D27B07 (heritage gold ochre) for highlights">
            <a:extLst>
              <a:ext uri="{FF2B5EF4-FFF2-40B4-BE49-F238E27FC236}">
                <a16:creationId xmlns:a16="http://schemas.microsoft.com/office/drawing/2014/main" id="{3B8A181F-1DA9-40DB-A436-3C1F6E11C26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286750" y="1438275"/>
            <a:ext cx="3343275" cy="3343275"/>
          </a:xfrm>
          <a:prstGeom prst="rect">
            <a:avLst/>
          </a:prstGeom>
        </p:spPr>
      </p:pic>
      <p:sp>
        <p:nvSpPr>
          <p:cNvPr id="11" name="TextBox 10">
            <a:extLst>
              <a:ext uri="{FF2B5EF4-FFF2-40B4-BE49-F238E27FC236}">
                <a16:creationId xmlns:a16="http://schemas.microsoft.com/office/drawing/2014/main" id="{2EC9B355-4019-4274-8722-7C0A119CD247}"/>
              </a:ext>
            </a:extLst>
          </p:cNvPr>
          <p:cNvSpPr txBox="1"/>
          <p:nvPr/>
        </p:nvSpPr>
        <p:spPr>
          <a:xfrm>
            <a:off x="581025" y="581025"/>
            <a:ext cx="11049000" cy="479970"/>
          </a:xfrm>
          <a:prstGeom prst="rect">
            <a:avLst/>
          </a:prstGeom>
          <a:noFill/>
        </p:spPr>
        <p:txBody>
          <a:bodyPr wrap="square" rtlCol="0">
            <a:normAutofit fontScale="85000" lnSpcReduction="20000"/>
          </a:bodyPr>
          <a:lstStyle/>
          <a:p>
            <a:pPr marL="0" marR="0" algn="l">
              <a:buNone/>
            </a:pPr>
            <a:r>
              <a:rPr sz="3600" b="0">
                <a:solidFill>
                  <a:srgbClr val="000000"/>
                </a:solidFill>
                <a:effectLst/>
                <a:latin typeface="Mongolian Baiti" panose="03000500000000000000" pitchFamily="66" charset="0"/>
              </a:rPr>
              <a:t>Core Topics by Module</a:t>
            </a:r>
            <a:r>
              <a:rPr>
                <a:effectLst/>
              </a:rPr>
              <a:t> </a:t>
            </a:r>
            <a:endParaRPr lang="en-US"/>
          </a:p>
        </p:txBody>
      </p:sp>
      <p:sp>
        <p:nvSpPr>
          <p:cNvPr id="12" name="TextBox 11">
            <a:extLst>
              <a:ext uri="{FF2B5EF4-FFF2-40B4-BE49-F238E27FC236}">
                <a16:creationId xmlns:a16="http://schemas.microsoft.com/office/drawing/2014/main" id="{D29911E0-7E28-4F26-B96A-622FA5726190}"/>
              </a:ext>
            </a:extLst>
          </p:cNvPr>
          <p:cNvSpPr txBox="1"/>
          <p:nvPr/>
        </p:nvSpPr>
        <p:spPr>
          <a:xfrm>
            <a:off x="581025" y="5067300"/>
            <a:ext cx="3343275" cy="959941"/>
          </a:xfrm>
          <a:prstGeom prst="rect">
            <a:avLst/>
          </a:prstGeom>
          <a:noFill/>
        </p:spPr>
        <p:txBody>
          <a:bodyPr wrap="square" rtlCol="0">
            <a:normAutofit fontScale="92500" lnSpcReduction="20000"/>
          </a:bodyPr>
          <a:lstStyle/>
          <a:p>
            <a:pPr marL="0" marR="0" algn="l">
              <a:buNone/>
            </a:pPr>
            <a:r>
              <a:rPr sz="1500" b="1">
                <a:solidFill>
                  <a:srgbClr val="000000"/>
                </a:solidFill>
                <a:effectLst/>
                <a:latin typeface="Avenir"/>
              </a:rPr>
              <a:t>Modules 1–2</a:t>
            </a:r>
            <a:r>
              <a:rPr>
                <a:effectLst/>
              </a:rPr>
              <a:t> </a:t>
            </a:r>
          </a:p>
          <a:p>
            <a:pPr marL="0" marR="0" algn="l">
              <a:spcBef>
                <a:spcPts val="900"/>
              </a:spcBef>
              <a:buNone/>
            </a:pPr>
            <a:r>
              <a:rPr sz="1200" b="0">
                <a:solidFill>
                  <a:srgbClr val="000000"/>
                </a:solidFill>
                <a:effectLst/>
                <a:latin typeface="Avenir"/>
              </a:rPr>
              <a:t>Foundations: core principles and key facilitation theories. Communication: effective techniques and active listening.</a:t>
            </a:r>
            <a:r>
              <a:rPr>
                <a:effectLst/>
              </a:rPr>
              <a:t> </a:t>
            </a:r>
            <a:endParaRPr lang="en-US"/>
          </a:p>
        </p:txBody>
      </p:sp>
      <p:sp>
        <p:nvSpPr>
          <p:cNvPr id="13" name="TextBox 12">
            <a:extLst>
              <a:ext uri="{FF2B5EF4-FFF2-40B4-BE49-F238E27FC236}">
                <a16:creationId xmlns:a16="http://schemas.microsoft.com/office/drawing/2014/main" id="{769C4B7D-E495-4088-B1CF-3F346C612250}"/>
              </a:ext>
            </a:extLst>
          </p:cNvPr>
          <p:cNvSpPr txBox="1"/>
          <p:nvPr/>
        </p:nvSpPr>
        <p:spPr>
          <a:xfrm>
            <a:off x="4433887" y="5067300"/>
            <a:ext cx="3343275" cy="959941"/>
          </a:xfrm>
          <a:prstGeom prst="rect">
            <a:avLst/>
          </a:prstGeom>
          <a:noFill/>
        </p:spPr>
        <p:txBody>
          <a:bodyPr wrap="square" rtlCol="0">
            <a:normAutofit fontScale="92500" lnSpcReduction="20000"/>
          </a:bodyPr>
          <a:lstStyle/>
          <a:p>
            <a:pPr marL="0" marR="0" algn="l">
              <a:buNone/>
            </a:pPr>
            <a:r>
              <a:rPr sz="1500" b="1">
                <a:solidFill>
                  <a:srgbClr val="000000"/>
                </a:solidFill>
                <a:effectLst/>
                <a:latin typeface="Avenir"/>
              </a:rPr>
              <a:t>Modules 3–4</a:t>
            </a:r>
            <a:r>
              <a:rPr>
                <a:effectLst/>
              </a:rPr>
              <a:t> </a:t>
            </a:r>
          </a:p>
          <a:p>
            <a:pPr marL="0" marR="0" algn="l">
              <a:spcBef>
                <a:spcPts val="900"/>
              </a:spcBef>
              <a:buNone/>
            </a:pPr>
            <a:r>
              <a:rPr sz="1200" b="0">
                <a:solidFill>
                  <a:srgbClr val="000000"/>
                </a:solidFill>
                <a:effectLst/>
                <a:latin typeface="Avenir"/>
              </a:rPr>
              <a:t>Conflict &amp; dynamics: resolution strategies and group management. Hands-on practice: exercises and real-world scenarios.</a:t>
            </a:r>
            <a:r>
              <a:rPr>
                <a:effectLst/>
              </a:rPr>
              <a:t> </a:t>
            </a:r>
            <a:endParaRPr lang="en-US"/>
          </a:p>
        </p:txBody>
      </p:sp>
      <p:sp>
        <p:nvSpPr>
          <p:cNvPr id="14" name="TextBox 13">
            <a:extLst>
              <a:ext uri="{FF2B5EF4-FFF2-40B4-BE49-F238E27FC236}">
                <a16:creationId xmlns:a16="http://schemas.microsoft.com/office/drawing/2014/main" id="{727E7D71-D7BE-42A0-8406-33F54A8F7171}"/>
              </a:ext>
            </a:extLst>
          </p:cNvPr>
          <p:cNvSpPr txBox="1"/>
          <p:nvPr/>
        </p:nvSpPr>
        <p:spPr>
          <a:xfrm>
            <a:off x="8286750" y="5067300"/>
            <a:ext cx="3343275" cy="959941"/>
          </a:xfrm>
          <a:prstGeom prst="rect">
            <a:avLst/>
          </a:prstGeom>
          <a:noFill/>
        </p:spPr>
        <p:txBody>
          <a:bodyPr wrap="square" rtlCol="0">
            <a:normAutofit fontScale="92500" lnSpcReduction="20000"/>
          </a:bodyPr>
          <a:lstStyle/>
          <a:p>
            <a:pPr marL="0" marR="0" algn="l">
              <a:buNone/>
            </a:pPr>
            <a:r>
              <a:rPr sz="1500" b="1">
                <a:solidFill>
                  <a:srgbClr val="000000"/>
                </a:solidFill>
                <a:effectLst/>
                <a:latin typeface="Avenir"/>
              </a:rPr>
              <a:t>Module 5</a:t>
            </a:r>
            <a:r>
              <a:rPr>
                <a:effectLst/>
              </a:rPr>
              <a:t> </a:t>
            </a:r>
          </a:p>
          <a:p>
            <a:pPr marL="0" marR="0" algn="l">
              <a:spcBef>
                <a:spcPts val="900"/>
              </a:spcBef>
              <a:buNone/>
            </a:pPr>
            <a:r>
              <a:rPr sz="1200" b="0">
                <a:solidFill>
                  <a:srgbClr val="000000"/>
                </a:solidFill>
                <a:effectLst/>
                <a:latin typeface="Avenir"/>
              </a:rPr>
              <a:t>Certification: criteria and evaluation. Growth: continuous improvement to sustain facilitator capability.</a:t>
            </a:r>
            <a:r>
              <a:rPr>
                <a:effectLst/>
              </a:rPr>
              <a:t> </a:t>
            </a:r>
            <a:endParaRPr lang="en-US"/>
          </a:p>
        </p:txBody>
      </p:sp>
    </p:spTree>
    <p:extLst>
      <p:ext uri="{BB962C8B-B14F-4D97-AF65-F5344CB8AC3E}">
        <p14:creationId xmlns:p14="http://schemas.microsoft.com/office/powerpoint/2010/main" val="40571279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E41637BB-AEA3-4FF2-B6C0-9A210E64BA1C}"/>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8" name="Content Placeholder 7" descr="A dynamic scene showing a diverse group of adult learners engaged in a hands-on training session, with one facilitator guiding a scenario-based exercise. The environment should convey active participation, collaboration, and practical application, with visual cues of both written theory e.g., open notebooks, diagrams and real-world practice e.g., role-playing, discussion. The setting should be modern and professional, with a sense of focus and engagement. No visible or implied text, letters, or words should appear anywhere in the image. The composition should allow for a text overlay on one side, illustrating the integration of theory and practice">
            <a:extLst>
              <a:ext uri="{FF2B5EF4-FFF2-40B4-BE49-F238E27FC236}">
                <a16:creationId xmlns:a16="http://schemas.microsoft.com/office/drawing/2014/main" id="{48026F79-A6FB-4BC3-B916-DA87425CE5DE}"/>
              </a:ext>
            </a:extLst>
          </p:cNvPr>
          <p:cNvPicPr>
            <a:picLocks noGrp="1" noChangeAspect="1"/>
          </p:cNvPicPr>
          <p:nvPr>
            <p:ph sz="quarter" idx="16"/>
          </p:nvPr>
        </p:nvPicPr>
        <p:blipFill>
          <a:blip>
            <a:extLst>
              <a:ext uri="{96DAC541-7B7A-43D3-8B79-37D633B846F1}">
                <asvg:svgBlip xmlns:asvg="http://schemas.microsoft.com/office/drawing/2016/SVG/main" r:embed="rId4"/>
              </a:ext>
            </a:extLst>
          </a:blip>
          <a:stretch>
            <a:fillRect/>
          </a:stretch>
        </p:blipFill>
        <p:spPr>
          <a:xfrm>
            <a:off x="0" y="0"/>
            <a:ext cx="6858000" cy="6858000"/>
          </a:xfrm>
          <a:prstGeom prst="rect">
            <a:avLst/>
          </a:prstGeom>
        </p:spPr>
      </p:pic>
      <p:sp>
        <p:nvSpPr>
          <p:cNvPr id="6" name="Slide Number Placeholder 5">
            <a:extLst>
              <a:ext uri="{FF2B5EF4-FFF2-40B4-BE49-F238E27FC236}">
                <a16:creationId xmlns:a16="http://schemas.microsoft.com/office/drawing/2014/main" id="{468C7D22-86E6-7241-CD22-0CF3D98187E6}"/>
              </a:ext>
            </a:extLst>
          </p:cNvPr>
          <p:cNvSpPr>
            <a:spLocks noGrp="1"/>
          </p:cNvSpPr>
          <p:nvPr>
            <p:ph type="sldNum" sz="quarter" idx="12"/>
          </p:nvPr>
        </p:nvSpPr>
        <p:spPr/>
        <p:txBody>
          <a:bodyPr/>
          <a:lstStyle/>
          <a:p>
            <a:fld id="{AEAA3239-9EA4-4A65-A281-97F994456D9F}" type="slidenum">
              <a:rPr lang="en-US" smtClean="0"/>
              <a:t>9</a:t>
            </a:fld>
            <a:endParaRPr lang="en-US" dirty="0"/>
          </a:p>
        </p:txBody>
      </p:sp>
      <p:sp>
        <p:nvSpPr>
          <p:cNvPr id="9" name="TextBox 8">
            <a:extLst>
              <a:ext uri="{FF2B5EF4-FFF2-40B4-BE49-F238E27FC236}">
                <a16:creationId xmlns:a16="http://schemas.microsoft.com/office/drawing/2014/main" id="{89E73204-D412-4BDC-A74C-453E8030689A}"/>
              </a:ext>
            </a:extLst>
          </p:cNvPr>
          <p:cNvSpPr txBox="1"/>
          <p:nvPr/>
        </p:nvSpPr>
        <p:spPr>
          <a:xfrm>
            <a:off x="7200900" y="581025"/>
            <a:ext cx="4391025" cy="987325"/>
          </a:xfrm>
          <a:prstGeom prst="rect">
            <a:avLst/>
          </a:prstGeom>
          <a:noFill/>
        </p:spPr>
        <p:txBody>
          <a:bodyPr wrap="square" rtlCol="0">
            <a:normAutofit fontScale="92500" lnSpcReduction="20000"/>
          </a:bodyPr>
          <a:lstStyle/>
          <a:p>
            <a:pPr marL="0" algn="l">
              <a:buNone/>
            </a:pPr>
            <a:r>
              <a:rPr sz="3600">
                <a:solidFill>
                  <a:srgbClr val="000000"/>
                </a:solidFill>
                <a:effectLst/>
                <a:latin typeface="Mongolian Baiti" panose="03000500000000000000" pitchFamily="66" charset="0"/>
              </a:rPr>
              <a:t>Integration of Theory and Practice </a:t>
            </a:r>
            <a:endParaRPr lang="en-US"/>
          </a:p>
        </p:txBody>
      </p:sp>
      <p:sp>
        <p:nvSpPr>
          <p:cNvPr id="10" name="TextBox 9">
            <a:extLst>
              <a:ext uri="{FF2B5EF4-FFF2-40B4-BE49-F238E27FC236}">
                <a16:creationId xmlns:a16="http://schemas.microsoft.com/office/drawing/2014/main" id="{7E5D62AA-192E-48BB-83F1-05B10F571163}"/>
              </a:ext>
            </a:extLst>
          </p:cNvPr>
          <p:cNvSpPr txBox="1"/>
          <p:nvPr/>
        </p:nvSpPr>
        <p:spPr>
          <a:xfrm>
            <a:off x="7200900" y="1835050"/>
            <a:ext cx="4391025" cy="3457575"/>
          </a:xfrm>
          <a:prstGeom prst="rect">
            <a:avLst/>
          </a:prstGeom>
          <a:noFill/>
        </p:spPr>
        <p:txBody>
          <a:bodyPr wrap="square" rtlCol="0">
            <a:normAutofit lnSpcReduction="10000"/>
          </a:bodyPr>
          <a:lstStyle/>
          <a:p>
            <a:pPr marL="0" algn="l">
              <a:buNone/>
            </a:pPr>
            <a:r>
              <a:rPr sz="1500" b="1">
                <a:solidFill>
                  <a:srgbClr val="000000"/>
                </a:solidFill>
                <a:effectLst/>
                <a:latin typeface="Avenir"/>
              </a:rPr>
              <a:t>Blended learning design </a:t>
            </a:r>
            <a:endParaRPr>
              <a:effectLst/>
            </a:endParaRPr>
          </a:p>
          <a:p>
            <a:pPr marL="0" algn="l">
              <a:spcBef>
                <a:spcPts val="750"/>
              </a:spcBef>
              <a:buNone/>
            </a:pPr>
            <a:r>
              <a:rPr sz="1500" b="0">
                <a:solidFill>
                  <a:srgbClr val="000000"/>
                </a:solidFill>
                <a:effectLst/>
                <a:latin typeface="Avenir"/>
              </a:rPr>
              <a:t>WERAP integrates theoretical frameworks with scenario-based practice and reflective exercises to improve retention and real-world adaptability. </a:t>
            </a:r>
            <a:endParaRPr>
              <a:effectLst/>
            </a:endParaRPr>
          </a:p>
          <a:p>
            <a:pPr marL="0" algn="l">
              <a:spcBef>
                <a:spcPts val="1350"/>
              </a:spcBef>
              <a:buNone/>
            </a:pPr>
            <a:r>
              <a:rPr sz="1500" b="1">
                <a:solidFill>
                  <a:srgbClr val="000000"/>
                </a:solidFill>
                <a:effectLst/>
                <a:latin typeface="Avenir"/>
              </a:rPr>
              <a:t>Research-supported outcomes </a:t>
            </a:r>
            <a:endParaRPr>
              <a:effectLst/>
            </a:endParaRPr>
          </a:p>
          <a:p>
            <a:pPr marL="0" algn="l">
              <a:spcBef>
                <a:spcPts val="750"/>
              </a:spcBef>
              <a:buNone/>
            </a:pPr>
            <a:r>
              <a:rPr sz="1500" b="0">
                <a:solidFill>
                  <a:srgbClr val="000000"/>
                </a:solidFill>
                <a:effectLst/>
                <a:latin typeface="Avenir"/>
              </a:rPr>
              <a:t>Adult education research shows a </a:t>
            </a:r>
            <a:r>
              <a:rPr sz="1500" b="1">
                <a:solidFill>
                  <a:srgbClr val="D27B07"/>
                </a:solidFill>
                <a:effectLst/>
                <a:latin typeface="Avenir"/>
              </a:rPr>
              <a:t>25%</a:t>
            </a:r>
            <a:r>
              <a:rPr sz="1500" b="0">
                <a:solidFill>
                  <a:srgbClr val="000000"/>
                </a:solidFill>
                <a:effectLst/>
                <a:latin typeface="Avenir"/>
              </a:rPr>
              <a:t> increase in facilitator confidence and skill application post-training. </a:t>
            </a:r>
            <a:endParaRPr>
              <a:effectLst/>
            </a:endParaRPr>
          </a:p>
          <a:p>
            <a:pPr marL="0" algn="l">
              <a:spcBef>
                <a:spcPts val="1350"/>
              </a:spcBef>
              <a:buNone/>
            </a:pPr>
            <a:r>
              <a:rPr sz="1500" b="1">
                <a:solidFill>
                  <a:srgbClr val="000000"/>
                </a:solidFill>
                <a:effectLst/>
                <a:latin typeface="Avenir"/>
              </a:rPr>
              <a:t>Practice makes theory actionable </a:t>
            </a:r>
            <a:endParaRPr>
              <a:effectLst/>
            </a:endParaRPr>
          </a:p>
          <a:p>
            <a:pPr marL="0" algn="l">
              <a:spcBef>
                <a:spcPts val="750"/>
              </a:spcBef>
              <a:buNone/>
            </a:pPr>
            <a:r>
              <a:rPr sz="1500" b="0">
                <a:solidFill>
                  <a:srgbClr val="000000"/>
                </a:solidFill>
                <a:effectLst/>
                <a:latin typeface="Avenir"/>
              </a:rPr>
              <a:t>Scenarios translate concepts into repeatable facilitation moves—supporting consistent performance under real conditions. </a:t>
            </a:r>
            <a:endParaRPr lang="en-US"/>
          </a:p>
        </p:txBody>
      </p:sp>
    </p:spTree>
    <p:extLst>
      <p:ext uri="{BB962C8B-B14F-4D97-AF65-F5344CB8AC3E}">
        <p14:creationId xmlns:p14="http://schemas.microsoft.com/office/powerpoint/2010/main" val="1022700462"/>
      </p:ext>
    </p:extLst>
  </p:cSld>
  <p:clrMapOvr>
    <a:masterClrMapping/>
  </p:clrMapOvr>
</p:sld>
</file>

<file path=ppt/theme/theme1.xml><?xml version="1.0" encoding="utf-8"?>
<a:theme xmlns:a="http://schemas.openxmlformats.org/drawingml/2006/main" name="Quick study">
  <a:themeElements>
    <a:clrScheme name="Custom 2">
      <a:dk1>
        <a:srgbClr val="000000"/>
      </a:dk1>
      <a:lt1>
        <a:srgbClr val="FFFFFF"/>
      </a:lt1>
      <a:dk2>
        <a:srgbClr val="6B6969"/>
      </a:dk2>
      <a:lt2>
        <a:srgbClr val="FFFEFA"/>
      </a:lt2>
      <a:accent1>
        <a:srgbClr val="DDA151"/>
      </a:accent1>
      <a:accent2>
        <a:srgbClr val="FFD33F"/>
      </a:accent2>
      <a:accent3>
        <a:srgbClr val="E0D9BE"/>
      </a:accent3>
      <a:accent4>
        <a:srgbClr val="0FAE60"/>
      </a:accent4>
      <a:accent5>
        <a:srgbClr val="2B8AD4"/>
      </a:accent5>
      <a:accent6>
        <a:srgbClr val="E1612E"/>
      </a:accent6>
      <a:hlink>
        <a:srgbClr val="467886"/>
      </a:hlink>
      <a:folHlink>
        <a:srgbClr val="96607D"/>
      </a:folHlink>
    </a:clrScheme>
    <a:fontScheme name="Quick study">
      <a:majorFont>
        <a:latin typeface="Mongolian Bait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Quick Study_win32_SD_V4" id="{62319037-9F07-4567-B4F2-AF117ABC5CCB}" vid="{0BC39864-9F70-40C9-9CA9-1A6913D50BB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28</TotalTime>
  <Words>1874</Words>
  <Application>Microsoft Office PowerPoint</Application>
  <PresentationFormat>Widescreen</PresentationFormat>
  <Paragraphs>184</Paragraphs>
  <Slides>20</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Aptos</vt:lpstr>
      <vt:lpstr>Arial</vt:lpstr>
      <vt:lpstr>Avenir</vt:lpstr>
      <vt:lpstr>Avenir Next LT Pro</vt:lpstr>
      <vt:lpstr>Mongolian Baiti</vt:lpstr>
      <vt:lpstr>Quick study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WRAP of DC</dc:creator>
  <cp:lastModifiedBy>WRAP of DC</cp:lastModifiedBy>
  <cp:revision>2</cp:revision>
  <dcterms:created xsi:type="dcterms:W3CDTF">2026-03-26T14:54:01Z</dcterms:created>
  <dcterms:modified xsi:type="dcterms:W3CDTF">2026-03-27T16:32:31Z</dcterms:modified>
</cp:coreProperties>
</file>