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1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  <p:sldId id="2573" r:id="rId14"/>
    <p:sldId id="2574" r:id="rId15"/>
    <p:sldId id="2575" r:id="rId16"/>
    <p:sldId id="2576" r:id="rId17"/>
    <p:sldId id="2577" r:id="rId18"/>
    <p:sldId id="2578" r:id="rId19"/>
    <p:sldId id="2579" r:id="rId20"/>
    <p:sldId id="2580" r:id="rId21"/>
    <p:sldId id="2581" r:id="rId22"/>
    <p:sldId id="2582" r:id="rId23"/>
    <p:sldId id="25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ilding Self-Esteem with Wellness Recovery Action Plan (WRAP)" id="{84AB7855-E7CC-4C31-9CCB-156CE5BEF04C}">
          <p14:sldIdLst>
            <p14:sldId id="2561"/>
            <p14:sldId id="2562"/>
          </p14:sldIdLst>
        </p14:section>
        <p14:section name="Introduction to Wellness Recovery Action Plan" id="{981C8E97-0DE5-4FB4-BE31-9D5A3193B83F}">
          <p14:sldIdLst>
            <p14:sldId id="2563"/>
            <p14:sldId id="2564"/>
            <p14:sldId id="2565"/>
            <p14:sldId id="2566"/>
          </p14:sldIdLst>
        </p14:section>
        <p14:section name="Understanding Self-Esteem" id="{D0B9CF06-469B-422A-A475-3EDEA4614A7F}">
          <p14:sldIdLst>
            <p14:sldId id="2567"/>
            <p14:sldId id="2568"/>
            <p14:sldId id="2569"/>
            <p14:sldId id="2570"/>
          </p14:sldIdLst>
        </p14:section>
        <p14:section name="WRAP and Self-Esteem Building Strategies" id="{3C6F1140-D77D-46CD-98EB-8A07E9972C99}">
          <p14:sldIdLst>
            <p14:sldId id="2571"/>
            <p14:sldId id="2572"/>
            <p14:sldId id="2573"/>
            <p14:sldId id="2574"/>
          </p14:sldIdLst>
        </p14:section>
        <p14:section name="Creating a Personalized WRAP for Self-Esteem" id="{5DA9A89B-7045-4FAB-BBFA-C2ADD577A87C}">
          <p14:sldIdLst>
            <p14:sldId id="2575"/>
            <p14:sldId id="2576"/>
            <p14:sldId id="2577"/>
            <p14:sldId id="2578"/>
          </p14:sldIdLst>
        </p14:section>
        <p14:section name="Support Systems and Maintaining Self-Esteem" id="{7D65CA1D-9DFB-478D-89FA-9FE13272D8C0}">
          <p14:sldIdLst>
            <p14:sldId id="2579"/>
            <p14:sldId id="2580"/>
            <p14:sldId id="2581"/>
            <p14:sldId id="2582"/>
          </p14:sldIdLst>
        </p14:section>
        <p14:section name="Conclusion" id="{16B0011B-B047-4156-906E-DDE7B02B6CD2}">
          <p14:sldIdLst>
            <p14:sldId id="25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527ED-13A9-4430-BA41-7736BC2CEA3C}" type="doc">
      <dgm:prSet loTypeId="urn:microsoft.com/office/officeart/2024/3/layout/verticalVisualTextBlock1#15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9AB44C3-DA71-4206-958E-873FF9ED14B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Valuation of Self</a:t>
          </a:r>
        </a:p>
      </dgm:t>
    </dgm:pt>
    <dgm:pt modelId="{33E0DFAA-5A39-4206-B887-095E14F0349B}" type="parTrans" cxnId="{91667A48-E4BF-4C84-B838-CC3C7633B625}">
      <dgm:prSet/>
      <dgm:spPr/>
      <dgm:t>
        <a:bodyPr/>
        <a:lstStyle/>
        <a:p>
          <a:endParaRPr lang="en-US"/>
        </a:p>
      </dgm:t>
    </dgm:pt>
    <dgm:pt modelId="{1211DDBB-6027-4448-ADFA-23AEAAB53966}" type="sibTrans" cxnId="{91667A48-E4BF-4C84-B838-CC3C7633B625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8D307583-C233-4222-8305-7F081CAD8D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Self-esteem is fundamentally about how we value ourselves in various aspects of life, impacting our overall well-being.</a:t>
          </a:r>
        </a:p>
      </dgm:t>
    </dgm:pt>
    <dgm:pt modelId="{AC8E81A9-F6FB-4913-8554-86605FC075F8}" type="parTrans" cxnId="{2D7ADB92-75DB-41C7-B06D-E1AF9D9824B1}">
      <dgm:prSet/>
      <dgm:spPr/>
      <dgm:t>
        <a:bodyPr/>
        <a:lstStyle/>
        <a:p>
          <a:endParaRPr lang="en-US"/>
        </a:p>
      </dgm:t>
    </dgm:pt>
    <dgm:pt modelId="{1BB14C7B-E7F3-4837-8F18-AB021E4114DD}" type="sibTrans" cxnId="{2D7ADB92-75DB-41C7-B06D-E1AF9D9824B1}">
      <dgm:prSet/>
      <dgm:spPr/>
      <dgm:t>
        <a:bodyPr/>
        <a:lstStyle/>
        <a:p>
          <a:endParaRPr lang="en-US"/>
        </a:p>
      </dgm:t>
    </dgm:pt>
    <dgm:pt modelId="{60E2E5AC-EC14-46DC-A910-3513EC00976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Confidence Levels</a:t>
          </a:r>
        </a:p>
      </dgm:t>
    </dgm:pt>
    <dgm:pt modelId="{4BD4E68D-C965-43FC-AEE9-6CC97218FE65}" type="parTrans" cxnId="{C1634AAF-55A3-440E-87E8-7F240590C255}">
      <dgm:prSet/>
      <dgm:spPr/>
      <dgm:t>
        <a:bodyPr/>
        <a:lstStyle/>
        <a:p>
          <a:endParaRPr lang="en-US"/>
        </a:p>
      </dgm:t>
    </dgm:pt>
    <dgm:pt modelId="{39FC53B4-6C1E-482E-82BB-DAF0A4240A19}" type="sibTrans" cxnId="{C1634AAF-55A3-440E-87E8-7F240590C255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5656A467-210A-4014-A3D1-1087A80618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It includes confidence, which plays a crucial role in how we approach challenges and interact with others.</a:t>
          </a:r>
        </a:p>
      </dgm:t>
    </dgm:pt>
    <dgm:pt modelId="{C70AB8BE-8F55-4B3A-91E1-58905B144505}" type="parTrans" cxnId="{4F55788B-CEEC-4446-A6B3-279FE93700C2}">
      <dgm:prSet/>
      <dgm:spPr/>
      <dgm:t>
        <a:bodyPr/>
        <a:lstStyle/>
        <a:p>
          <a:endParaRPr lang="en-US"/>
        </a:p>
      </dgm:t>
    </dgm:pt>
    <dgm:pt modelId="{9F3F1B9A-19F8-454B-9183-73D4435572BA}" type="sibTrans" cxnId="{4F55788B-CEEC-4446-A6B3-279FE93700C2}">
      <dgm:prSet/>
      <dgm:spPr/>
      <dgm:t>
        <a:bodyPr/>
        <a:lstStyle/>
        <a:p>
          <a:endParaRPr lang="en-US"/>
        </a:p>
      </dgm:t>
    </dgm:pt>
    <dgm:pt modelId="{81351557-624A-461E-A675-802FC210FC0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Belief in Abilities</a:t>
          </a:r>
        </a:p>
      </dgm:t>
    </dgm:pt>
    <dgm:pt modelId="{AB3971FC-5003-44E8-8D3B-A7C21377CD51}" type="parTrans" cxnId="{D2ED7966-B4A5-406F-B4CC-F8B74AEEBE2C}">
      <dgm:prSet/>
      <dgm:spPr/>
      <dgm:t>
        <a:bodyPr/>
        <a:lstStyle/>
        <a:p>
          <a:endParaRPr lang="en-US"/>
        </a:p>
      </dgm:t>
    </dgm:pt>
    <dgm:pt modelId="{4454D172-C693-47D3-93C1-2ED769F86517}" type="sibTrans" cxnId="{D2ED7966-B4A5-406F-B4CC-F8B74AEEBE2C}">
      <dgm:prSet/>
      <dgm:spPr/>
      <dgm:t>
        <a:bodyPr/>
        <a:lstStyle/>
        <a:p>
          <a:endParaRPr lang="en-US"/>
        </a:p>
      </dgm:t>
    </dgm:pt>
    <dgm:pt modelId="{E9AC92B9-930A-46B9-8B94-92B9BA234A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Self-esteem involves believing in our abilities to navigate life's challenges effectively, which fosters resilience.</a:t>
          </a:r>
        </a:p>
      </dgm:t>
    </dgm:pt>
    <dgm:pt modelId="{FB27FB32-C0FC-4CE9-BDB1-5A77E78B1E9D}" type="parTrans" cxnId="{BE8A43A4-33D5-4379-B34A-E0B68E9B98B3}">
      <dgm:prSet/>
      <dgm:spPr/>
      <dgm:t>
        <a:bodyPr/>
        <a:lstStyle/>
        <a:p>
          <a:endParaRPr lang="en-US"/>
        </a:p>
      </dgm:t>
    </dgm:pt>
    <dgm:pt modelId="{A60B6A55-CFDF-48AA-B088-BDB3AD3241F6}" type="sibTrans" cxnId="{BE8A43A4-33D5-4379-B34A-E0B68E9B98B3}">
      <dgm:prSet/>
      <dgm:spPr/>
      <dgm:t>
        <a:bodyPr/>
        <a:lstStyle/>
        <a:p>
          <a:endParaRPr lang="en-US"/>
        </a:p>
      </dgm:t>
    </dgm:pt>
    <dgm:pt modelId="{8755F3AE-32F5-4AEB-A8E3-E3DEF6C5738A}" type="pres">
      <dgm:prSet presAssocID="{B3D527ED-13A9-4430-BA41-7736BC2CEA3C}" presName="Root" presStyleCnt="0">
        <dgm:presLayoutVars>
          <dgm:dir/>
          <dgm:resizeHandles val="exact"/>
        </dgm:presLayoutVars>
      </dgm:prSet>
      <dgm:spPr/>
    </dgm:pt>
    <dgm:pt modelId="{8550267E-827D-4FCF-B0F5-A90D92456A0D}" type="pres">
      <dgm:prSet presAssocID="{89AB44C3-DA71-4206-958E-873FF9ED14BB}" presName="Composite" presStyleCnt="0"/>
      <dgm:spPr/>
    </dgm:pt>
    <dgm:pt modelId="{FE1980A5-35AB-404C-A5E9-01D4B078068F}" type="pres">
      <dgm:prSet presAssocID="{89AB44C3-DA71-4206-958E-873FF9ED14BB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7009"/>
          <a:stretch/>
        </a:blipFill>
      </dgm:spPr>
      <dgm:extLst>
        <a:ext uri="{E40237B7-FDA0-4F09-8148-C483321AD2D9}">
          <dgm14:cNvPr xmlns:dgm14="http://schemas.microsoft.com/office/drawing/2010/diagram" id="0" name="" descr="Smart businessman is showing values bulb symbol."/>
        </a:ext>
      </dgm:extLst>
    </dgm:pt>
    <dgm:pt modelId="{EC8D28CC-DC45-4E40-B00A-E2ED8943A31A}" type="pres">
      <dgm:prSet presAssocID="{89AB44C3-DA71-4206-958E-873FF9ED14BB}" presName="Subtitle" presStyleLbl="revTx" presStyleIdx="0" presStyleCnt="6">
        <dgm:presLayoutVars>
          <dgm:chMax val="0"/>
          <dgm:bulletEnabled/>
        </dgm:presLayoutVars>
      </dgm:prSet>
      <dgm:spPr/>
    </dgm:pt>
    <dgm:pt modelId="{43DDECC5-4182-4C4A-964F-EEA376B61FEF}" type="pres">
      <dgm:prSet presAssocID="{89AB44C3-DA71-4206-958E-873FF9ED14BB}" presName="Description" presStyleLbl="revTx" presStyleIdx="1" presStyleCnt="6">
        <dgm:presLayoutVars>
          <dgm:bulletEnabled/>
        </dgm:presLayoutVars>
      </dgm:prSet>
      <dgm:spPr/>
    </dgm:pt>
    <dgm:pt modelId="{6B8EF4BF-D7D0-43F8-9D17-40D7B9D66BCD}" type="pres">
      <dgm:prSet presAssocID="{1211DDBB-6027-4448-ADFA-23AEAAB53966}" presName="sibTrans" presStyleLbl="sibTrans2D1" presStyleIdx="0" presStyleCnt="0"/>
      <dgm:spPr/>
    </dgm:pt>
    <dgm:pt modelId="{19D8C11C-F16F-49DE-844A-3B6AC7AC5426}" type="pres">
      <dgm:prSet presAssocID="{60E2E5AC-EC14-46DC-A910-3513EC009767}" presName="Composite" presStyleCnt="0"/>
      <dgm:spPr/>
    </dgm:pt>
    <dgm:pt modelId="{50AEF4B4-2A84-4A81-886B-158A396C6C6D}" type="pres">
      <dgm:prSet presAssocID="{60E2E5AC-EC14-46DC-A910-3513EC009767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8" r="6" b="8236"/>
          <a:stretch/>
        </a:blipFill>
      </dgm:spPr>
      <dgm:extLst>
        <a:ext uri="{E40237B7-FDA0-4F09-8148-C483321AD2D9}">
          <dgm14:cNvPr xmlns:dgm14="http://schemas.microsoft.com/office/drawing/2010/diagram" id="0" name="" descr="Woman silhouette in a evocative and suggestive place arms raised"/>
        </a:ext>
      </dgm:extLst>
    </dgm:pt>
    <dgm:pt modelId="{CD393721-0391-4F31-B0FC-957BF74E825C}" type="pres">
      <dgm:prSet presAssocID="{60E2E5AC-EC14-46DC-A910-3513EC009767}" presName="Subtitle" presStyleLbl="revTx" presStyleIdx="2" presStyleCnt="6">
        <dgm:presLayoutVars>
          <dgm:chMax val="0"/>
          <dgm:bulletEnabled/>
        </dgm:presLayoutVars>
      </dgm:prSet>
      <dgm:spPr/>
    </dgm:pt>
    <dgm:pt modelId="{5C64E115-537E-4DFA-A446-A7668E132EC1}" type="pres">
      <dgm:prSet presAssocID="{60E2E5AC-EC14-46DC-A910-3513EC009767}" presName="Description" presStyleLbl="revTx" presStyleIdx="3" presStyleCnt="6">
        <dgm:presLayoutVars>
          <dgm:bulletEnabled/>
        </dgm:presLayoutVars>
      </dgm:prSet>
      <dgm:spPr/>
    </dgm:pt>
    <dgm:pt modelId="{3F2B3818-77BE-49C7-B03A-1734A025E827}" type="pres">
      <dgm:prSet presAssocID="{39FC53B4-6C1E-482E-82BB-DAF0A4240A19}" presName="sibTrans" presStyleLbl="sibTrans2D1" presStyleIdx="0" presStyleCnt="0"/>
      <dgm:spPr/>
    </dgm:pt>
    <dgm:pt modelId="{DCD5FD7B-117F-4C98-9437-1AEC3619C7D8}" type="pres">
      <dgm:prSet presAssocID="{81351557-624A-461E-A675-802FC210FC09}" presName="Composite" presStyleCnt="0"/>
      <dgm:spPr/>
    </dgm:pt>
    <dgm:pt modelId="{9651A42A-06E5-4B3C-8099-56E03FF78C3C}" type="pres">
      <dgm:prSet presAssocID="{81351557-624A-461E-A675-802FC210FC09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r="5" b="6"/>
          <a:stretch/>
        </a:blipFill>
      </dgm:spPr>
      <dgm:extLst>
        <a:ext uri="{E40237B7-FDA0-4F09-8148-C483321AD2D9}">
          <dgm14:cNvPr xmlns:dgm14="http://schemas.microsoft.com/office/drawing/2010/diagram" id="0" name="" descr="Shot of a businessman holding on to a bunch of cryptocurrency balloons on top of a graph against a white background"/>
        </a:ext>
      </dgm:extLst>
    </dgm:pt>
    <dgm:pt modelId="{8C385D39-9951-4B80-AC43-CF4531ABDCD7}" type="pres">
      <dgm:prSet presAssocID="{81351557-624A-461E-A675-802FC210FC09}" presName="Subtitle" presStyleLbl="revTx" presStyleIdx="4" presStyleCnt="6">
        <dgm:presLayoutVars>
          <dgm:chMax val="0"/>
          <dgm:bulletEnabled/>
        </dgm:presLayoutVars>
      </dgm:prSet>
      <dgm:spPr/>
    </dgm:pt>
    <dgm:pt modelId="{0DFEEAB7-DEFF-4DB0-A5E8-FEF602AE4138}" type="pres">
      <dgm:prSet presAssocID="{81351557-624A-461E-A675-802FC210FC09}" presName="Description" presStyleLbl="revTx" presStyleIdx="5" presStyleCnt="6">
        <dgm:presLayoutVars>
          <dgm:bulletEnabled/>
        </dgm:presLayoutVars>
      </dgm:prSet>
      <dgm:spPr/>
    </dgm:pt>
  </dgm:ptLst>
  <dgm:cxnLst>
    <dgm:cxn modelId="{CB3EE10D-9062-42DA-8686-51D1A3DBFC88}" type="presOf" srcId="{60E2E5AC-EC14-46DC-A910-3513EC009767}" destId="{CD393721-0391-4F31-B0FC-957BF74E825C}" srcOrd="0" destOrd="0" presId="urn:microsoft.com/office/officeart/2024/3/layout/verticalVisualTextBlock1#15"/>
    <dgm:cxn modelId="{B95D0210-9742-4465-8FA5-C29D1C459187}" type="presOf" srcId="{E9AC92B9-930A-46B9-8B94-92B9BA234AA0}" destId="{0DFEEAB7-DEFF-4DB0-A5E8-FEF602AE4138}" srcOrd="0" destOrd="0" presId="urn:microsoft.com/office/officeart/2024/3/layout/verticalVisualTextBlock1#15"/>
    <dgm:cxn modelId="{D2ED7966-B4A5-406F-B4CC-F8B74AEEBE2C}" srcId="{B3D527ED-13A9-4430-BA41-7736BC2CEA3C}" destId="{81351557-624A-461E-A675-802FC210FC09}" srcOrd="2" destOrd="0" parTransId="{AB3971FC-5003-44E8-8D3B-A7C21377CD51}" sibTransId="{4454D172-C693-47D3-93C1-2ED769F86517}"/>
    <dgm:cxn modelId="{91667A48-E4BF-4C84-B838-CC3C7633B625}" srcId="{B3D527ED-13A9-4430-BA41-7736BC2CEA3C}" destId="{89AB44C3-DA71-4206-958E-873FF9ED14BB}" srcOrd="0" destOrd="0" parTransId="{33E0DFAA-5A39-4206-B887-095E14F0349B}" sibTransId="{1211DDBB-6027-4448-ADFA-23AEAAB53966}"/>
    <dgm:cxn modelId="{B57BF657-87A8-4ABF-A5F0-0E3E30E8D572}" type="presOf" srcId="{1211DDBB-6027-4448-ADFA-23AEAAB53966}" destId="{6B8EF4BF-D7D0-43F8-9D17-40D7B9D66BCD}" srcOrd="0" destOrd="0" presId="urn:microsoft.com/office/officeart/2024/3/layout/verticalVisualTextBlock1#15"/>
    <dgm:cxn modelId="{B3401186-B370-4817-BC1A-B74E93BB418E}" type="presOf" srcId="{81351557-624A-461E-A675-802FC210FC09}" destId="{8C385D39-9951-4B80-AC43-CF4531ABDCD7}" srcOrd="0" destOrd="0" presId="urn:microsoft.com/office/officeart/2024/3/layout/verticalVisualTextBlock1#15"/>
    <dgm:cxn modelId="{42B41687-9232-46FA-B2DB-FBB18555FCEC}" type="presOf" srcId="{B3D527ED-13A9-4430-BA41-7736BC2CEA3C}" destId="{8755F3AE-32F5-4AEB-A8E3-E3DEF6C5738A}" srcOrd="0" destOrd="0" presId="urn:microsoft.com/office/officeart/2024/3/layout/verticalVisualTextBlock1#15"/>
    <dgm:cxn modelId="{4F55788B-CEEC-4446-A6B3-279FE93700C2}" srcId="{60E2E5AC-EC14-46DC-A910-3513EC009767}" destId="{5656A467-210A-4014-A3D1-1087A8061879}" srcOrd="0" destOrd="0" parTransId="{C70AB8BE-8F55-4B3A-91E1-58905B144505}" sibTransId="{9F3F1B9A-19F8-454B-9183-73D4435572BA}"/>
    <dgm:cxn modelId="{2D7ADB92-75DB-41C7-B06D-E1AF9D9824B1}" srcId="{89AB44C3-DA71-4206-958E-873FF9ED14BB}" destId="{8D307583-C233-4222-8305-7F081CAD8D1F}" srcOrd="0" destOrd="0" parTransId="{AC8E81A9-F6FB-4913-8554-86605FC075F8}" sibTransId="{1BB14C7B-E7F3-4837-8F18-AB021E4114DD}"/>
    <dgm:cxn modelId="{14DBD495-F9D2-4CCB-939C-0B9178AEE4FC}" type="presOf" srcId="{39FC53B4-6C1E-482E-82BB-DAF0A4240A19}" destId="{3F2B3818-77BE-49C7-B03A-1734A025E827}" srcOrd="0" destOrd="0" presId="urn:microsoft.com/office/officeart/2024/3/layout/verticalVisualTextBlock1#15"/>
    <dgm:cxn modelId="{4669319F-D07F-49E7-94F6-113F1FEF2141}" type="presOf" srcId="{89AB44C3-DA71-4206-958E-873FF9ED14BB}" destId="{EC8D28CC-DC45-4E40-B00A-E2ED8943A31A}" srcOrd="0" destOrd="0" presId="urn:microsoft.com/office/officeart/2024/3/layout/verticalVisualTextBlock1#15"/>
    <dgm:cxn modelId="{9D0AD9A0-41E9-4380-B5BF-4E2F7322B452}" type="presOf" srcId="{8D307583-C233-4222-8305-7F081CAD8D1F}" destId="{43DDECC5-4182-4C4A-964F-EEA376B61FEF}" srcOrd="0" destOrd="0" presId="urn:microsoft.com/office/officeart/2024/3/layout/verticalVisualTextBlock1#15"/>
    <dgm:cxn modelId="{BE8A43A4-33D5-4379-B34A-E0B68E9B98B3}" srcId="{81351557-624A-461E-A675-802FC210FC09}" destId="{E9AC92B9-930A-46B9-8B94-92B9BA234AA0}" srcOrd="0" destOrd="0" parTransId="{FB27FB32-C0FC-4CE9-BDB1-5A77E78B1E9D}" sibTransId="{A60B6A55-CFDF-48AA-B088-BDB3AD3241F6}"/>
    <dgm:cxn modelId="{C1634AAF-55A3-440E-87E8-7F240590C255}" srcId="{B3D527ED-13A9-4430-BA41-7736BC2CEA3C}" destId="{60E2E5AC-EC14-46DC-A910-3513EC009767}" srcOrd="1" destOrd="0" parTransId="{4BD4E68D-C965-43FC-AEE9-6CC97218FE65}" sibTransId="{39FC53B4-6C1E-482E-82BB-DAF0A4240A19}"/>
    <dgm:cxn modelId="{07211ED2-FC2D-45D2-A33A-333E974C7964}" type="presOf" srcId="{5656A467-210A-4014-A3D1-1087A8061879}" destId="{5C64E115-537E-4DFA-A446-A7668E132EC1}" srcOrd="0" destOrd="0" presId="urn:microsoft.com/office/officeart/2024/3/layout/verticalVisualTextBlock1#15"/>
    <dgm:cxn modelId="{EFD01739-75B9-45AE-BFE1-C39AD1CF9A06}" type="presParOf" srcId="{8755F3AE-32F5-4AEB-A8E3-E3DEF6C5738A}" destId="{8550267E-827D-4FCF-B0F5-A90D92456A0D}" srcOrd="0" destOrd="0" presId="urn:microsoft.com/office/officeart/2024/3/layout/verticalVisualTextBlock1#15"/>
    <dgm:cxn modelId="{74B94F94-1841-4C27-9DB5-64B1BD51582C}" type="presParOf" srcId="{8550267E-827D-4FCF-B0F5-A90D92456A0D}" destId="{FE1980A5-35AB-404C-A5E9-01D4B078068F}" srcOrd="0" destOrd="0" presId="urn:microsoft.com/office/officeart/2024/3/layout/verticalVisualTextBlock1#15"/>
    <dgm:cxn modelId="{610AB516-45F3-494E-AC76-9F61FA429DB0}" type="presParOf" srcId="{8550267E-827D-4FCF-B0F5-A90D92456A0D}" destId="{EC8D28CC-DC45-4E40-B00A-E2ED8943A31A}" srcOrd="1" destOrd="0" presId="urn:microsoft.com/office/officeart/2024/3/layout/verticalVisualTextBlock1#15"/>
    <dgm:cxn modelId="{FB7CC699-8189-488F-BEF1-3A456904F07E}" type="presParOf" srcId="{8550267E-827D-4FCF-B0F5-A90D92456A0D}" destId="{43DDECC5-4182-4C4A-964F-EEA376B61FEF}" srcOrd="2" destOrd="0" presId="urn:microsoft.com/office/officeart/2024/3/layout/verticalVisualTextBlock1#15"/>
    <dgm:cxn modelId="{1D1CEBDF-4CC8-4408-B671-280446D2F068}" type="presParOf" srcId="{8755F3AE-32F5-4AEB-A8E3-E3DEF6C5738A}" destId="{6B8EF4BF-D7D0-43F8-9D17-40D7B9D66BCD}" srcOrd="1" destOrd="0" presId="urn:microsoft.com/office/officeart/2024/3/layout/verticalVisualTextBlock1#15"/>
    <dgm:cxn modelId="{7C039F70-7907-4542-B9B2-44BAC19236BD}" type="presParOf" srcId="{8755F3AE-32F5-4AEB-A8E3-E3DEF6C5738A}" destId="{19D8C11C-F16F-49DE-844A-3B6AC7AC5426}" srcOrd="2" destOrd="0" presId="urn:microsoft.com/office/officeart/2024/3/layout/verticalVisualTextBlock1#15"/>
    <dgm:cxn modelId="{451F0CA3-32AB-4AB8-8E7C-EF690A867946}" type="presParOf" srcId="{19D8C11C-F16F-49DE-844A-3B6AC7AC5426}" destId="{50AEF4B4-2A84-4A81-886B-158A396C6C6D}" srcOrd="0" destOrd="0" presId="urn:microsoft.com/office/officeart/2024/3/layout/verticalVisualTextBlock1#15"/>
    <dgm:cxn modelId="{148DD149-7917-4E3B-91C7-B36E6C51DEA4}" type="presParOf" srcId="{19D8C11C-F16F-49DE-844A-3B6AC7AC5426}" destId="{CD393721-0391-4F31-B0FC-957BF74E825C}" srcOrd="1" destOrd="0" presId="urn:microsoft.com/office/officeart/2024/3/layout/verticalVisualTextBlock1#15"/>
    <dgm:cxn modelId="{FDFC285D-D040-4732-947B-387510143DF1}" type="presParOf" srcId="{19D8C11C-F16F-49DE-844A-3B6AC7AC5426}" destId="{5C64E115-537E-4DFA-A446-A7668E132EC1}" srcOrd="2" destOrd="0" presId="urn:microsoft.com/office/officeart/2024/3/layout/verticalVisualTextBlock1#15"/>
    <dgm:cxn modelId="{5EAF1382-81B5-4466-94B1-5162EF37D4F6}" type="presParOf" srcId="{8755F3AE-32F5-4AEB-A8E3-E3DEF6C5738A}" destId="{3F2B3818-77BE-49C7-B03A-1734A025E827}" srcOrd="3" destOrd="0" presId="urn:microsoft.com/office/officeart/2024/3/layout/verticalVisualTextBlock1#15"/>
    <dgm:cxn modelId="{3DA71237-277E-4C5E-AA57-55D80BDDEC1F}" type="presParOf" srcId="{8755F3AE-32F5-4AEB-A8E3-E3DEF6C5738A}" destId="{DCD5FD7B-117F-4C98-9437-1AEC3619C7D8}" srcOrd="4" destOrd="0" presId="urn:microsoft.com/office/officeart/2024/3/layout/verticalVisualTextBlock1#15"/>
    <dgm:cxn modelId="{ABE0CEB6-8B01-45DE-BDAE-8854612C5FA1}" type="presParOf" srcId="{DCD5FD7B-117F-4C98-9437-1AEC3619C7D8}" destId="{9651A42A-06E5-4B3C-8099-56E03FF78C3C}" srcOrd="0" destOrd="0" presId="urn:microsoft.com/office/officeart/2024/3/layout/verticalVisualTextBlock1#15"/>
    <dgm:cxn modelId="{7F23EC75-5125-4014-AE03-B89ED2F34D1B}" type="presParOf" srcId="{DCD5FD7B-117F-4C98-9437-1AEC3619C7D8}" destId="{8C385D39-9951-4B80-AC43-CF4531ABDCD7}" srcOrd="1" destOrd="0" presId="urn:microsoft.com/office/officeart/2024/3/layout/verticalVisualTextBlock1#15"/>
    <dgm:cxn modelId="{54463406-C929-4C59-8BCB-C17C101A1798}" type="presParOf" srcId="{DCD5FD7B-117F-4C98-9437-1AEC3619C7D8}" destId="{0DFEEAB7-DEFF-4DB0-A5E8-FEF602AE4138}" srcOrd="2" destOrd="0" presId="urn:microsoft.com/office/officeart/2024/3/layout/verticalVisualTextBlock1#1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B3A0CB-1BAB-4A25-A3AC-37073A82CF40}" type="doc">
      <dgm:prSet loTypeId="urn:microsoft.com/office/officeart/2024/3/layout/verticalVisualTextBlock1#16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4A797EF-CA46-4174-9907-110E8D90151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Recognizing Personal Strengths</a:t>
          </a:r>
        </a:p>
      </dgm:t>
    </dgm:pt>
    <dgm:pt modelId="{77D7D230-14A0-4F11-8BA3-0D14242A151D}" type="parTrans" cxnId="{56E61122-6C65-46C6-980D-0A242C304D91}">
      <dgm:prSet/>
      <dgm:spPr/>
      <dgm:t>
        <a:bodyPr/>
        <a:lstStyle/>
        <a:p>
          <a:endParaRPr lang="en-US"/>
        </a:p>
      </dgm:t>
    </dgm:pt>
    <dgm:pt modelId="{9DED144A-ADC5-4986-844B-065D3CFBE4B1}" type="sibTrans" cxnId="{56E61122-6C65-46C6-980D-0A242C304D9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16C20A33-F0D7-47F3-A0A0-A692546767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Identifying your personal strengths is crucial for personal development and enhancing self-esteem.</a:t>
          </a:r>
        </a:p>
      </dgm:t>
    </dgm:pt>
    <dgm:pt modelId="{EBB82ECF-F029-4A63-89E1-5EB3D6D5BD9F}" type="parTrans" cxnId="{C19333E1-7565-47AC-B9E8-92EB7B01ABFD}">
      <dgm:prSet/>
      <dgm:spPr/>
      <dgm:t>
        <a:bodyPr/>
        <a:lstStyle/>
        <a:p>
          <a:endParaRPr lang="en-US"/>
        </a:p>
      </dgm:t>
    </dgm:pt>
    <dgm:pt modelId="{7876A235-4E90-4C71-BF25-E62F62585FEA}" type="sibTrans" cxnId="{C19333E1-7565-47AC-B9E8-92EB7B01ABFD}">
      <dgm:prSet/>
      <dgm:spPr/>
      <dgm:t>
        <a:bodyPr/>
        <a:lstStyle/>
        <a:p>
          <a:endParaRPr lang="en-US"/>
        </a:p>
      </dgm:t>
    </dgm:pt>
    <dgm:pt modelId="{AE6B97DF-6F67-4091-816F-81D0A35106F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Celebrating Achievements</a:t>
          </a:r>
        </a:p>
      </dgm:t>
    </dgm:pt>
    <dgm:pt modelId="{A1CF8232-1110-4917-8ABE-D20A910D9F64}" type="parTrans" cxnId="{3BFCA427-1062-4EF8-B8DA-E8A045FF4112}">
      <dgm:prSet/>
      <dgm:spPr/>
      <dgm:t>
        <a:bodyPr/>
        <a:lstStyle/>
        <a:p>
          <a:endParaRPr lang="en-US"/>
        </a:p>
      </dgm:t>
    </dgm:pt>
    <dgm:pt modelId="{00D97FF2-8C27-4C64-AE31-1C3D0A0EFA77}" type="sibTrans" cxnId="{3BFCA427-1062-4EF8-B8DA-E8A045FF411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41E9B2AA-182B-4739-ADAD-FD364305D5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Celebrating achievements, no matter how small, helps to reinforce a positive self-view and motivation.</a:t>
          </a:r>
        </a:p>
      </dgm:t>
    </dgm:pt>
    <dgm:pt modelId="{7C5AE7B5-CAA4-4CF1-B57F-168FBC7D95BC}" type="parTrans" cxnId="{160B68B4-0BA9-4C90-9C43-20CEE43681B7}">
      <dgm:prSet/>
      <dgm:spPr/>
      <dgm:t>
        <a:bodyPr/>
        <a:lstStyle/>
        <a:p>
          <a:endParaRPr lang="en-US"/>
        </a:p>
      </dgm:t>
    </dgm:pt>
    <dgm:pt modelId="{D9A68CF7-BDB6-4166-8875-1F0DE3C69F65}" type="sibTrans" cxnId="{160B68B4-0BA9-4C90-9C43-20CEE43681B7}">
      <dgm:prSet/>
      <dgm:spPr/>
      <dgm:t>
        <a:bodyPr/>
        <a:lstStyle/>
        <a:p>
          <a:endParaRPr lang="en-US"/>
        </a:p>
      </dgm:t>
    </dgm:pt>
    <dgm:pt modelId="{15363D79-A826-4508-9070-8CAB3389723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List of Accomplishments</a:t>
          </a:r>
        </a:p>
      </dgm:t>
    </dgm:pt>
    <dgm:pt modelId="{326E91E7-38BA-4FE0-A221-4ADC9B848859}" type="parTrans" cxnId="{78B27AAD-3C20-4A99-89B9-CF61B8A159C0}">
      <dgm:prSet/>
      <dgm:spPr/>
      <dgm:t>
        <a:bodyPr/>
        <a:lstStyle/>
        <a:p>
          <a:endParaRPr lang="en-US"/>
        </a:p>
      </dgm:t>
    </dgm:pt>
    <dgm:pt modelId="{F2140748-524A-4605-9514-3C1A3A748E04}" type="sibTrans" cxnId="{78B27AAD-3C20-4A99-89B9-CF61B8A159C0}">
      <dgm:prSet/>
      <dgm:spPr/>
      <dgm:t>
        <a:bodyPr/>
        <a:lstStyle/>
        <a:p>
          <a:endParaRPr lang="en-US"/>
        </a:p>
      </dgm:t>
    </dgm:pt>
    <dgm:pt modelId="{8A4397D6-A040-4862-A30B-CCD8E127B0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Creating a list of accomplishments can serve as a reminder of your capabilities and boost confidence.</a:t>
          </a:r>
        </a:p>
      </dgm:t>
    </dgm:pt>
    <dgm:pt modelId="{9A7D41FF-DA3F-48FD-A782-04F46C0E1F82}" type="parTrans" cxnId="{6F27C5C7-4917-4C9B-9E3E-7CA1B397E8F8}">
      <dgm:prSet/>
      <dgm:spPr/>
      <dgm:t>
        <a:bodyPr/>
        <a:lstStyle/>
        <a:p>
          <a:endParaRPr lang="en-US"/>
        </a:p>
      </dgm:t>
    </dgm:pt>
    <dgm:pt modelId="{87EE3730-C971-429E-8498-F37C20551301}" type="sibTrans" cxnId="{6F27C5C7-4917-4C9B-9E3E-7CA1B397E8F8}">
      <dgm:prSet/>
      <dgm:spPr/>
      <dgm:t>
        <a:bodyPr/>
        <a:lstStyle/>
        <a:p>
          <a:endParaRPr lang="en-US"/>
        </a:p>
      </dgm:t>
    </dgm:pt>
    <dgm:pt modelId="{6B7BC4AD-A7A6-48E8-90A0-94918E81A065}" type="pres">
      <dgm:prSet presAssocID="{E7B3A0CB-1BAB-4A25-A3AC-37073A82CF40}" presName="Root" presStyleCnt="0">
        <dgm:presLayoutVars>
          <dgm:dir/>
          <dgm:resizeHandles val="exact"/>
        </dgm:presLayoutVars>
      </dgm:prSet>
      <dgm:spPr/>
    </dgm:pt>
    <dgm:pt modelId="{907A0296-EF03-4160-B61A-F7ECA673100D}" type="pres">
      <dgm:prSet presAssocID="{04A797EF-CA46-4174-9907-110E8D90151C}" presName="Composite" presStyleCnt="0"/>
      <dgm:spPr/>
    </dgm:pt>
    <dgm:pt modelId="{6606B264-29C2-42C0-80AA-23A9AC34D7D2}" type="pres">
      <dgm:prSet presAssocID="{04A797EF-CA46-4174-9907-110E8D90151C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r="17522" b="6"/>
          <a:stretch/>
        </a:blipFill>
      </dgm:spPr>
      <dgm:extLst>
        <a:ext uri="{E40237B7-FDA0-4F09-8148-C483321AD2D9}">
          <dgm14:cNvPr xmlns:dgm14="http://schemas.microsoft.com/office/drawing/2010/diagram" id="0" name="" descr="crumpled piece of papers with words: idea, success, strategy, concept"/>
        </a:ext>
      </dgm:extLst>
    </dgm:pt>
    <dgm:pt modelId="{CE9F117C-1E8F-4E8B-BCE6-EE7F6FE65363}" type="pres">
      <dgm:prSet presAssocID="{04A797EF-CA46-4174-9907-110E8D90151C}" presName="Subtitle" presStyleLbl="revTx" presStyleIdx="0" presStyleCnt="6">
        <dgm:presLayoutVars>
          <dgm:chMax val="0"/>
          <dgm:bulletEnabled/>
        </dgm:presLayoutVars>
      </dgm:prSet>
      <dgm:spPr/>
    </dgm:pt>
    <dgm:pt modelId="{538B0F87-9BFE-4C45-9F88-9F41B974F702}" type="pres">
      <dgm:prSet presAssocID="{04A797EF-CA46-4174-9907-110E8D90151C}" presName="Description" presStyleLbl="revTx" presStyleIdx="1" presStyleCnt="6">
        <dgm:presLayoutVars>
          <dgm:bulletEnabled/>
        </dgm:presLayoutVars>
      </dgm:prSet>
      <dgm:spPr/>
    </dgm:pt>
    <dgm:pt modelId="{98989E47-D006-4FE0-B280-D9C39CD02DDA}" type="pres">
      <dgm:prSet presAssocID="{9DED144A-ADC5-4986-844B-065D3CFBE4B1}" presName="sibTrans" presStyleLbl="sibTrans2D1" presStyleIdx="0" presStyleCnt="0"/>
      <dgm:spPr/>
    </dgm:pt>
    <dgm:pt modelId="{3B1656AA-B786-4136-9C37-01186E700436}" type="pres">
      <dgm:prSet presAssocID="{AE6B97DF-6F67-4091-816F-81D0A35106FE}" presName="Composite" presStyleCnt="0"/>
      <dgm:spPr/>
    </dgm:pt>
    <dgm:pt modelId="{FCC1D01B-494B-440D-AEB4-AF7495F44754}" type="pres">
      <dgm:prSet presAssocID="{AE6B97DF-6F67-4091-816F-81D0A35106FE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8" r="3" b="4"/>
          <a:stretch/>
        </a:blipFill>
      </dgm:spPr>
      <dgm:extLst>
        <a:ext uri="{E40237B7-FDA0-4F09-8148-C483321AD2D9}">
          <dgm14:cNvPr xmlns:dgm14="http://schemas.microsoft.com/office/drawing/2010/diagram" id="0" name="" descr="Three men holding up their hands and pointing while isolated on white"/>
        </a:ext>
      </dgm:extLst>
    </dgm:pt>
    <dgm:pt modelId="{C0CE0B51-0BF9-48A3-94B1-B3F9602E77B0}" type="pres">
      <dgm:prSet presAssocID="{AE6B97DF-6F67-4091-816F-81D0A35106FE}" presName="Subtitle" presStyleLbl="revTx" presStyleIdx="2" presStyleCnt="6">
        <dgm:presLayoutVars>
          <dgm:chMax val="0"/>
          <dgm:bulletEnabled/>
        </dgm:presLayoutVars>
      </dgm:prSet>
      <dgm:spPr/>
    </dgm:pt>
    <dgm:pt modelId="{146AF5CF-32EA-483A-9CF4-CC9E2DF90E42}" type="pres">
      <dgm:prSet presAssocID="{AE6B97DF-6F67-4091-816F-81D0A35106FE}" presName="Description" presStyleLbl="revTx" presStyleIdx="3" presStyleCnt="6">
        <dgm:presLayoutVars>
          <dgm:bulletEnabled/>
        </dgm:presLayoutVars>
      </dgm:prSet>
      <dgm:spPr/>
    </dgm:pt>
    <dgm:pt modelId="{2AFC896C-4A4E-4989-9446-E18E54776565}" type="pres">
      <dgm:prSet presAssocID="{00D97FF2-8C27-4C64-AE31-1C3D0A0EFA77}" presName="sibTrans" presStyleLbl="sibTrans2D1" presStyleIdx="0" presStyleCnt="0"/>
      <dgm:spPr/>
    </dgm:pt>
    <dgm:pt modelId="{28968BD8-9AEC-40E1-B896-26AC098F12F8}" type="pres">
      <dgm:prSet presAssocID="{15363D79-A826-4508-9070-8CAB33897235}" presName="Composite" presStyleCnt="0"/>
      <dgm:spPr/>
    </dgm:pt>
    <dgm:pt modelId="{86BBCD26-6648-4CA9-BA40-99BDC409FCA5}" type="pres">
      <dgm:prSet presAssocID="{15363D79-A826-4508-9070-8CAB33897235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r="8690"/>
          <a:stretch/>
        </a:blipFill>
      </dgm:spPr>
      <dgm:extLst>
        <a:ext uri="{E40237B7-FDA0-4F09-8148-C483321AD2D9}">
          <dgm14:cNvPr xmlns:dgm14="http://schemas.microsoft.com/office/drawing/2010/diagram" id="0" name="" descr="Shopping list in notebook with pen. Foods listed are not so healthy."/>
        </a:ext>
      </dgm:extLst>
    </dgm:pt>
    <dgm:pt modelId="{9B6FC7AD-1E6E-442E-945D-EF112AF372A5}" type="pres">
      <dgm:prSet presAssocID="{15363D79-A826-4508-9070-8CAB33897235}" presName="Subtitle" presStyleLbl="revTx" presStyleIdx="4" presStyleCnt="6">
        <dgm:presLayoutVars>
          <dgm:chMax val="0"/>
          <dgm:bulletEnabled/>
        </dgm:presLayoutVars>
      </dgm:prSet>
      <dgm:spPr/>
    </dgm:pt>
    <dgm:pt modelId="{BA260F1D-1915-49A9-BBCD-92D0E606E7B3}" type="pres">
      <dgm:prSet presAssocID="{15363D79-A826-4508-9070-8CAB33897235}" presName="Description" presStyleLbl="revTx" presStyleIdx="5" presStyleCnt="6">
        <dgm:presLayoutVars>
          <dgm:bulletEnabled/>
        </dgm:presLayoutVars>
      </dgm:prSet>
      <dgm:spPr/>
    </dgm:pt>
  </dgm:ptLst>
  <dgm:cxnLst>
    <dgm:cxn modelId="{6A25C011-DC8B-4DB4-8608-51A9A8E666BC}" type="presOf" srcId="{8A4397D6-A040-4862-A30B-CCD8E127B0FB}" destId="{BA260F1D-1915-49A9-BBCD-92D0E606E7B3}" srcOrd="0" destOrd="0" presId="urn:microsoft.com/office/officeart/2024/3/layout/verticalVisualTextBlock1#16"/>
    <dgm:cxn modelId="{56E61122-6C65-46C6-980D-0A242C304D91}" srcId="{E7B3A0CB-1BAB-4A25-A3AC-37073A82CF40}" destId="{04A797EF-CA46-4174-9907-110E8D90151C}" srcOrd="0" destOrd="0" parTransId="{77D7D230-14A0-4F11-8BA3-0D14242A151D}" sibTransId="{9DED144A-ADC5-4986-844B-065D3CFBE4B1}"/>
    <dgm:cxn modelId="{EB404226-429C-4CBD-8E10-6EF0C1DB9A92}" type="presOf" srcId="{E7B3A0CB-1BAB-4A25-A3AC-37073A82CF40}" destId="{6B7BC4AD-A7A6-48E8-90A0-94918E81A065}" srcOrd="0" destOrd="0" presId="urn:microsoft.com/office/officeart/2024/3/layout/verticalVisualTextBlock1#16"/>
    <dgm:cxn modelId="{6EA0C926-B781-4621-8646-E3A77066F130}" type="presOf" srcId="{41E9B2AA-182B-4739-ADAD-FD364305D5D2}" destId="{146AF5CF-32EA-483A-9CF4-CC9E2DF90E42}" srcOrd="0" destOrd="0" presId="urn:microsoft.com/office/officeart/2024/3/layout/verticalVisualTextBlock1#16"/>
    <dgm:cxn modelId="{3BFCA427-1062-4EF8-B8DA-E8A045FF4112}" srcId="{E7B3A0CB-1BAB-4A25-A3AC-37073A82CF40}" destId="{AE6B97DF-6F67-4091-816F-81D0A35106FE}" srcOrd="1" destOrd="0" parTransId="{A1CF8232-1110-4917-8ABE-D20A910D9F64}" sibTransId="{00D97FF2-8C27-4C64-AE31-1C3D0A0EFA77}"/>
    <dgm:cxn modelId="{53630236-D162-45F0-BB4E-A7FA38DEB4D7}" type="presOf" srcId="{9DED144A-ADC5-4986-844B-065D3CFBE4B1}" destId="{98989E47-D006-4FE0-B280-D9C39CD02DDA}" srcOrd="0" destOrd="0" presId="urn:microsoft.com/office/officeart/2024/3/layout/verticalVisualTextBlock1#16"/>
    <dgm:cxn modelId="{22271166-1666-48B7-921E-C3B36F0C5856}" type="presOf" srcId="{16C20A33-F0D7-47F3-A0A0-A6925467675A}" destId="{538B0F87-9BFE-4C45-9F88-9F41B974F702}" srcOrd="0" destOrd="0" presId="urn:microsoft.com/office/officeart/2024/3/layout/verticalVisualTextBlock1#16"/>
    <dgm:cxn modelId="{A77F1D86-054D-4899-9998-002795D7FDF0}" type="presOf" srcId="{15363D79-A826-4508-9070-8CAB33897235}" destId="{9B6FC7AD-1E6E-442E-945D-EF112AF372A5}" srcOrd="0" destOrd="0" presId="urn:microsoft.com/office/officeart/2024/3/layout/verticalVisualTextBlock1#16"/>
    <dgm:cxn modelId="{78B27AAD-3C20-4A99-89B9-CF61B8A159C0}" srcId="{E7B3A0CB-1BAB-4A25-A3AC-37073A82CF40}" destId="{15363D79-A826-4508-9070-8CAB33897235}" srcOrd="2" destOrd="0" parTransId="{326E91E7-38BA-4FE0-A221-4ADC9B848859}" sibTransId="{F2140748-524A-4605-9514-3C1A3A748E04}"/>
    <dgm:cxn modelId="{160B68B4-0BA9-4C90-9C43-20CEE43681B7}" srcId="{AE6B97DF-6F67-4091-816F-81D0A35106FE}" destId="{41E9B2AA-182B-4739-ADAD-FD364305D5D2}" srcOrd="0" destOrd="0" parTransId="{7C5AE7B5-CAA4-4CF1-B57F-168FBC7D95BC}" sibTransId="{D9A68CF7-BDB6-4166-8875-1F0DE3C69F65}"/>
    <dgm:cxn modelId="{0572B7B7-2402-491A-BB8F-27C7FE38771A}" type="presOf" srcId="{04A797EF-CA46-4174-9907-110E8D90151C}" destId="{CE9F117C-1E8F-4E8B-BCE6-EE7F6FE65363}" srcOrd="0" destOrd="0" presId="urn:microsoft.com/office/officeart/2024/3/layout/verticalVisualTextBlock1#16"/>
    <dgm:cxn modelId="{B29BF8B7-DA49-49C2-B24B-C50BA23721FE}" type="presOf" srcId="{00D97FF2-8C27-4C64-AE31-1C3D0A0EFA77}" destId="{2AFC896C-4A4E-4989-9446-E18E54776565}" srcOrd="0" destOrd="0" presId="urn:microsoft.com/office/officeart/2024/3/layout/verticalVisualTextBlock1#16"/>
    <dgm:cxn modelId="{6F27C5C7-4917-4C9B-9E3E-7CA1B397E8F8}" srcId="{15363D79-A826-4508-9070-8CAB33897235}" destId="{8A4397D6-A040-4862-A30B-CCD8E127B0FB}" srcOrd="0" destOrd="0" parTransId="{9A7D41FF-DA3F-48FD-A782-04F46C0E1F82}" sibTransId="{87EE3730-C971-429E-8498-F37C20551301}"/>
    <dgm:cxn modelId="{C19333E1-7565-47AC-B9E8-92EB7B01ABFD}" srcId="{04A797EF-CA46-4174-9907-110E8D90151C}" destId="{16C20A33-F0D7-47F3-A0A0-A6925467675A}" srcOrd="0" destOrd="0" parTransId="{EBB82ECF-F029-4A63-89E1-5EB3D6D5BD9F}" sibTransId="{7876A235-4E90-4C71-BF25-E62F62585FEA}"/>
    <dgm:cxn modelId="{A68AE4F4-D969-4A82-BF25-95D447E6917A}" type="presOf" srcId="{AE6B97DF-6F67-4091-816F-81D0A35106FE}" destId="{C0CE0B51-0BF9-48A3-94B1-B3F9602E77B0}" srcOrd="0" destOrd="0" presId="urn:microsoft.com/office/officeart/2024/3/layout/verticalVisualTextBlock1#16"/>
    <dgm:cxn modelId="{4993366A-1AEB-4483-9878-16F523DE9FA8}" type="presParOf" srcId="{6B7BC4AD-A7A6-48E8-90A0-94918E81A065}" destId="{907A0296-EF03-4160-B61A-F7ECA673100D}" srcOrd="0" destOrd="0" presId="urn:microsoft.com/office/officeart/2024/3/layout/verticalVisualTextBlock1#16"/>
    <dgm:cxn modelId="{ACAC9207-483E-4908-9612-39E853DB7CDD}" type="presParOf" srcId="{907A0296-EF03-4160-B61A-F7ECA673100D}" destId="{6606B264-29C2-42C0-80AA-23A9AC34D7D2}" srcOrd="0" destOrd="0" presId="urn:microsoft.com/office/officeart/2024/3/layout/verticalVisualTextBlock1#16"/>
    <dgm:cxn modelId="{820E0B6F-F48F-4C98-9105-6E7F07DABBB1}" type="presParOf" srcId="{907A0296-EF03-4160-B61A-F7ECA673100D}" destId="{CE9F117C-1E8F-4E8B-BCE6-EE7F6FE65363}" srcOrd="1" destOrd="0" presId="urn:microsoft.com/office/officeart/2024/3/layout/verticalVisualTextBlock1#16"/>
    <dgm:cxn modelId="{DFDD9E62-2429-48EB-9D33-4B17E2A51B7E}" type="presParOf" srcId="{907A0296-EF03-4160-B61A-F7ECA673100D}" destId="{538B0F87-9BFE-4C45-9F88-9F41B974F702}" srcOrd="2" destOrd="0" presId="urn:microsoft.com/office/officeart/2024/3/layout/verticalVisualTextBlock1#16"/>
    <dgm:cxn modelId="{D9320D2B-99A4-4E87-B2A3-78DC8AAF267D}" type="presParOf" srcId="{6B7BC4AD-A7A6-48E8-90A0-94918E81A065}" destId="{98989E47-D006-4FE0-B280-D9C39CD02DDA}" srcOrd="1" destOrd="0" presId="urn:microsoft.com/office/officeart/2024/3/layout/verticalVisualTextBlock1#16"/>
    <dgm:cxn modelId="{AC172CCB-1D12-42B4-AD07-E7AF7E52510E}" type="presParOf" srcId="{6B7BC4AD-A7A6-48E8-90A0-94918E81A065}" destId="{3B1656AA-B786-4136-9C37-01186E700436}" srcOrd="2" destOrd="0" presId="urn:microsoft.com/office/officeart/2024/3/layout/verticalVisualTextBlock1#16"/>
    <dgm:cxn modelId="{F91C6FA7-EC7E-4D10-AAA0-686BFD4068A5}" type="presParOf" srcId="{3B1656AA-B786-4136-9C37-01186E700436}" destId="{FCC1D01B-494B-440D-AEB4-AF7495F44754}" srcOrd="0" destOrd="0" presId="urn:microsoft.com/office/officeart/2024/3/layout/verticalVisualTextBlock1#16"/>
    <dgm:cxn modelId="{81662086-96FD-4A8F-9C4B-55B1EE3992BB}" type="presParOf" srcId="{3B1656AA-B786-4136-9C37-01186E700436}" destId="{C0CE0B51-0BF9-48A3-94B1-B3F9602E77B0}" srcOrd="1" destOrd="0" presId="urn:microsoft.com/office/officeart/2024/3/layout/verticalVisualTextBlock1#16"/>
    <dgm:cxn modelId="{3A6FBD33-6EE5-425F-BB1E-D8D262972A33}" type="presParOf" srcId="{3B1656AA-B786-4136-9C37-01186E700436}" destId="{146AF5CF-32EA-483A-9CF4-CC9E2DF90E42}" srcOrd="2" destOrd="0" presId="urn:microsoft.com/office/officeart/2024/3/layout/verticalVisualTextBlock1#16"/>
    <dgm:cxn modelId="{F5FD6B4C-E39B-4DBB-ABF3-B0B3EB901E7C}" type="presParOf" srcId="{6B7BC4AD-A7A6-48E8-90A0-94918E81A065}" destId="{2AFC896C-4A4E-4989-9446-E18E54776565}" srcOrd="3" destOrd="0" presId="urn:microsoft.com/office/officeart/2024/3/layout/verticalVisualTextBlock1#16"/>
    <dgm:cxn modelId="{7322C77C-53DA-40D3-8F8B-6999BEF2F752}" type="presParOf" srcId="{6B7BC4AD-A7A6-48E8-90A0-94918E81A065}" destId="{28968BD8-9AEC-40E1-B896-26AC098F12F8}" srcOrd="4" destOrd="0" presId="urn:microsoft.com/office/officeart/2024/3/layout/verticalVisualTextBlock1#16"/>
    <dgm:cxn modelId="{4217CCE2-411B-4436-894E-E719CA79DF15}" type="presParOf" srcId="{28968BD8-9AEC-40E1-B896-26AC098F12F8}" destId="{86BBCD26-6648-4CA9-BA40-99BDC409FCA5}" srcOrd="0" destOrd="0" presId="urn:microsoft.com/office/officeart/2024/3/layout/verticalVisualTextBlock1#16"/>
    <dgm:cxn modelId="{CD35F77B-8F89-4796-B24F-4B230659DA94}" type="presParOf" srcId="{28968BD8-9AEC-40E1-B896-26AC098F12F8}" destId="{9B6FC7AD-1E6E-442E-945D-EF112AF372A5}" srcOrd="1" destOrd="0" presId="urn:microsoft.com/office/officeart/2024/3/layout/verticalVisualTextBlock1#16"/>
    <dgm:cxn modelId="{079CAED9-D192-4B22-A5AE-C89D2A98E873}" type="presParOf" srcId="{28968BD8-9AEC-40E1-B896-26AC098F12F8}" destId="{BA260F1D-1915-49A9-BBCD-92D0E606E7B3}" srcOrd="2" destOrd="0" presId="urn:microsoft.com/office/officeart/2024/3/layout/verticalVisualTextBlock1#1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38C04A-FDD0-44A7-A339-8B011F7CEA78}" type="doc">
      <dgm:prSet loTypeId="urn:microsoft.com/office/officeart/2024/3/layout/verticalVisualTextBlock1#17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EC2DAD0-3554-49F6-B302-910A1506999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Coping Mechanisms</a:t>
          </a:r>
        </a:p>
      </dgm:t>
    </dgm:pt>
    <dgm:pt modelId="{41AD2032-1047-4F17-ABCD-FC64E63A467D}" type="parTrans" cxnId="{8A49F83B-DFA7-4813-97AB-E9E404164F15}">
      <dgm:prSet/>
      <dgm:spPr/>
      <dgm:t>
        <a:bodyPr/>
        <a:lstStyle/>
        <a:p>
          <a:endParaRPr lang="en-US"/>
        </a:p>
      </dgm:t>
    </dgm:pt>
    <dgm:pt modelId="{DBDF47CF-20C7-45E5-9F9A-AC56520D1B29}" type="sibTrans" cxnId="{8A49F83B-DFA7-4813-97AB-E9E404164F15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1B93E3DD-72B5-4C26-958B-D058E80DBC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Coping mechanisms are essential strategies that help individuals manage stress and anxiety effectively.</a:t>
          </a:r>
        </a:p>
      </dgm:t>
    </dgm:pt>
    <dgm:pt modelId="{67314999-2493-4955-8956-AB3CD8E283DE}" type="parTrans" cxnId="{6F93C8C2-F2F8-47CD-9317-39341BE5A41A}">
      <dgm:prSet/>
      <dgm:spPr/>
      <dgm:t>
        <a:bodyPr/>
        <a:lstStyle/>
        <a:p>
          <a:endParaRPr lang="en-US"/>
        </a:p>
      </dgm:t>
    </dgm:pt>
    <dgm:pt modelId="{6DFB3A03-1827-4B04-A279-5F7547637E56}" type="sibTrans" cxnId="{6F93C8C2-F2F8-47CD-9317-39341BE5A41A}">
      <dgm:prSet/>
      <dgm:spPr/>
      <dgm:t>
        <a:bodyPr/>
        <a:lstStyle/>
        <a:p>
          <a:endParaRPr lang="en-US"/>
        </a:p>
      </dgm:t>
    </dgm:pt>
    <dgm:pt modelId="{173C7CBB-C4D3-418A-A3AD-FB44A470BF4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Supportive Contacts</a:t>
          </a:r>
        </a:p>
      </dgm:t>
    </dgm:pt>
    <dgm:pt modelId="{D4223CBD-5E7D-4575-9BE6-8CD8D0F89988}" type="parTrans" cxnId="{08759483-2E32-4749-8A13-B1C9B50AEB8A}">
      <dgm:prSet/>
      <dgm:spPr/>
      <dgm:t>
        <a:bodyPr/>
        <a:lstStyle/>
        <a:p>
          <a:endParaRPr lang="en-US"/>
        </a:p>
      </dgm:t>
    </dgm:pt>
    <dgm:pt modelId="{9C89E3A2-1DA5-4531-8107-1328D0859055}" type="sibTrans" cxnId="{08759483-2E32-4749-8A13-B1C9B50AEB8A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BAFCE2AF-2F50-4A2F-9A8D-F730682F32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Having a list of supportive contacts is crucial for mental health, providing a network for encouragement and assistance.</a:t>
          </a:r>
        </a:p>
      </dgm:t>
    </dgm:pt>
    <dgm:pt modelId="{6A94BB76-46DC-4F19-99B8-B21011213559}" type="parTrans" cxnId="{EC2F0606-96A6-46D7-BA23-1B6E4803AA77}">
      <dgm:prSet/>
      <dgm:spPr/>
      <dgm:t>
        <a:bodyPr/>
        <a:lstStyle/>
        <a:p>
          <a:endParaRPr lang="en-US"/>
        </a:p>
      </dgm:t>
    </dgm:pt>
    <dgm:pt modelId="{FB29EC67-5ADA-4400-B2BF-299D6268FAF2}" type="sibTrans" cxnId="{EC2F0606-96A6-46D7-BA23-1B6E4803AA77}">
      <dgm:prSet/>
      <dgm:spPr/>
      <dgm:t>
        <a:bodyPr/>
        <a:lstStyle/>
        <a:p>
          <a:endParaRPr lang="en-US"/>
        </a:p>
      </dgm:t>
    </dgm:pt>
    <dgm:pt modelId="{6FAB8E15-1D73-4F58-ABCB-2D64DB79101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Well-being Activities</a:t>
          </a:r>
        </a:p>
      </dgm:t>
    </dgm:pt>
    <dgm:pt modelId="{99A677C9-5377-41DF-B886-BAC8738321F2}" type="parTrans" cxnId="{B42F4AFA-0534-4FE2-8670-74E1BE352716}">
      <dgm:prSet/>
      <dgm:spPr/>
      <dgm:t>
        <a:bodyPr/>
        <a:lstStyle/>
        <a:p>
          <a:endParaRPr lang="en-US"/>
        </a:p>
      </dgm:t>
    </dgm:pt>
    <dgm:pt modelId="{9CD2DCBF-4298-4F98-8CC9-0E142B565D31}" type="sibTrans" cxnId="{B42F4AFA-0534-4FE2-8670-74E1BE352716}">
      <dgm:prSet/>
      <dgm:spPr/>
      <dgm:t>
        <a:bodyPr/>
        <a:lstStyle/>
        <a:p>
          <a:endParaRPr lang="en-US"/>
        </a:p>
      </dgm:t>
    </dgm:pt>
    <dgm:pt modelId="{F8AE3AF7-2F0E-4555-8DAC-92EAED20A4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Engaging in activities that promote well-being can enhance mental health and overall happiness.</a:t>
          </a:r>
        </a:p>
      </dgm:t>
    </dgm:pt>
    <dgm:pt modelId="{53575283-7625-4A65-8C18-EE5860B66836}" type="parTrans" cxnId="{45D9396D-27E2-4912-9231-FD13B5E24C94}">
      <dgm:prSet/>
      <dgm:spPr/>
      <dgm:t>
        <a:bodyPr/>
        <a:lstStyle/>
        <a:p>
          <a:endParaRPr lang="en-US"/>
        </a:p>
      </dgm:t>
    </dgm:pt>
    <dgm:pt modelId="{CBC60B44-B500-492A-84AE-4D8E087A8598}" type="sibTrans" cxnId="{45D9396D-27E2-4912-9231-FD13B5E24C94}">
      <dgm:prSet/>
      <dgm:spPr/>
      <dgm:t>
        <a:bodyPr/>
        <a:lstStyle/>
        <a:p>
          <a:endParaRPr lang="en-US"/>
        </a:p>
      </dgm:t>
    </dgm:pt>
    <dgm:pt modelId="{5D0AB631-9202-4E74-A58E-35D8FE164163}" type="pres">
      <dgm:prSet presAssocID="{5638C04A-FDD0-44A7-A339-8B011F7CEA78}" presName="Root" presStyleCnt="0">
        <dgm:presLayoutVars>
          <dgm:dir/>
          <dgm:resizeHandles val="exact"/>
        </dgm:presLayoutVars>
      </dgm:prSet>
      <dgm:spPr/>
    </dgm:pt>
    <dgm:pt modelId="{8ED268AD-9B2E-4A90-B303-AC41098AFB59}" type="pres">
      <dgm:prSet presAssocID="{EEC2DAD0-3554-49F6-B302-910A1506999B}" presName="Composite" presStyleCnt="0"/>
      <dgm:spPr/>
    </dgm:pt>
    <dgm:pt modelId="{B3E253EE-A545-42DA-B84A-C7F2596B3C10}" type="pres">
      <dgm:prSet presAssocID="{EEC2DAD0-3554-49F6-B302-910A1506999B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r="15228"/>
          <a:stretch/>
        </a:blipFill>
      </dgm:spPr>
      <dgm:extLst>
        <a:ext uri="{E40237B7-FDA0-4F09-8148-C483321AD2D9}">
          <dgm14:cNvPr xmlns:dgm14="http://schemas.microsoft.com/office/drawing/2010/diagram" id="0" name="" descr="Blackboard Business Strategy Concept"/>
        </a:ext>
      </dgm:extLst>
    </dgm:pt>
    <dgm:pt modelId="{F0065908-E2DB-4EB1-B5A0-9264C6A3C266}" type="pres">
      <dgm:prSet presAssocID="{EEC2DAD0-3554-49F6-B302-910A1506999B}" presName="Subtitle" presStyleLbl="revTx" presStyleIdx="0" presStyleCnt="6">
        <dgm:presLayoutVars>
          <dgm:chMax val="0"/>
          <dgm:bulletEnabled/>
        </dgm:presLayoutVars>
      </dgm:prSet>
      <dgm:spPr/>
    </dgm:pt>
    <dgm:pt modelId="{F78DF30B-2B00-4243-BBE7-12B3C60B565E}" type="pres">
      <dgm:prSet presAssocID="{EEC2DAD0-3554-49F6-B302-910A1506999B}" presName="Description" presStyleLbl="revTx" presStyleIdx="1" presStyleCnt="6">
        <dgm:presLayoutVars>
          <dgm:bulletEnabled/>
        </dgm:presLayoutVars>
      </dgm:prSet>
      <dgm:spPr/>
    </dgm:pt>
    <dgm:pt modelId="{D310FA02-687F-4A7F-869A-05C9CD997ABC}" type="pres">
      <dgm:prSet presAssocID="{DBDF47CF-20C7-45E5-9F9A-AC56520D1B29}" presName="sibTrans" presStyleLbl="sibTrans2D1" presStyleIdx="0" presStyleCnt="0"/>
      <dgm:spPr/>
    </dgm:pt>
    <dgm:pt modelId="{BB453DA3-0D28-41DC-80A4-1679F31B5325}" type="pres">
      <dgm:prSet presAssocID="{173C7CBB-C4D3-418A-A3AD-FB44A470BF49}" presName="Composite" presStyleCnt="0"/>
      <dgm:spPr/>
    </dgm:pt>
    <dgm:pt modelId="{0D08A2CC-DE18-4843-B609-E1F48945C9DC}" type="pres">
      <dgm:prSet presAssocID="{173C7CBB-C4D3-418A-A3AD-FB44A470BF49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7" r="11566" b="5"/>
          <a:stretch/>
        </a:blipFill>
      </dgm:spPr>
      <dgm:extLst>
        <a:ext uri="{E40237B7-FDA0-4F09-8148-C483321AD2D9}">
          <dgm14:cNvPr xmlns:dgm14="http://schemas.microsoft.com/office/drawing/2010/diagram" id="0" name="" descr="High angle shot of a young group of work colleagues forming an unique huddle with their arms and hands while standing in the office at work"/>
        </a:ext>
      </dgm:extLst>
    </dgm:pt>
    <dgm:pt modelId="{CEF9D808-4D18-43E2-B736-78A5201EFFD4}" type="pres">
      <dgm:prSet presAssocID="{173C7CBB-C4D3-418A-A3AD-FB44A470BF49}" presName="Subtitle" presStyleLbl="revTx" presStyleIdx="2" presStyleCnt="6">
        <dgm:presLayoutVars>
          <dgm:chMax val="0"/>
          <dgm:bulletEnabled/>
        </dgm:presLayoutVars>
      </dgm:prSet>
      <dgm:spPr/>
    </dgm:pt>
    <dgm:pt modelId="{22A9A047-7FA2-48AE-8990-B1A974DC5A55}" type="pres">
      <dgm:prSet presAssocID="{173C7CBB-C4D3-418A-A3AD-FB44A470BF49}" presName="Description" presStyleLbl="revTx" presStyleIdx="3" presStyleCnt="6">
        <dgm:presLayoutVars>
          <dgm:bulletEnabled/>
        </dgm:presLayoutVars>
      </dgm:prSet>
      <dgm:spPr/>
    </dgm:pt>
    <dgm:pt modelId="{EC395D61-0DCC-45CC-8C47-08E08CCB2F38}" type="pres">
      <dgm:prSet presAssocID="{9C89E3A2-1DA5-4531-8107-1328D0859055}" presName="sibTrans" presStyleLbl="sibTrans2D1" presStyleIdx="0" presStyleCnt="0"/>
      <dgm:spPr/>
    </dgm:pt>
    <dgm:pt modelId="{5FAB3A84-9491-4CDA-A9F3-A36B05C762F9}" type="pres">
      <dgm:prSet presAssocID="{6FAB8E15-1D73-4F58-ABCB-2D64DB791015}" presName="Composite" presStyleCnt="0"/>
      <dgm:spPr/>
    </dgm:pt>
    <dgm:pt modelId="{D51D5A96-1D6D-4480-8DC4-BB00976FEB4D}" type="pres">
      <dgm:prSet presAssocID="{6FAB8E15-1D73-4F58-ABCB-2D64DB791015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5451" b="6"/>
          <a:stretch/>
        </a:blipFill>
      </dgm:spPr>
      <dgm:extLst>
        <a:ext uri="{E40237B7-FDA0-4F09-8148-C483321AD2D9}">
          <dgm14:cNvPr xmlns:dgm14="http://schemas.microsoft.com/office/drawing/2010/diagram" id="0" name="" descr="People meditating at the park"/>
        </a:ext>
      </dgm:extLst>
    </dgm:pt>
    <dgm:pt modelId="{1517D4BB-9CA2-4340-98CD-1C84C2AD5598}" type="pres">
      <dgm:prSet presAssocID="{6FAB8E15-1D73-4F58-ABCB-2D64DB791015}" presName="Subtitle" presStyleLbl="revTx" presStyleIdx="4" presStyleCnt="6">
        <dgm:presLayoutVars>
          <dgm:chMax val="0"/>
          <dgm:bulletEnabled/>
        </dgm:presLayoutVars>
      </dgm:prSet>
      <dgm:spPr/>
    </dgm:pt>
    <dgm:pt modelId="{7D2F2FE1-3495-4C7E-85B6-3DDBC4DD2CF5}" type="pres">
      <dgm:prSet presAssocID="{6FAB8E15-1D73-4F58-ABCB-2D64DB791015}" presName="Description" presStyleLbl="revTx" presStyleIdx="5" presStyleCnt="6">
        <dgm:presLayoutVars>
          <dgm:bulletEnabled/>
        </dgm:presLayoutVars>
      </dgm:prSet>
      <dgm:spPr/>
    </dgm:pt>
  </dgm:ptLst>
  <dgm:cxnLst>
    <dgm:cxn modelId="{EC2F0606-96A6-46D7-BA23-1B6E4803AA77}" srcId="{173C7CBB-C4D3-418A-A3AD-FB44A470BF49}" destId="{BAFCE2AF-2F50-4A2F-9A8D-F730682F32CA}" srcOrd="0" destOrd="0" parTransId="{6A94BB76-46DC-4F19-99B8-B21011213559}" sibTransId="{FB29EC67-5ADA-4400-B2BF-299D6268FAF2}"/>
    <dgm:cxn modelId="{AB38450C-DC45-4E58-884B-9620AF894D02}" type="presOf" srcId="{1B93E3DD-72B5-4C26-958B-D058E80DBCA4}" destId="{F78DF30B-2B00-4243-BBE7-12B3C60B565E}" srcOrd="0" destOrd="0" presId="urn:microsoft.com/office/officeart/2024/3/layout/verticalVisualTextBlock1#17"/>
    <dgm:cxn modelId="{4A9DF718-9405-4565-BC73-EE40077AF568}" type="presOf" srcId="{EEC2DAD0-3554-49F6-B302-910A1506999B}" destId="{F0065908-E2DB-4EB1-B5A0-9264C6A3C266}" srcOrd="0" destOrd="0" presId="urn:microsoft.com/office/officeart/2024/3/layout/verticalVisualTextBlock1#17"/>
    <dgm:cxn modelId="{5CA3C034-B57B-432E-B8F2-144B38DD903C}" type="presOf" srcId="{9C89E3A2-1DA5-4531-8107-1328D0859055}" destId="{EC395D61-0DCC-45CC-8C47-08E08CCB2F38}" srcOrd="0" destOrd="0" presId="urn:microsoft.com/office/officeart/2024/3/layout/verticalVisualTextBlock1#17"/>
    <dgm:cxn modelId="{45CDA13A-8378-4458-84E6-E89D135408A2}" type="presOf" srcId="{5638C04A-FDD0-44A7-A339-8B011F7CEA78}" destId="{5D0AB631-9202-4E74-A58E-35D8FE164163}" srcOrd="0" destOrd="0" presId="urn:microsoft.com/office/officeart/2024/3/layout/verticalVisualTextBlock1#17"/>
    <dgm:cxn modelId="{8A49F83B-DFA7-4813-97AB-E9E404164F15}" srcId="{5638C04A-FDD0-44A7-A339-8B011F7CEA78}" destId="{EEC2DAD0-3554-49F6-B302-910A1506999B}" srcOrd="0" destOrd="0" parTransId="{41AD2032-1047-4F17-ABCD-FC64E63A467D}" sibTransId="{DBDF47CF-20C7-45E5-9F9A-AC56520D1B29}"/>
    <dgm:cxn modelId="{45D9396D-27E2-4912-9231-FD13B5E24C94}" srcId="{6FAB8E15-1D73-4F58-ABCB-2D64DB791015}" destId="{F8AE3AF7-2F0E-4555-8DAC-92EAED20A4A4}" srcOrd="0" destOrd="0" parTransId="{53575283-7625-4A65-8C18-EE5860B66836}" sibTransId="{CBC60B44-B500-492A-84AE-4D8E087A8598}"/>
    <dgm:cxn modelId="{E3575676-778B-4053-AB8F-B85D684FFDC3}" type="presOf" srcId="{6FAB8E15-1D73-4F58-ABCB-2D64DB791015}" destId="{1517D4BB-9CA2-4340-98CD-1C84C2AD5598}" srcOrd="0" destOrd="0" presId="urn:microsoft.com/office/officeart/2024/3/layout/verticalVisualTextBlock1#17"/>
    <dgm:cxn modelId="{D1EA0582-BC30-44BF-9240-046276322A5A}" type="presOf" srcId="{DBDF47CF-20C7-45E5-9F9A-AC56520D1B29}" destId="{D310FA02-687F-4A7F-869A-05C9CD997ABC}" srcOrd="0" destOrd="0" presId="urn:microsoft.com/office/officeart/2024/3/layout/verticalVisualTextBlock1#17"/>
    <dgm:cxn modelId="{08759483-2E32-4749-8A13-B1C9B50AEB8A}" srcId="{5638C04A-FDD0-44A7-A339-8B011F7CEA78}" destId="{173C7CBB-C4D3-418A-A3AD-FB44A470BF49}" srcOrd="1" destOrd="0" parTransId="{D4223CBD-5E7D-4575-9BE6-8CD8D0F89988}" sibTransId="{9C89E3A2-1DA5-4531-8107-1328D0859055}"/>
    <dgm:cxn modelId="{7E5B339C-22E7-4093-9C42-0C1C1DD8C31E}" type="presOf" srcId="{F8AE3AF7-2F0E-4555-8DAC-92EAED20A4A4}" destId="{7D2F2FE1-3495-4C7E-85B6-3DDBC4DD2CF5}" srcOrd="0" destOrd="0" presId="urn:microsoft.com/office/officeart/2024/3/layout/verticalVisualTextBlock1#17"/>
    <dgm:cxn modelId="{CE80CBA0-0C46-43AD-B449-7676A463CD06}" type="presOf" srcId="{BAFCE2AF-2F50-4A2F-9A8D-F730682F32CA}" destId="{22A9A047-7FA2-48AE-8990-B1A974DC5A55}" srcOrd="0" destOrd="0" presId="urn:microsoft.com/office/officeart/2024/3/layout/verticalVisualTextBlock1#17"/>
    <dgm:cxn modelId="{6F93C8C2-F2F8-47CD-9317-39341BE5A41A}" srcId="{EEC2DAD0-3554-49F6-B302-910A1506999B}" destId="{1B93E3DD-72B5-4C26-958B-D058E80DBCA4}" srcOrd="0" destOrd="0" parTransId="{67314999-2493-4955-8956-AB3CD8E283DE}" sibTransId="{6DFB3A03-1827-4B04-A279-5F7547637E56}"/>
    <dgm:cxn modelId="{B42F4AFA-0534-4FE2-8670-74E1BE352716}" srcId="{5638C04A-FDD0-44A7-A339-8B011F7CEA78}" destId="{6FAB8E15-1D73-4F58-ABCB-2D64DB791015}" srcOrd="2" destOrd="0" parTransId="{99A677C9-5377-41DF-B886-BAC8738321F2}" sibTransId="{9CD2DCBF-4298-4F98-8CC9-0E142B565D31}"/>
    <dgm:cxn modelId="{B7A610FC-F504-44B2-B5AD-573EE41FE7D9}" type="presOf" srcId="{173C7CBB-C4D3-418A-A3AD-FB44A470BF49}" destId="{CEF9D808-4D18-43E2-B736-78A5201EFFD4}" srcOrd="0" destOrd="0" presId="urn:microsoft.com/office/officeart/2024/3/layout/verticalVisualTextBlock1#17"/>
    <dgm:cxn modelId="{F070C464-249F-4C26-96A4-111CA0442B57}" type="presParOf" srcId="{5D0AB631-9202-4E74-A58E-35D8FE164163}" destId="{8ED268AD-9B2E-4A90-B303-AC41098AFB59}" srcOrd="0" destOrd="0" presId="urn:microsoft.com/office/officeart/2024/3/layout/verticalVisualTextBlock1#17"/>
    <dgm:cxn modelId="{0CE90344-0149-43BE-A77C-1FAD54DADB7A}" type="presParOf" srcId="{8ED268AD-9B2E-4A90-B303-AC41098AFB59}" destId="{B3E253EE-A545-42DA-B84A-C7F2596B3C10}" srcOrd="0" destOrd="0" presId="urn:microsoft.com/office/officeart/2024/3/layout/verticalVisualTextBlock1#17"/>
    <dgm:cxn modelId="{1AC9FA72-D8C2-412B-8D92-E47D853871AD}" type="presParOf" srcId="{8ED268AD-9B2E-4A90-B303-AC41098AFB59}" destId="{F0065908-E2DB-4EB1-B5A0-9264C6A3C266}" srcOrd="1" destOrd="0" presId="urn:microsoft.com/office/officeart/2024/3/layout/verticalVisualTextBlock1#17"/>
    <dgm:cxn modelId="{2D0ED33D-57F9-4369-8703-B20F681E8839}" type="presParOf" srcId="{8ED268AD-9B2E-4A90-B303-AC41098AFB59}" destId="{F78DF30B-2B00-4243-BBE7-12B3C60B565E}" srcOrd="2" destOrd="0" presId="urn:microsoft.com/office/officeart/2024/3/layout/verticalVisualTextBlock1#17"/>
    <dgm:cxn modelId="{6193E5B4-6B8F-41DD-9D11-A1DF83A14F56}" type="presParOf" srcId="{5D0AB631-9202-4E74-A58E-35D8FE164163}" destId="{D310FA02-687F-4A7F-869A-05C9CD997ABC}" srcOrd="1" destOrd="0" presId="urn:microsoft.com/office/officeart/2024/3/layout/verticalVisualTextBlock1#17"/>
    <dgm:cxn modelId="{12B98665-1926-4E44-9109-21A2860A3781}" type="presParOf" srcId="{5D0AB631-9202-4E74-A58E-35D8FE164163}" destId="{BB453DA3-0D28-41DC-80A4-1679F31B5325}" srcOrd="2" destOrd="0" presId="urn:microsoft.com/office/officeart/2024/3/layout/verticalVisualTextBlock1#17"/>
    <dgm:cxn modelId="{EAA8A93B-F87C-425F-AD25-C4FC85C45201}" type="presParOf" srcId="{BB453DA3-0D28-41DC-80A4-1679F31B5325}" destId="{0D08A2CC-DE18-4843-B609-E1F48945C9DC}" srcOrd="0" destOrd="0" presId="urn:microsoft.com/office/officeart/2024/3/layout/verticalVisualTextBlock1#17"/>
    <dgm:cxn modelId="{45B04DB7-EB63-44B2-BB5C-8178DF2FF924}" type="presParOf" srcId="{BB453DA3-0D28-41DC-80A4-1679F31B5325}" destId="{CEF9D808-4D18-43E2-B736-78A5201EFFD4}" srcOrd="1" destOrd="0" presId="urn:microsoft.com/office/officeart/2024/3/layout/verticalVisualTextBlock1#17"/>
    <dgm:cxn modelId="{BCE14936-277A-4417-8FBB-9F23F485E624}" type="presParOf" srcId="{BB453DA3-0D28-41DC-80A4-1679F31B5325}" destId="{22A9A047-7FA2-48AE-8990-B1A974DC5A55}" srcOrd="2" destOrd="0" presId="urn:microsoft.com/office/officeart/2024/3/layout/verticalVisualTextBlock1#17"/>
    <dgm:cxn modelId="{D27CF26E-0A00-4A2E-96B1-51B53580E5E7}" type="presParOf" srcId="{5D0AB631-9202-4E74-A58E-35D8FE164163}" destId="{EC395D61-0DCC-45CC-8C47-08E08CCB2F38}" srcOrd="3" destOrd="0" presId="urn:microsoft.com/office/officeart/2024/3/layout/verticalVisualTextBlock1#17"/>
    <dgm:cxn modelId="{4FB5281D-C936-4BF9-9486-B2BD4AAF7A77}" type="presParOf" srcId="{5D0AB631-9202-4E74-A58E-35D8FE164163}" destId="{5FAB3A84-9491-4CDA-A9F3-A36B05C762F9}" srcOrd="4" destOrd="0" presId="urn:microsoft.com/office/officeart/2024/3/layout/verticalVisualTextBlock1#17"/>
    <dgm:cxn modelId="{11300FB1-F443-4A97-9581-E0465C818011}" type="presParOf" srcId="{5FAB3A84-9491-4CDA-A9F3-A36B05C762F9}" destId="{D51D5A96-1D6D-4480-8DC4-BB00976FEB4D}" srcOrd="0" destOrd="0" presId="urn:microsoft.com/office/officeart/2024/3/layout/verticalVisualTextBlock1#17"/>
    <dgm:cxn modelId="{972B1B06-AE81-4C98-B66D-90E5BB225248}" type="presParOf" srcId="{5FAB3A84-9491-4CDA-A9F3-A36B05C762F9}" destId="{1517D4BB-9CA2-4340-98CD-1C84C2AD5598}" srcOrd="1" destOrd="0" presId="urn:microsoft.com/office/officeart/2024/3/layout/verticalVisualTextBlock1#17"/>
    <dgm:cxn modelId="{8E85E83A-9FCB-42E1-BD92-1688001C2894}" type="presParOf" srcId="{5FAB3A84-9491-4CDA-A9F3-A36B05C762F9}" destId="{7D2F2FE1-3495-4C7E-85B6-3DDBC4DD2CF5}" srcOrd="2" destOrd="0" presId="urn:microsoft.com/office/officeart/2024/3/layout/verticalVisualTextBlock1#1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213813-43A0-4B1B-B208-1C8BFAF2DC6E}" type="doc">
      <dgm:prSet loTypeId="urn:microsoft.com/office/officeart/2024/3/layout/verticalVisualTextBlock1#18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34AEBF-4547-4E21-9274-6EB3A447CA6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Establishing Routines</a:t>
          </a:r>
        </a:p>
      </dgm:t>
    </dgm:pt>
    <dgm:pt modelId="{0596100A-E3BF-4D3A-820E-3FC2E6EA719D}" type="parTrans" cxnId="{0BA173C9-0348-40A2-A478-70169CA9787E}">
      <dgm:prSet/>
      <dgm:spPr/>
      <dgm:t>
        <a:bodyPr/>
        <a:lstStyle/>
        <a:p>
          <a:endParaRPr lang="en-US"/>
        </a:p>
      </dgm:t>
    </dgm:pt>
    <dgm:pt modelId="{EC0144F9-8A14-4E9D-B3B7-C7BE5FD243D9}" type="sibTrans" cxnId="{0BA173C9-0348-40A2-A478-70169CA9787E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335C991F-3043-4C1A-B5CE-807D939CA5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daily maintenance plan helps create consistent routines that foster overall wellness in daily life.</a:t>
          </a:r>
        </a:p>
      </dgm:t>
    </dgm:pt>
    <dgm:pt modelId="{13782DEE-0BE1-41F7-85F2-75471853AE0D}" type="parTrans" cxnId="{CC96104A-4519-4E6C-A348-F3A6A41C25F7}">
      <dgm:prSet/>
      <dgm:spPr/>
      <dgm:t>
        <a:bodyPr/>
        <a:lstStyle/>
        <a:p>
          <a:endParaRPr lang="en-US"/>
        </a:p>
      </dgm:t>
    </dgm:pt>
    <dgm:pt modelId="{E88C166C-2AF1-425E-A87A-6972F29E82C7}" type="sibTrans" cxnId="{CC96104A-4519-4E6C-A348-F3A6A41C25F7}">
      <dgm:prSet/>
      <dgm:spPr/>
      <dgm:t>
        <a:bodyPr/>
        <a:lstStyle/>
        <a:p>
          <a:endParaRPr lang="en-US"/>
        </a:p>
      </dgm:t>
    </dgm:pt>
    <dgm:pt modelId="{C9508240-60A9-443B-9428-731E43106C7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Self-Care Activities</a:t>
          </a:r>
        </a:p>
      </dgm:t>
    </dgm:pt>
    <dgm:pt modelId="{78CD6B31-11CC-4CCD-BE24-9461BD69D957}" type="parTrans" cxnId="{D23F759B-0D36-4874-89CE-5719679CDC01}">
      <dgm:prSet/>
      <dgm:spPr/>
      <dgm:t>
        <a:bodyPr/>
        <a:lstStyle/>
        <a:p>
          <a:endParaRPr lang="en-US"/>
        </a:p>
      </dgm:t>
    </dgm:pt>
    <dgm:pt modelId="{9769EAB8-8AF8-4A03-8C1D-96779EDFAD05}" type="sibTrans" cxnId="{D23F759B-0D36-4874-89CE-5719679CDC0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F1F4419F-2F55-4AF1-98A5-C922925244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Incorporating self-care activities into your daily plan enhances mental and physical health, promoting a balanced lifestyle.</a:t>
          </a:r>
        </a:p>
      </dgm:t>
    </dgm:pt>
    <dgm:pt modelId="{164DEBED-95E4-4C76-A077-DD306E2785F7}" type="parTrans" cxnId="{6247FB2B-FF54-4F14-9991-3B71F6D76503}">
      <dgm:prSet/>
      <dgm:spPr/>
      <dgm:t>
        <a:bodyPr/>
        <a:lstStyle/>
        <a:p>
          <a:endParaRPr lang="en-US"/>
        </a:p>
      </dgm:t>
    </dgm:pt>
    <dgm:pt modelId="{E592EACE-65C5-4AB4-AEBC-5B043DB3EBB8}" type="sibTrans" cxnId="{6247FB2B-FF54-4F14-9991-3B71F6D76503}">
      <dgm:prSet/>
      <dgm:spPr/>
      <dgm:t>
        <a:bodyPr/>
        <a:lstStyle/>
        <a:p>
          <a:endParaRPr lang="en-US"/>
        </a:p>
      </dgm:t>
    </dgm:pt>
    <dgm:pt modelId="{3E4C9B63-C7B8-4107-8B6E-22238F45417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Time for Reflection</a:t>
          </a:r>
        </a:p>
      </dgm:t>
    </dgm:pt>
    <dgm:pt modelId="{BCE224C0-EE69-4143-A342-BC21B64D550A}" type="parTrans" cxnId="{C16FE38E-5175-4112-9FC9-03A9E5C7A9BC}">
      <dgm:prSet/>
      <dgm:spPr/>
      <dgm:t>
        <a:bodyPr/>
        <a:lstStyle/>
        <a:p>
          <a:endParaRPr lang="en-US"/>
        </a:p>
      </dgm:t>
    </dgm:pt>
    <dgm:pt modelId="{421B4D6F-DACA-4662-89B6-15A16F69365B}" type="sibTrans" cxnId="{C16FE38E-5175-4112-9FC9-03A9E5C7A9BC}">
      <dgm:prSet/>
      <dgm:spPr/>
      <dgm:t>
        <a:bodyPr/>
        <a:lstStyle/>
        <a:p>
          <a:endParaRPr lang="en-US"/>
        </a:p>
      </dgm:t>
    </dgm:pt>
    <dgm:pt modelId="{0A8D062F-9CDB-4339-803F-37C672C603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Allocating time for reflection in your daily maintenance plan supports self-awareness and boosts self-esteem.</a:t>
          </a:r>
        </a:p>
      </dgm:t>
    </dgm:pt>
    <dgm:pt modelId="{EA2B2760-FDB8-4C9F-A8CD-7BE603FB2A54}" type="parTrans" cxnId="{50B72CA2-FBB4-49DE-830D-F1542DE0A43B}">
      <dgm:prSet/>
      <dgm:spPr/>
      <dgm:t>
        <a:bodyPr/>
        <a:lstStyle/>
        <a:p>
          <a:endParaRPr lang="en-US"/>
        </a:p>
      </dgm:t>
    </dgm:pt>
    <dgm:pt modelId="{D5470522-1EC4-4489-8AF5-9443612AA63A}" type="sibTrans" cxnId="{50B72CA2-FBB4-49DE-830D-F1542DE0A43B}">
      <dgm:prSet/>
      <dgm:spPr/>
      <dgm:t>
        <a:bodyPr/>
        <a:lstStyle/>
        <a:p>
          <a:endParaRPr lang="en-US"/>
        </a:p>
      </dgm:t>
    </dgm:pt>
    <dgm:pt modelId="{705F3160-BFA6-4E57-B619-D20E573A1125}" type="pres">
      <dgm:prSet presAssocID="{05213813-43A0-4B1B-B208-1C8BFAF2DC6E}" presName="Root" presStyleCnt="0">
        <dgm:presLayoutVars>
          <dgm:dir/>
          <dgm:resizeHandles val="exact"/>
        </dgm:presLayoutVars>
      </dgm:prSet>
      <dgm:spPr/>
    </dgm:pt>
    <dgm:pt modelId="{852DCE76-426E-4503-8666-F47433C34C5A}" type="pres">
      <dgm:prSet presAssocID="{E334AEBF-4547-4E21-9274-6EB3A447CA6F}" presName="Composite" presStyleCnt="0"/>
      <dgm:spPr/>
    </dgm:pt>
    <dgm:pt modelId="{05E79F1F-CA85-40FC-B32D-143947D33F32}" type="pres">
      <dgm:prSet presAssocID="{E334AEBF-4547-4E21-9274-6EB3A447CA6F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18968" b="1"/>
          <a:stretch/>
        </a:blipFill>
      </dgm:spPr>
      <dgm:extLst>
        <a:ext uri="{E40237B7-FDA0-4F09-8148-C483321AD2D9}">
          <dgm14:cNvPr xmlns:dgm14="http://schemas.microsoft.com/office/drawing/2010/diagram" id="0" name="" descr="Woman meditating by forest pond. Enjoying surreal jungle landscape"/>
        </a:ext>
      </dgm:extLst>
    </dgm:pt>
    <dgm:pt modelId="{536F9CCA-CDEB-4DA2-913B-C25B0DB04224}" type="pres">
      <dgm:prSet presAssocID="{E334AEBF-4547-4E21-9274-6EB3A447CA6F}" presName="Subtitle" presStyleLbl="revTx" presStyleIdx="0" presStyleCnt="6">
        <dgm:presLayoutVars>
          <dgm:chMax val="0"/>
          <dgm:bulletEnabled/>
        </dgm:presLayoutVars>
      </dgm:prSet>
      <dgm:spPr/>
    </dgm:pt>
    <dgm:pt modelId="{34A2E763-60CF-478D-A177-2A0F5B49FBAB}" type="pres">
      <dgm:prSet presAssocID="{E334AEBF-4547-4E21-9274-6EB3A447CA6F}" presName="Description" presStyleLbl="revTx" presStyleIdx="1" presStyleCnt="6">
        <dgm:presLayoutVars>
          <dgm:bulletEnabled/>
        </dgm:presLayoutVars>
      </dgm:prSet>
      <dgm:spPr/>
    </dgm:pt>
    <dgm:pt modelId="{45FF2E62-A2CE-4307-8E9B-A3BED032B14E}" type="pres">
      <dgm:prSet presAssocID="{EC0144F9-8A14-4E9D-B3B7-C7BE5FD243D9}" presName="sibTrans" presStyleLbl="sibTrans2D1" presStyleIdx="0" presStyleCnt="0"/>
      <dgm:spPr/>
    </dgm:pt>
    <dgm:pt modelId="{40D72576-E7F0-47D6-947F-6FB8919C4FD3}" type="pres">
      <dgm:prSet presAssocID="{C9508240-60A9-443B-9428-731E43106C72}" presName="Composite" presStyleCnt="0"/>
      <dgm:spPr/>
    </dgm:pt>
    <dgm:pt modelId="{7E537500-A074-4566-827C-C7A5FAF6C56C}" type="pres">
      <dgm:prSet presAssocID="{C9508240-60A9-443B-9428-731E43106C72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r="13149" b="-3"/>
          <a:stretch/>
        </a:blipFill>
      </dgm:spPr>
      <dgm:extLst>
        <a:ext uri="{E40237B7-FDA0-4F09-8148-C483321AD2D9}">
          <dgm14:cNvPr xmlns:dgm14="http://schemas.microsoft.com/office/drawing/2010/diagram" id="0" name="" descr="Young Asian student reading literature"/>
        </a:ext>
      </dgm:extLst>
    </dgm:pt>
    <dgm:pt modelId="{525CCED6-6823-4DFB-82C7-9761FC8C10E3}" type="pres">
      <dgm:prSet presAssocID="{C9508240-60A9-443B-9428-731E43106C72}" presName="Subtitle" presStyleLbl="revTx" presStyleIdx="2" presStyleCnt="6">
        <dgm:presLayoutVars>
          <dgm:chMax val="0"/>
          <dgm:bulletEnabled/>
        </dgm:presLayoutVars>
      </dgm:prSet>
      <dgm:spPr/>
    </dgm:pt>
    <dgm:pt modelId="{C6F5FA4B-4896-4C0D-9C39-5ACEC8B8CE8A}" type="pres">
      <dgm:prSet presAssocID="{C9508240-60A9-443B-9428-731E43106C72}" presName="Description" presStyleLbl="revTx" presStyleIdx="3" presStyleCnt="6">
        <dgm:presLayoutVars>
          <dgm:bulletEnabled/>
        </dgm:presLayoutVars>
      </dgm:prSet>
      <dgm:spPr/>
    </dgm:pt>
    <dgm:pt modelId="{E900E164-A0E6-4C2D-A7EE-AE73F8560C1E}" type="pres">
      <dgm:prSet presAssocID="{9769EAB8-8AF8-4A03-8C1D-96779EDFAD05}" presName="sibTrans" presStyleLbl="sibTrans2D1" presStyleIdx="0" presStyleCnt="0"/>
      <dgm:spPr/>
    </dgm:pt>
    <dgm:pt modelId="{8FD49593-4DD3-4C49-B74E-01A7A9064250}" type="pres">
      <dgm:prSet presAssocID="{3E4C9B63-C7B8-4107-8B6E-22238F45417C}" presName="Composite" presStyleCnt="0"/>
      <dgm:spPr/>
    </dgm:pt>
    <dgm:pt modelId="{08B22CDB-58D1-4451-AEE0-2B206E9EA7CA}" type="pres">
      <dgm:prSet presAssocID="{3E4C9B63-C7B8-4107-8B6E-22238F45417C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r="26025" b="6"/>
          <a:stretch/>
        </a:blipFill>
      </dgm:spPr>
      <dgm:extLst>
        <a:ext uri="{E40237B7-FDA0-4F09-8148-C483321AD2D9}">
          <dgm14:cNvPr xmlns:dgm14="http://schemas.microsoft.com/office/drawing/2010/diagram" id="0" name="" descr="Bible on dock"/>
        </a:ext>
      </dgm:extLst>
    </dgm:pt>
    <dgm:pt modelId="{493D0B51-89C9-4D5A-A673-E1FF99E0E0A4}" type="pres">
      <dgm:prSet presAssocID="{3E4C9B63-C7B8-4107-8B6E-22238F45417C}" presName="Subtitle" presStyleLbl="revTx" presStyleIdx="4" presStyleCnt="6">
        <dgm:presLayoutVars>
          <dgm:chMax val="0"/>
          <dgm:bulletEnabled/>
        </dgm:presLayoutVars>
      </dgm:prSet>
      <dgm:spPr/>
    </dgm:pt>
    <dgm:pt modelId="{312D84F1-1FFF-44F9-A73B-0E3D4C22AADD}" type="pres">
      <dgm:prSet presAssocID="{3E4C9B63-C7B8-4107-8B6E-22238F45417C}" presName="Description" presStyleLbl="revTx" presStyleIdx="5" presStyleCnt="6">
        <dgm:presLayoutVars>
          <dgm:bulletEnabled/>
        </dgm:presLayoutVars>
      </dgm:prSet>
      <dgm:spPr/>
    </dgm:pt>
  </dgm:ptLst>
  <dgm:cxnLst>
    <dgm:cxn modelId="{A3681007-6C2E-4D5F-9F1A-59B05D891BF4}" type="presOf" srcId="{C9508240-60A9-443B-9428-731E43106C72}" destId="{525CCED6-6823-4DFB-82C7-9761FC8C10E3}" srcOrd="0" destOrd="0" presId="urn:microsoft.com/office/officeart/2024/3/layout/verticalVisualTextBlock1#18"/>
    <dgm:cxn modelId="{6247FB2B-FF54-4F14-9991-3B71F6D76503}" srcId="{C9508240-60A9-443B-9428-731E43106C72}" destId="{F1F4419F-2F55-4AF1-98A5-C92292524418}" srcOrd="0" destOrd="0" parTransId="{164DEBED-95E4-4C76-A077-DD306E2785F7}" sibTransId="{E592EACE-65C5-4AB4-AEBC-5B043DB3EBB8}"/>
    <dgm:cxn modelId="{E1147C2E-E868-4A7A-9981-B36462FD95EA}" type="presOf" srcId="{05213813-43A0-4B1B-B208-1C8BFAF2DC6E}" destId="{705F3160-BFA6-4E57-B619-D20E573A1125}" srcOrd="0" destOrd="0" presId="urn:microsoft.com/office/officeart/2024/3/layout/verticalVisualTextBlock1#18"/>
    <dgm:cxn modelId="{032FB441-2CFA-4BC0-BD17-2B0DB22542B2}" type="presOf" srcId="{E334AEBF-4547-4E21-9274-6EB3A447CA6F}" destId="{536F9CCA-CDEB-4DA2-913B-C25B0DB04224}" srcOrd="0" destOrd="0" presId="urn:microsoft.com/office/officeart/2024/3/layout/verticalVisualTextBlock1#18"/>
    <dgm:cxn modelId="{BA157442-E0F7-41D6-B650-6AF618EA3C2A}" type="presOf" srcId="{335C991F-3043-4C1A-B5CE-807D939CA5A6}" destId="{34A2E763-60CF-478D-A177-2A0F5B49FBAB}" srcOrd="0" destOrd="0" presId="urn:microsoft.com/office/officeart/2024/3/layout/verticalVisualTextBlock1#18"/>
    <dgm:cxn modelId="{74D1D544-6E5E-4D83-8AE1-84670FAD2317}" type="presOf" srcId="{3E4C9B63-C7B8-4107-8B6E-22238F45417C}" destId="{493D0B51-89C9-4D5A-A673-E1FF99E0E0A4}" srcOrd="0" destOrd="0" presId="urn:microsoft.com/office/officeart/2024/3/layout/verticalVisualTextBlock1#18"/>
    <dgm:cxn modelId="{C143E145-C9AB-4C92-90C9-93CFC054B308}" type="presOf" srcId="{EC0144F9-8A14-4E9D-B3B7-C7BE5FD243D9}" destId="{45FF2E62-A2CE-4307-8E9B-A3BED032B14E}" srcOrd="0" destOrd="0" presId="urn:microsoft.com/office/officeart/2024/3/layout/verticalVisualTextBlock1#18"/>
    <dgm:cxn modelId="{CC96104A-4519-4E6C-A348-F3A6A41C25F7}" srcId="{E334AEBF-4547-4E21-9274-6EB3A447CA6F}" destId="{335C991F-3043-4C1A-B5CE-807D939CA5A6}" srcOrd="0" destOrd="0" parTransId="{13782DEE-0BE1-41F7-85F2-75471853AE0D}" sibTransId="{E88C166C-2AF1-425E-A87A-6972F29E82C7}"/>
    <dgm:cxn modelId="{B2F9F16E-0429-4CBA-B97B-E29E885165B7}" type="presOf" srcId="{F1F4419F-2F55-4AF1-98A5-C92292524418}" destId="{C6F5FA4B-4896-4C0D-9C39-5ACEC8B8CE8A}" srcOrd="0" destOrd="0" presId="urn:microsoft.com/office/officeart/2024/3/layout/verticalVisualTextBlock1#18"/>
    <dgm:cxn modelId="{C16FE38E-5175-4112-9FC9-03A9E5C7A9BC}" srcId="{05213813-43A0-4B1B-B208-1C8BFAF2DC6E}" destId="{3E4C9B63-C7B8-4107-8B6E-22238F45417C}" srcOrd="2" destOrd="0" parTransId="{BCE224C0-EE69-4143-A342-BC21B64D550A}" sibTransId="{421B4D6F-DACA-4662-89B6-15A16F69365B}"/>
    <dgm:cxn modelId="{D23F759B-0D36-4874-89CE-5719679CDC01}" srcId="{05213813-43A0-4B1B-B208-1C8BFAF2DC6E}" destId="{C9508240-60A9-443B-9428-731E43106C72}" srcOrd="1" destOrd="0" parTransId="{78CD6B31-11CC-4CCD-BE24-9461BD69D957}" sibTransId="{9769EAB8-8AF8-4A03-8C1D-96779EDFAD05}"/>
    <dgm:cxn modelId="{50B72CA2-FBB4-49DE-830D-F1542DE0A43B}" srcId="{3E4C9B63-C7B8-4107-8B6E-22238F45417C}" destId="{0A8D062F-9CDB-4339-803F-37C672C603A2}" srcOrd="0" destOrd="0" parTransId="{EA2B2760-FDB8-4C9F-A8CD-7BE603FB2A54}" sibTransId="{D5470522-1EC4-4489-8AF5-9443612AA63A}"/>
    <dgm:cxn modelId="{77511CB3-7F65-452B-B4F0-0AD959B91FE7}" type="presOf" srcId="{9769EAB8-8AF8-4A03-8C1D-96779EDFAD05}" destId="{E900E164-A0E6-4C2D-A7EE-AE73F8560C1E}" srcOrd="0" destOrd="0" presId="urn:microsoft.com/office/officeart/2024/3/layout/verticalVisualTextBlock1#18"/>
    <dgm:cxn modelId="{0BA173C9-0348-40A2-A478-70169CA9787E}" srcId="{05213813-43A0-4B1B-B208-1C8BFAF2DC6E}" destId="{E334AEBF-4547-4E21-9274-6EB3A447CA6F}" srcOrd="0" destOrd="0" parTransId="{0596100A-E3BF-4D3A-820E-3FC2E6EA719D}" sibTransId="{EC0144F9-8A14-4E9D-B3B7-C7BE5FD243D9}"/>
    <dgm:cxn modelId="{9427CBE7-5CAC-4F80-8910-E186E1F2909B}" type="presOf" srcId="{0A8D062F-9CDB-4339-803F-37C672C603A2}" destId="{312D84F1-1FFF-44F9-A73B-0E3D4C22AADD}" srcOrd="0" destOrd="0" presId="urn:microsoft.com/office/officeart/2024/3/layout/verticalVisualTextBlock1#18"/>
    <dgm:cxn modelId="{51CF851B-D5F4-4B79-A160-A684AE419DE3}" type="presParOf" srcId="{705F3160-BFA6-4E57-B619-D20E573A1125}" destId="{852DCE76-426E-4503-8666-F47433C34C5A}" srcOrd="0" destOrd="0" presId="urn:microsoft.com/office/officeart/2024/3/layout/verticalVisualTextBlock1#18"/>
    <dgm:cxn modelId="{F277BBA1-AA5E-4F3A-A503-2DE2EA6C521D}" type="presParOf" srcId="{852DCE76-426E-4503-8666-F47433C34C5A}" destId="{05E79F1F-CA85-40FC-B32D-143947D33F32}" srcOrd="0" destOrd="0" presId="urn:microsoft.com/office/officeart/2024/3/layout/verticalVisualTextBlock1#18"/>
    <dgm:cxn modelId="{025ED757-1063-470A-97CA-47BE23952CF2}" type="presParOf" srcId="{852DCE76-426E-4503-8666-F47433C34C5A}" destId="{536F9CCA-CDEB-4DA2-913B-C25B0DB04224}" srcOrd="1" destOrd="0" presId="urn:microsoft.com/office/officeart/2024/3/layout/verticalVisualTextBlock1#18"/>
    <dgm:cxn modelId="{3CF501C3-B107-414A-AA06-AD42D347337E}" type="presParOf" srcId="{852DCE76-426E-4503-8666-F47433C34C5A}" destId="{34A2E763-60CF-478D-A177-2A0F5B49FBAB}" srcOrd="2" destOrd="0" presId="urn:microsoft.com/office/officeart/2024/3/layout/verticalVisualTextBlock1#18"/>
    <dgm:cxn modelId="{50739B2F-5F56-49A0-B909-ABA7287EC167}" type="presParOf" srcId="{705F3160-BFA6-4E57-B619-D20E573A1125}" destId="{45FF2E62-A2CE-4307-8E9B-A3BED032B14E}" srcOrd="1" destOrd="0" presId="urn:microsoft.com/office/officeart/2024/3/layout/verticalVisualTextBlock1#18"/>
    <dgm:cxn modelId="{50CD3A42-57EB-4FB0-8A14-0ECF23D1AE19}" type="presParOf" srcId="{705F3160-BFA6-4E57-B619-D20E573A1125}" destId="{40D72576-E7F0-47D6-947F-6FB8919C4FD3}" srcOrd="2" destOrd="0" presId="urn:microsoft.com/office/officeart/2024/3/layout/verticalVisualTextBlock1#18"/>
    <dgm:cxn modelId="{C81A8C51-E4D1-4D01-8C91-A72F08D57B01}" type="presParOf" srcId="{40D72576-E7F0-47D6-947F-6FB8919C4FD3}" destId="{7E537500-A074-4566-827C-C7A5FAF6C56C}" srcOrd="0" destOrd="0" presId="urn:microsoft.com/office/officeart/2024/3/layout/verticalVisualTextBlock1#18"/>
    <dgm:cxn modelId="{11C87AA8-E45F-418C-9543-5DF511ABCDF4}" type="presParOf" srcId="{40D72576-E7F0-47D6-947F-6FB8919C4FD3}" destId="{525CCED6-6823-4DFB-82C7-9761FC8C10E3}" srcOrd="1" destOrd="0" presId="urn:microsoft.com/office/officeart/2024/3/layout/verticalVisualTextBlock1#18"/>
    <dgm:cxn modelId="{B786699B-AF16-4F22-88B5-79C195F6ABCF}" type="presParOf" srcId="{40D72576-E7F0-47D6-947F-6FB8919C4FD3}" destId="{C6F5FA4B-4896-4C0D-9C39-5ACEC8B8CE8A}" srcOrd="2" destOrd="0" presId="urn:microsoft.com/office/officeart/2024/3/layout/verticalVisualTextBlock1#18"/>
    <dgm:cxn modelId="{55BDA9C4-0C56-450E-A703-ACA5B819D030}" type="presParOf" srcId="{705F3160-BFA6-4E57-B619-D20E573A1125}" destId="{E900E164-A0E6-4C2D-A7EE-AE73F8560C1E}" srcOrd="3" destOrd="0" presId="urn:microsoft.com/office/officeart/2024/3/layout/verticalVisualTextBlock1#18"/>
    <dgm:cxn modelId="{87B3FC6F-9641-46B6-A05E-40CBB4457945}" type="presParOf" srcId="{705F3160-BFA6-4E57-B619-D20E573A1125}" destId="{8FD49593-4DD3-4C49-B74E-01A7A9064250}" srcOrd="4" destOrd="0" presId="urn:microsoft.com/office/officeart/2024/3/layout/verticalVisualTextBlock1#18"/>
    <dgm:cxn modelId="{110DC152-2DB6-49AE-8061-78C284A06AB1}" type="presParOf" srcId="{8FD49593-4DD3-4C49-B74E-01A7A9064250}" destId="{08B22CDB-58D1-4451-AEE0-2B206E9EA7CA}" srcOrd="0" destOrd="0" presId="urn:microsoft.com/office/officeart/2024/3/layout/verticalVisualTextBlock1#18"/>
    <dgm:cxn modelId="{01A6B05D-EE6F-4854-8322-5741F27B4F61}" type="presParOf" srcId="{8FD49593-4DD3-4C49-B74E-01A7A9064250}" destId="{493D0B51-89C9-4D5A-A673-E1FF99E0E0A4}" srcOrd="1" destOrd="0" presId="urn:microsoft.com/office/officeart/2024/3/layout/verticalVisualTextBlock1#18"/>
    <dgm:cxn modelId="{AE84F695-2D1B-40BF-8EA3-954C9A2BC773}" type="presParOf" srcId="{8FD49593-4DD3-4C49-B74E-01A7A9064250}" destId="{312D84F1-1FFF-44F9-A73B-0E3D4C22AADD}" srcOrd="2" destOrd="0" presId="urn:microsoft.com/office/officeart/2024/3/layout/verticalVisualTextBlock1#1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9BA3E7-096A-4DC5-B2AC-BCC909157EB9}" type="doc">
      <dgm:prSet loTypeId="urn:microsoft.com/office/officeart/2024/3/layout/verticalVisualTextBlock1#19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2A440B8-B992-4EBA-9F6E-221F9508A2F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Importance of Awareness</a:t>
          </a:r>
        </a:p>
      </dgm:t>
    </dgm:pt>
    <dgm:pt modelId="{4263EE9B-16AA-4921-A60B-C11E3AEBAB29}" type="parTrans" cxnId="{2CD763D1-64F4-4E55-B1C5-062B965B6F37}">
      <dgm:prSet/>
      <dgm:spPr/>
      <dgm:t>
        <a:bodyPr/>
        <a:lstStyle/>
        <a:p>
          <a:endParaRPr lang="en-US"/>
        </a:p>
      </dgm:t>
    </dgm:pt>
    <dgm:pt modelId="{677FC4A3-5E25-4691-92F6-8AA853A52202}" type="sibTrans" cxnId="{2CD763D1-64F4-4E55-B1C5-062B965B6F37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AC85A08F-E37B-412D-99B9-979EF24270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Being aware of personal triggers is essential for managing mental health effectively. This awareness helps in recognizing emotions and reactions.</a:t>
          </a:r>
        </a:p>
      </dgm:t>
    </dgm:pt>
    <dgm:pt modelId="{13DF1A7B-DC01-4B92-9FF3-629345428C88}" type="parTrans" cxnId="{2134FF22-6031-4F82-B063-F57B5DEBE939}">
      <dgm:prSet/>
      <dgm:spPr/>
      <dgm:t>
        <a:bodyPr/>
        <a:lstStyle/>
        <a:p>
          <a:endParaRPr lang="en-US"/>
        </a:p>
      </dgm:t>
    </dgm:pt>
    <dgm:pt modelId="{2986784E-F012-46E6-93EC-799DA72E000E}" type="sibTrans" cxnId="{2134FF22-6031-4F82-B063-F57B5DEBE939}">
      <dgm:prSet/>
      <dgm:spPr/>
      <dgm:t>
        <a:bodyPr/>
        <a:lstStyle/>
        <a:p>
          <a:endParaRPr lang="en-US"/>
        </a:p>
      </dgm:t>
    </dgm:pt>
    <dgm:pt modelId="{6F392EB4-C87F-4437-B8CC-D9814DC811E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Identifying Triggers</a:t>
          </a:r>
        </a:p>
      </dgm:t>
    </dgm:pt>
    <dgm:pt modelId="{38F57068-85EF-4A47-B861-6EF84F5695ED}" type="parTrans" cxnId="{BBCBC876-2A6E-4A84-9BBE-CC6E5BBCAEC1}">
      <dgm:prSet/>
      <dgm:spPr/>
      <dgm:t>
        <a:bodyPr/>
        <a:lstStyle/>
        <a:p>
          <a:endParaRPr lang="en-US"/>
        </a:p>
      </dgm:t>
    </dgm:pt>
    <dgm:pt modelId="{331328AE-0545-442C-8303-760D86C3EC16}" type="sibTrans" cxnId="{BBCBC876-2A6E-4A84-9BBE-CC6E5BBCAEC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4D80364E-63A8-442B-9E80-6C5051100D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Identifying specific triggers can empower individuals to avoid situations that negatively impact their mental health, fostering better self-management.</a:t>
          </a:r>
        </a:p>
      </dgm:t>
    </dgm:pt>
    <dgm:pt modelId="{D5F69B84-52A6-450C-BBA2-8FC7C7E2AD9C}" type="parTrans" cxnId="{C0A4B7A1-0054-41D9-8118-BF7CF4A110DB}">
      <dgm:prSet/>
      <dgm:spPr/>
      <dgm:t>
        <a:bodyPr/>
        <a:lstStyle/>
        <a:p>
          <a:endParaRPr lang="en-US"/>
        </a:p>
      </dgm:t>
    </dgm:pt>
    <dgm:pt modelId="{DDDE18DF-2242-4884-93A8-68F3F28E16B2}" type="sibTrans" cxnId="{C0A4B7A1-0054-41D9-8118-BF7CF4A110DB}">
      <dgm:prSet/>
      <dgm:spPr/>
      <dgm:t>
        <a:bodyPr/>
        <a:lstStyle/>
        <a:p>
          <a:endParaRPr lang="en-US"/>
        </a:p>
      </dgm:t>
    </dgm:pt>
    <dgm:pt modelId="{22EF039B-BF1F-4170-8D3E-7C44D730A52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Proactive Steps</a:t>
          </a:r>
        </a:p>
      </dgm:t>
    </dgm:pt>
    <dgm:pt modelId="{69DDEE30-BE94-43B4-9285-51A824BDCF59}" type="parTrans" cxnId="{484036BE-8278-49C1-AFC6-6248BAD7EAB8}">
      <dgm:prSet/>
      <dgm:spPr/>
      <dgm:t>
        <a:bodyPr/>
        <a:lstStyle/>
        <a:p>
          <a:endParaRPr lang="en-US"/>
        </a:p>
      </dgm:t>
    </dgm:pt>
    <dgm:pt modelId="{3E74DE58-B266-4615-A2E5-EACF682FFE30}" type="sibTrans" cxnId="{484036BE-8278-49C1-AFC6-6248BAD7EAB8}">
      <dgm:prSet/>
      <dgm:spPr/>
      <dgm:t>
        <a:bodyPr/>
        <a:lstStyle/>
        <a:p>
          <a:endParaRPr lang="en-US"/>
        </a:p>
      </dgm:t>
    </dgm:pt>
    <dgm:pt modelId="{FA1E8499-4A6F-40B1-A767-F633B527D2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Taking proactive steps to address triggers and early warning signs can significantly improve self-esteem and overall well-being.</a:t>
          </a:r>
        </a:p>
      </dgm:t>
    </dgm:pt>
    <dgm:pt modelId="{19A7B828-1DE2-40D1-87A1-5693734E705D}" type="parTrans" cxnId="{9C102791-B08F-4477-B90B-1603E2765065}">
      <dgm:prSet/>
      <dgm:spPr/>
      <dgm:t>
        <a:bodyPr/>
        <a:lstStyle/>
        <a:p>
          <a:endParaRPr lang="en-US"/>
        </a:p>
      </dgm:t>
    </dgm:pt>
    <dgm:pt modelId="{4102E12E-E22D-4645-A2FA-90E47D194130}" type="sibTrans" cxnId="{9C102791-B08F-4477-B90B-1603E2765065}">
      <dgm:prSet/>
      <dgm:spPr/>
      <dgm:t>
        <a:bodyPr/>
        <a:lstStyle/>
        <a:p>
          <a:endParaRPr lang="en-US"/>
        </a:p>
      </dgm:t>
    </dgm:pt>
    <dgm:pt modelId="{59B93A43-144F-4E4B-8FF1-7B5A29FF64E1}" type="pres">
      <dgm:prSet presAssocID="{C49BA3E7-096A-4DC5-B2AC-BCC909157EB9}" presName="Root" presStyleCnt="0">
        <dgm:presLayoutVars>
          <dgm:dir/>
          <dgm:resizeHandles val="exact"/>
        </dgm:presLayoutVars>
      </dgm:prSet>
      <dgm:spPr/>
    </dgm:pt>
    <dgm:pt modelId="{961A00C3-8496-4A42-B219-7645DF72B14E}" type="pres">
      <dgm:prSet presAssocID="{62A440B8-B992-4EBA-9F6E-221F9508A2F7}" presName="Composite" presStyleCnt="0"/>
      <dgm:spPr/>
    </dgm:pt>
    <dgm:pt modelId="{7662D981-B3FF-4FFC-913B-91DC32631650}" type="pres">
      <dgm:prSet presAssocID="{62A440B8-B992-4EBA-9F6E-221F9508A2F7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8" r="6" b="21416"/>
          <a:stretch/>
        </a:blipFill>
      </dgm:spPr>
      <dgm:extLst>
        <a:ext uri="{E40237B7-FDA0-4F09-8148-C483321AD2D9}">
          <dgm14:cNvPr xmlns:dgm14="http://schemas.microsoft.com/office/drawing/2010/diagram" id="0" name="" descr="Young man in sportswear doing yoga outdoors, hidden behind a plant,  wellbeing concept (copy space)."/>
        </a:ext>
      </dgm:extLst>
    </dgm:pt>
    <dgm:pt modelId="{606C8BAD-D2A6-4B51-A85B-5521B24BF9E2}" type="pres">
      <dgm:prSet presAssocID="{62A440B8-B992-4EBA-9F6E-221F9508A2F7}" presName="Subtitle" presStyleLbl="revTx" presStyleIdx="0" presStyleCnt="6">
        <dgm:presLayoutVars>
          <dgm:chMax val="0"/>
          <dgm:bulletEnabled/>
        </dgm:presLayoutVars>
      </dgm:prSet>
      <dgm:spPr/>
    </dgm:pt>
    <dgm:pt modelId="{44C93C3C-B687-4847-8D91-323A580E4E74}" type="pres">
      <dgm:prSet presAssocID="{62A440B8-B992-4EBA-9F6E-221F9508A2F7}" presName="Description" presStyleLbl="revTx" presStyleIdx="1" presStyleCnt="6">
        <dgm:presLayoutVars>
          <dgm:bulletEnabled/>
        </dgm:presLayoutVars>
      </dgm:prSet>
      <dgm:spPr/>
    </dgm:pt>
    <dgm:pt modelId="{6538CD91-C85B-4694-BC18-BCDF01A01F09}" type="pres">
      <dgm:prSet presAssocID="{677FC4A3-5E25-4691-92F6-8AA853A52202}" presName="sibTrans" presStyleLbl="sibTrans2D1" presStyleIdx="0" presStyleCnt="0"/>
      <dgm:spPr/>
    </dgm:pt>
    <dgm:pt modelId="{382C5322-9DEB-4B47-B074-F5EA08A56F87}" type="pres">
      <dgm:prSet presAssocID="{6F392EB4-C87F-4437-B8CC-D9814DC811E2}" presName="Composite" presStyleCnt="0"/>
      <dgm:spPr/>
    </dgm:pt>
    <dgm:pt modelId="{13F9C19E-1E14-4C6C-A6FF-BDF723D6C297}" type="pres">
      <dgm:prSet presAssocID="{6F392EB4-C87F-4437-B8CC-D9814DC811E2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r="28502" b="6"/>
          <a:stretch/>
        </a:blipFill>
      </dgm:spPr>
      <dgm:extLst>
        <a:ext uri="{E40237B7-FDA0-4F09-8148-C483321AD2D9}">
          <dgm14:cNvPr xmlns:dgm14="http://schemas.microsoft.com/office/drawing/2010/diagram" id="0" name="" descr="Customer satisfaction survey feedback"/>
        </a:ext>
      </dgm:extLst>
    </dgm:pt>
    <dgm:pt modelId="{7DB5CC3F-5FCE-49B1-A68B-B986B8B6AFEC}" type="pres">
      <dgm:prSet presAssocID="{6F392EB4-C87F-4437-B8CC-D9814DC811E2}" presName="Subtitle" presStyleLbl="revTx" presStyleIdx="2" presStyleCnt="6">
        <dgm:presLayoutVars>
          <dgm:chMax val="0"/>
          <dgm:bulletEnabled/>
        </dgm:presLayoutVars>
      </dgm:prSet>
      <dgm:spPr/>
    </dgm:pt>
    <dgm:pt modelId="{26FB878B-1AE7-47E2-9249-D358D2D6C8D8}" type="pres">
      <dgm:prSet presAssocID="{6F392EB4-C87F-4437-B8CC-D9814DC811E2}" presName="Description" presStyleLbl="revTx" presStyleIdx="3" presStyleCnt="6">
        <dgm:presLayoutVars>
          <dgm:bulletEnabled/>
        </dgm:presLayoutVars>
      </dgm:prSet>
      <dgm:spPr/>
    </dgm:pt>
    <dgm:pt modelId="{3A1E3D81-99D2-4020-8783-6B628841C4D8}" type="pres">
      <dgm:prSet presAssocID="{331328AE-0545-442C-8303-760D86C3EC16}" presName="sibTrans" presStyleLbl="sibTrans2D1" presStyleIdx="0" presStyleCnt="0"/>
      <dgm:spPr/>
    </dgm:pt>
    <dgm:pt modelId="{92FEEF4E-3100-4912-819A-59B3D162B81A}" type="pres">
      <dgm:prSet presAssocID="{22EF039B-BF1F-4170-8D3E-7C44D730A526}" presName="Composite" presStyleCnt="0"/>
      <dgm:spPr/>
    </dgm:pt>
    <dgm:pt modelId="{2EDF4F43-D3A5-4027-98AE-80FDC96995FD}" type="pres">
      <dgm:prSet presAssocID="{22EF039B-BF1F-4170-8D3E-7C44D730A526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-11"/>
          <a:stretch/>
        </a:blipFill>
      </dgm:spPr>
      <dgm:extLst>
        <a:ext uri="{E40237B7-FDA0-4F09-8148-C483321AD2D9}">
          <dgm14:cNvPr xmlns:dgm14="http://schemas.microsoft.com/office/drawing/2010/diagram" id="0" name="" descr="Goal setting"/>
        </a:ext>
      </dgm:extLst>
    </dgm:pt>
    <dgm:pt modelId="{4C77717D-8CC8-442A-AD61-1C4F307C03D8}" type="pres">
      <dgm:prSet presAssocID="{22EF039B-BF1F-4170-8D3E-7C44D730A526}" presName="Subtitle" presStyleLbl="revTx" presStyleIdx="4" presStyleCnt="6">
        <dgm:presLayoutVars>
          <dgm:chMax val="0"/>
          <dgm:bulletEnabled/>
        </dgm:presLayoutVars>
      </dgm:prSet>
      <dgm:spPr/>
    </dgm:pt>
    <dgm:pt modelId="{59E44FFB-4746-4243-9414-28D437FC6B78}" type="pres">
      <dgm:prSet presAssocID="{22EF039B-BF1F-4170-8D3E-7C44D730A526}" presName="Description" presStyleLbl="revTx" presStyleIdx="5" presStyleCnt="6">
        <dgm:presLayoutVars>
          <dgm:bulletEnabled/>
        </dgm:presLayoutVars>
      </dgm:prSet>
      <dgm:spPr/>
    </dgm:pt>
  </dgm:ptLst>
  <dgm:cxnLst>
    <dgm:cxn modelId="{97DF9C19-AD6F-4C63-BB64-5A98CD604E63}" type="presOf" srcId="{4D80364E-63A8-442B-9E80-6C5051100D17}" destId="{26FB878B-1AE7-47E2-9249-D358D2D6C8D8}" srcOrd="0" destOrd="0" presId="urn:microsoft.com/office/officeart/2024/3/layout/verticalVisualTextBlock1#19"/>
    <dgm:cxn modelId="{AE0AA91F-2327-466E-9EC2-5172C0699EE3}" type="presOf" srcId="{FA1E8499-4A6F-40B1-A767-F633B527D2EC}" destId="{59E44FFB-4746-4243-9414-28D437FC6B78}" srcOrd="0" destOrd="0" presId="urn:microsoft.com/office/officeart/2024/3/layout/verticalVisualTextBlock1#19"/>
    <dgm:cxn modelId="{2134FF22-6031-4F82-B063-F57B5DEBE939}" srcId="{62A440B8-B992-4EBA-9F6E-221F9508A2F7}" destId="{AC85A08F-E37B-412D-99B9-979EF242702C}" srcOrd="0" destOrd="0" parTransId="{13DF1A7B-DC01-4B92-9FF3-629345428C88}" sibTransId="{2986784E-F012-46E6-93EC-799DA72E000E}"/>
    <dgm:cxn modelId="{51C05F2A-7146-42AE-8C6F-3C04B78A2A9C}" type="presOf" srcId="{331328AE-0545-442C-8303-760D86C3EC16}" destId="{3A1E3D81-99D2-4020-8783-6B628841C4D8}" srcOrd="0" destOrd="0" presId="urn:microsoft.com/office/officeart/2024/3/layout/verticalVisualTextBlock1#19"/>
    <dgm:cxn modelId="{127FE05B-37AF-4451-960E-F479659340C6}" type="presOf" srcId="{C49BA3E7-096A-4DC5-B2AC-BCC909157EB9}" destId="{59B93A43-144F-4E4B-8FF1-7B5A29FF64E1}" srcOrd="0" destOrd="0" presId="urn:microsoft.com/office/officeart/2024/3/layout/verticalVisualTextBlock1#19"/>
    <dgm:cxn modelId="{9333775D-DDDC-430B-9C01-89A4862A550A}" type="presOf" srcId="{AC85A08F-E37B-412D-99B9-979EF242702C}" destId="{44C93C3C-B687-4847-8D91-323A580E4E74}" srcOrd="0" destOrd="0" presId="urn:microsoft.com/office/officeart/2024/3/layout/verticalVisualTextBlock1#19"/>
    <dgm:cxn modelId="{C777ED4B-7C9E-47AF-9332-21567330F6EE}" type="presOf" srcId="{62A440B8-B992-4EBA-9F6E-221F9508A2F7}" destId="{606C8BAD-D2A6-4B51-A85B-5521B24BF9E2}" srcOrd="0" destOrd="0" presId="urn:microsoft.com/office/officeart/2024/3/layout/verticalVisualTextBlock1#19"/>
    <dgm:cxn modelId="{BBCBC876-2A6E-4A84-9BBE-CC6E5BBCAEC1}" srcId="{C49BA3E7-096A-4DC5-B2AC-BCC909157EB9}" destId="{6F392EB4-C87F-4437-B8CC-D9814DC811E2}" srcOrd="1" destOrd="0" parTransId="{38F57068-85EF-4A47-B861-6EF84F5695ED}" sibTransId="{331328AE-0545-442C-8303-760D86C3EC16}"/>
    <dgm:cxn modelId="{9C102791-B08F-4477-B90B-1603E2765065}" srcId="{22EF039B-BF1F-4170-8D3E-7C44D730A526}" destId="{FA1E8499-4A6F-40B1-A767-F633B527D2EC}" srcOrd="0" destOrd="0" parTransId="{19A7B828-1DE2-40D1-87A1-5693734E705D}" sibTransId="{4102E12E-E22D-4645-A2FA-90E47D194130}"/>
    <dgm:cxn modelId="{C0A4B7A1-0054-41D9-8118-BF7CF4A110DB}" srcId="{6F392EB4-C87F-4437-B8CC-D9814DC811E2}" destId="{4D80364E-63A8-442B-9E80-6C5051100D17}" srcOrd="0" destOrd="0" parTransId="{D5F69B84-52A6-450C-BBA2-8FC7C7E2AD9C}" sibTransId="{DDDE18DF-2242-4884-93A8-68F3F28E16B2}"/>
    <dgm:cxn modelId="{212E4BA2-3313-4073-BC5A-3FCBB52228E0}" type="presOf" srcId="{22EF039B-BF1F-4170-8D3E-7C44D730A526}" destId="{4C77717D-8CC8-442A-AD61-1C4F307C03D8}" srcOrd="0" destOrd="0" presId="urn:microsoft.com/office/officeart/2024/3/layout/verticalVisualTextBlock1#19"/>
    <dgm:cxn modelId="{CFDAE4AE-8EEC-4296-8955-91E0197D923C}" type="presOf" srcId="{6F392EB4-C87F-4437-B8CC-D9814DC811E2}" destId="{7DB5CC3F-5FCE-49B1-A68B-B986B8B6AFEC}" srcOrd="0" destOrd="0" presId="urn:microsoft.com/office/officeart/2024/3/layout/verticalVisualTextBlock1#19"/>
    <dgm:cxn modelId="{484036BE-8278-49C1-AFC6-6248BAD7EAB8}" srcId="{C49BA3E7-096A-4DC5-B2AC-BCC909157EB9}" destId="{22EF039B-BF1F-4170-8D3E-7C44D730A526}" srcOrd="2" destOrd="0" parTransId="{69DDEE30-BE94-43B4-9285-51A824BDCF59}" sibTransId="{3E74DE58-B266-4615-A2E5-EACF682FFE30}"/>
    <dgm:cxn modelId="{2CD763D1-64F4-4E55-B1C5-062B965B6F37}" srcId="{C49BA3E7-096A-4DC5-B2AC-BCC909157EB9}" destId="{62A440B8-B992-4EBA-9F6E-221F9508A2F7}" srcOrd="0" destOrd="0" parTransId="{4263EE9B-16AA-4921-A60B-C11E3AEBAB29}" sibTransId="{677FC4A3-5E25-4691-92F6-8AA853A52202}"/>
    <dgm:cxn modelId="{D5A1E0F0-9122-4C63-B859-0DFA1381120E}" type="presOf" srcId="{677FC4A3-5E25-4691-92F6-8AA853A52202}" destId="{6538CD91-C85B-4694-BC18-BCDF01A01F09}" srcOrd="0" destOrd="0" presId="urn:microsoft.com/office/officeart/2024/3/layout/verticalVisualTextBlock1#19"/>
    <dgm:cxn modelId="{B3C94067-B527-45F0-8D58-EA79EC631FE3}" type="presParOf" srcId="{59B93A43-144F-4E4B-8FF1-7B5A29FF64E1}" destId="{961A00C3-8496-4A42-B219-7645DF72B14E}" srcOrd="0" destOrd="0" presId="urn:microsoft.com/office/officeart/2024/3/layout/verticalVisualTextBlock1#19"/>
    <dgm:cxn modelId="{08BD607C-599D-4C7E-9CB5-E282CC0108BD}" type="presParOf" srcId="{961A00C3-8496-4A42-B219-7645DF72B14E}" destId="{7662D981-B3FF-4FFC-913B-91DC32631650}" srcOrd="0" destOrd="0" presId="urn:microsoft.com/office/officeart/2024/3/layout/verticalVisualTextBlock1#19"/>
    <dgm:cxn modelId="{C55400DE-7340-4BFE-9566-3E3D8FFCD153}" type="presParOf" srcId="{961A00C3-8496-4A42-B219-7645DF72B14E}" destId="{606C8BAD-D2A6-4B51-A85B-5521B24BF9E2}" srcOrd="1" destOrd="0" presId="urn:microsoft.com/office/officeart/2024/3/layout/verticalVisualTextBlock1#19"/>
    <dgm:cxn modelId="{29A5DF74-92EC-4FCE-BED9-92B55C171FFF}" type="presParOf" srcId="{961A00C3-8496-4A42-B219-7645DF72B14E}" destId="{44C93C3C-B687-4847-8D91-323A580E4E74}" srcOrd="2" destOrd="0" presId="urn:microsoft.com/office/officeart/2024/3/layout/verticalVisualTextBlock1#19"/>
    <dgm:cxn modelId="{7E95D5EB-F45B-487F-897C-C3F455CD8E2F}" type="presParOf" srcId="{59B93A43-144F-4E4B-8FF1-7B5A29FF64E1}" destId="{6538CD91-C85B-4694-BC18-BCDF01A01F09}" srcOrd="1" destOrd="0" presId="urn:microsoft.com/office/officeart/2024/3/layout/verticalVisualTextBlock1#19"/>
    <dgm:cxn modelId="{6A400F6C-DE28-4B79-87F2-57708BBE16D4}" type="presParOf" srcId="{59B93A43-144F-4E4B-8FF1-7B5A29FF64E1}" destId="{382C5322-9DEB-4B47-B074-F5EA08A56F87}" srcOrd="2" destOrd="0" presId="urn:microsoft.com/office/officeart/2024/3/layout/verticalVisualTextBlock1#19"/>
    <dgm:cxn modelId="{1A9E13B6-FCCB-4F6A-8E90-E778FA09F2A2}" type="presParOf" srcId="{382C5322-9DEB-4B47-B074-F5EA08A56F87}" destId="{13F9C19E-1E14-4C6C-A6FF-BDF723D6C297}" srcOrd="0" destOrd="0" presId="urn:microsoft.com/office/officeart/2024/3/layout/verticalVisualTextBlock1#19"/>
    <dgm:cxn modelId="{23189CCD-CF48-4F25-BBDA-153A00D0D71D}" type="presParOf" srcId="{382C5322-9DEB-4B47-B074-F5EA08A56F87}" destId="{7DB5CC3F-5FCE-49B1-A68B-B986B8B6AFEC}" srcOrd="1" destOrd="0" presId="urn:microsoft.com/office/officeart/2024/3/layout/verticalVisualTextBlock1#19"/>
    <dgm:cxn modelId="{5E7434F7-F34F-40D2-981C-513ED3B7467D}" type="presParOf" srcId="{382C5322-9DEB-4B47-B074-F5EA08A56F87}" destId="{26FB878B-1AE7-47E2-9249-D358D2D6C8D8}" srcOrd="2" destOrd="0" presId="urn:microsoft.com/office/officeart/2024/3/layout/verticalVisualTextBlock1#19"/>
    <dgm:cxn modelId="{B3C15CB8-C485-4A31-BF2B-DAAF99B3D351}" type="presParOf" srcId="{59B93A43-144F-4E4B-8FF1-7B5A29FF64E1}" destId="{3A1E3D81-99D2-4020-8783-6B628841C4D8}" srcOrd="3" destOrd="0" presId="urn:microsoft.com/office/officeart/2024/3/layout/verticalVisualTextBlock1#19"/>
    <dgm:cxn modelId="{73692502-DDDF-4195-B740-AF50BD3D70C5}" type="presParOf" srcId="{59B93A43-144F-4E4B-8FF1-7B5A29FF64E1}" destId="{92FEEF4E-3100-4912-819A-59B3D162B81A}" srcOrd="4" destOrd="0" presId="urn:microsoft.com/office/officeart/2024/3/layout/verticalVisualTextBlock1#19"/>
    <dgm:cxn modelId="{9BC64EFE-45C5-42C1-A722-FBBA11552DD2}" type="presParOf" srcId="{92FEEF4E-3100-4912-819A-59B3D162B81A}" destId="{2EDF4F43-D3A5-4027-98AE-80FDC96995FD}" srcOrd="0" destOrd="0" presId="urn:microsoft.com/office/officeart/2024/3/layout/verticalVisualTextBlock1#19"/>
    <dgm:cxn modelId="{A617824E-2D92-4864-B81C-013902991359}" type="presParOf" srcId="{92FEEF4E-3100-4912-819A-59B3D162B81A}" destId="{4C77717D-8CC8-442A-AD61-1C4F307C03D8}" srcOrd="1" destOrd="0" presId="urn:microsoft.com/office/officeart/2024/3/layout/verticalVisualTextBlock1#19"/>
    <dgm:cxn modelId="{9CDFD547-3082-4706-9738-18B0CB89C9EF}" type="presParOf" srcId="{92FEEF4E-3100-4912-819A-59B3D162B81A}" destId="{59E44FFB-4746-4243-9414-28D437FC6B78}" srcOrd="2" destOrd="0" presId="urn:microsoft.com/office/officeart/2024/3/layout/verticalVisualTextBlock1#1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CAD8D9-B2F6-4F65-BBCA-9B6115A52A2F}" type="doc">
      <dgm:prSet loTypeId="urn:microsoft.com/office/officeart/2024/3/layout/hArchList1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443F3B-5C12-4DCB-8C5D-49DBB58D42F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Personal Empowerment</a:t>
          </a:r>
        </a:p>
      </dgm:t>
    </dgm:pt>
    <dgm:pt modelId="{7D83401D-3982-4A07-906F-7391C7270E45}" type="parTrans" cxnId="{68B4A241-C726-417D-B961-F3D429834F8B}">
      <dgm:prSet/>
      <dgm:spPr/>
      <dgm:t>
        <a:bodyPr/>
        <a:lstStyle/>
        <a:p>
          <a:endParaRPr lang="en-US"/>
        </a:p>
      </dgm:t>
    </dgm:pt>
    <dgm:pt modelId="{C4CFDAB1-5885-4DD1-A5E2-6C9AD83071A2}" type="sibTrans" cxnId="{68B4A241-C726-417D-B961-F3D429834F8B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19774517-0CD8-4850-B999-4B1AE37026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Wellness Recovery Action Plan fosters personal empowerment, allowing individuals to take charge of their mental well-being.</a:t>
          </a:r>
        </a:p>
      </dgm:t>
    </dgm:pt>
    <dgm:pt modelId="{033D0A10-6FB4-4269-A905-1644C3A3B86E}" type="parTrans" cxnId="{B137300B-651E-46D5-8442-3EB634AF86D8}">
      <dgm:prSet/>
      <dgm:spPr/>
      <dgm:t>
        <a:bodyPr/>
        <a:lstStyle/>
        <a:p>
          <a:endParaRPr lang="en-US"/>
        </a:p>
      </dgm:t>
    </dgm:pt>
    <dgm:pt modelId="{E1E66626-D996-43C8-A99D-B28A160A3D35}" type="sibTrans" cxnId="{B137300B-651E-46D5-8442-3EB634AF86D8}">
      <dgm:prSet/>
      <dgm:spPr/>
      <dgm:t>
        <a:bodyPr/>
        <a:lstStyle/>
        <a:p>
          <a:endParaRPr lang="en-US"/>
        </a:p>
      </dgm:t>
    </dgm:pt>
    <dgm:pt modelId="{19A0F8BF-AC11-4FEB-BB4F-FDF0F62C4A9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Supportive Structure</a:t>
          </a:r>
        </a:p>
      </dgm:t>
    </dgm:pt>
    <dgm:pt modelId="{6BCDCAB5-00BA-4795-B1B6-555C46884BAD}" type="parTrans" cxnId="{1055A55B-952C-4410-8A59-48C10A0C1F9B}">
      <dgm:prSet/>
      <dgm:spPr/>
      <dgm:t>
        <a:bodyPr/>
        <a:lstStyle/>
        <a:p>
          <a:endParaRPr lang="en-US"/>
        </a:p>
      </dgm:t>
    </dgm:pt>
    <dgm:pt modelId="{C070FC4C-5D86-4C02-B93E-C08E10CFB3AF}" type="sibTrans" cxnId="{1055A55B-952C-4410-8A59-48C10A0C1F9B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429AEFAE-5E5A-4B92-920C-1AE6A7731A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WRAP helps individuals establish a supportive framework that enhances their mental health and well-being.</a:t>
          </a:r>
        </a:p>
      </dgm:t>
    </dgm:pt>
    <dgm:pt modelId="{777F3248-CC12-4DA4-9622-F9439D05667A}" type="parTrans" cxnId="{B4B2AA17-888D-4782-837D-0DF583ABC271}">
      <dgm:prSet/>
      <dgm:spPr/>
      <dgm:t>
        <a:bodyPr/>
        <a:lstStyle/>
        <a:p>
          <a:endParaRPr lang="en-US"/>
        </a:p>
      </dgm:t>
    </dgm:pt>
    <dgm:pt modelId="{90B1AF1E-22C2-45FC-8334-D6291C569FA9}" type="sibTrans" cxnId="{B4B2AA17-888D-4782-837D-0DF583ABC271}">
      <dgm:prSet/>
      <dgm:spPr/>
      <dgm:t>
        <a:bodyPr/>
        <a:lstStyle/>
        <a:p>
          <a:endParaRPr lang="en-US"/>
        </a:p>
      </dgm:t>
    </dgm:pt>
    <dgm:pt modelId="{ECEDB801-A9C7-44AD-B54B-D7E58178D65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Mental Health Promotion</a:t>
          </a:r>
        </a:p>
      </dgm:t>
    </dgm:pt>
    <dgm:pt modelId="{2A469921-D21C-41EA-A988-4FC30B512831}" type="parTrans" cxnId="{C9481363-F105-47A0-9B84-32C046B98307}">
      <dgm:prSet/>
      <dgm:spPr/>
      <dgm:t>
        <a:bodyPr/>
        <a:lstStyle/>
        <a:p>
          <a:endParaRPr lang="en-US"/>
        </a:p>
      </dgm:t>
    </dgm:pt>
    <dgm:pt modelId="{E1E5181A-837A-4759-BC45-4F79F665FB63}" type="sibTrans" cxnId="{C9481363-F105-47A0-9B84-32C046B98307}">
      <dgm:prSet/>
      <dgm:spPr/>
      <dgm:t>
        <a:bodyPr/>
        <a:lstStyle/>
        <a:p>
          <a:endParaRPr lang="en-US"/>
        </a:p>
      </dgm:t>
    </dgm:pt>
    <dgm:pt modelId="{E0D5B34C-8ED7-4FD5-B4B2-8AAD7034D0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By utilizing WRAP, individuals can actively promote their mental health and resilience in daily life.</a:t>
          </a:r>
        </a:p>
      </dgm:t>
    </dgm:pt>
    <dgm:pt modelId="{5D77E4C5-C198-4342-9004-DF4E311BC4ED}" type="parTrans" cxnId="{1443456B-50C4-485D-AE78-634BCDE9CEB4}">
      <dgm:prSet/>
      <dgm:spPr/>
      <dgm:t>
        <a:bodyPr/>
        <a:lstStyle/>
        <a:p>
          <a:endParaRPr lang="en-US"/>
        </a:p>
      </dgm:t>
    </dgm:pt>
    <dgm:pt modelId="{728FB6D9-A382-4B75-B8CC-D0C70F081105}" type="sibTrans" cxnId="{1443456B-50C4-485D-AE78-634BCDE9CEB4}">
      <dgm:prSet/>
      <dgm:spPr/>
      <dgm:t>
        <a:bodyPr/>
        <a:lstStyle/>
        <a:p>
          <a:endParaRPr lang="en-US"/>
        </a:p>
      </dgm:t>
    </dgm:pt>
    <dgm:pt modelId="{F1A5C8ED-D438-401F-9189-04EB16EE0F79}" type="pres">
      <dgm:prSet presAssocID="{02CAD8D9-B2F6-4F65-BBCA-9B6115A52A2F}" presName="Name0" presStyleCnt="0">
        <dgm:presLayoutVars>
          <dgm:dir/>
          <dgm:resizeHandles val="exact"/>
        </dgm:presLayoutVars>
      </dgm:prSet>
      <dgm:spPr/>
    </dgm:pt>
    <dgm:pt modelId="{BD98F202-BFAE-4CEB-BB20-B38554FBCA27}" type="pres">
      <dgm:prSet presAssocID="{96443F3B-5C12-4DCB-8C5D-49DBB58D42FA}" presName="compNode" presStyleCnt="0"/>
      <dgm:spPr/>
    </dgm:pt>
    <dgm:pt modelId="{31A78B7A-B89B-4F4C-B341-E43DB11562C8}" type="pres">
      <dgm:prSet presAssocID="{96443F3B-5C12-4DCB-8C5D-49DBB58D42FA}" presName="pictRect" presStyleLbl="revTx" presStyleIdx="0" presStyleCnt="6">
        <dgm:presLayoutVars>
          <dgm:chMax val="0"/>
          <dgm:bulletEnabled/>
        </dgm:presLayoutVars>
      </dgm:prSet>
      <dgm:spPr/>
    </dgm:pt>
    <dgm:pt modelId="{DFF25462-D7BC-4772-956A-A6818895739C}" type="pres">
      <dgm:prSet presAssocID="{96443F3B-5C12-4DCB-8C5D-49DBB58D42FA}" presName="textRect" presStyleLbl="revTx" presStyleIdx="1" presStyleCnt="6">
        <dgm:presLayoutVars>
          <dgm:bulletEnabled/>
        </dgm:presLayoutVars>
      </dgm:prSet>
      <dgm:spPr/>
    </dgm:pt>
    <dgm:pt modelId="{289754AC-E3DB-4D9A-BC7B-F1B901A7950F}" type="pres">
      <dgm:prSet presAssocID="{C4CFDAB1-5885-4DD1-A5E2-6C9AD83071A2}" presName="sibTrans" presStyleLbl="sibTrans2D1" presStyleIdx="0" presStyleCnt="0"/>
      <dgm:spPr/>
    </dgm:pt>
    <dgm:pt modelId="{BF8E8371-87DA-4D73-A9D6-CDA8684DBDD8}" type="pres">
      <dgm:prSet presAssocID="{19A0F8BF-AC11-4FEB-BB4F-FDF0F62C4A91}" presName="compNode" presStyleCnt="0"/>
      <dgm:spPr/>
    </dgm:pt>
    <dgm:pt modelId="{D3FAA3FE-719A-4DA0-ABE0-205D46815E60}" type="pres">
      <dgm:prSet presAssocID="{19A0F8BF-AC11-4FEB-BB4F-FDF0F62C4A91}" presName="pictRect" presStyleLbl="revTx" presStyleIdx="2" presStyleCnt="6">
        <dgm:presLayoutVars>
          <dgm:chMax val="0"/>
          <dgm:bulletEnabled/>
        </dgm:presLayoutVars>
      </dgm:prSet>
      <dgm:spPr/>
    </dgm:pt>
    <dgm:pt modelId="{2BE35A5E-91C5-4B67-82E3-CFE95A35AFE6}" type="pres">
      <dgm:prSet presAssocID="{19A0F8BF-AC11-4FEB-BB4F-FDF0F62C4A91}" presName="textRect" presStyleLbl="revTx" presStyleIdx="3" presStyleCnt="6">
        <dgm:presLayoutVars>
          <dgm:bulletEnabled/>
        </dgm:presLayoutVars>
      </dgm:prSet>
      <dgm:spPr/>
    </dgm:pt>
    <dgm:pt modelId="{F657FE81-7799-4648-81C4-807DBBD11203}" type="pres">
      <dgm:prSet presAssocID="{C070FC4C-5D86-4C02-B93E-C08E10CFB3AF}" presName="sibTrans" presStyleLbl="sibTrans2D1" presStyleIdx="0" presStyleCnt="0"/>
      <dgm:spPr/>
    </dgm:pt>
    <dgm:pt modelId="{4660525D-4EFA-4F0E-8BA9-B441F3BCD917}" type="pres">
      <dgm:prSet presAssocID="{ECEDB801-A9C7-44AD-B54B-D7E58178D65E}" presName="compNode" presStyleCnt="0"/>
      <dgm:spPr/>
    </dgm:pt>
    <dgm:pt modelId="{85173961-1F3A-4D48-817E-954C15AFA288}" type="pres">
      <dgm:prSet presAssocID="{ECEDB801-A9C7-44AD-B54B-D7E58178D65E}" presName="pictRect" presStyleLbl="revTx" presStyleIdx="4" presStyleCnt="6">
        <dgm:presLayoutVars>
          <dgm:chMax val="0"/>
          <dgm:bulletEnabled/>
        </dgm:presLayoutVars>
      </dgm:prSet>
      <dgm:spPr/>
    </dgm:pt>
    <dgm:pt modelId="{ACD22410-12C5-4EDC-ACCA-C1E583A6367C}" type="pres">
      <dgm:prSet presAssocID="{ECEDB801-A9C7-44AD-B54B-D7E58178D65E}" presName="textRect" presStyleLbl="revTx" presStyleIdx="5" presStyleCnt="6">
        <dgm:presLayoutVars>
          <dgm:bulletEnabled/>
        </dgm:presLayoutVars>
      </dgm:prSet>
      <dgm:spPr/>
    </dgm:pt>
  </dgm:ptLst>
  <dgm:cxnLst>
    <dgm:cxn modelId="{B137300B-651E-46D5-8442-3EB634AF86D8}" srcId="{96443F3B-5C12-4DCB-8C5D-49DBB58D42FA}" destId="{19774517-0CD8-4850-B999-4B1AE370260D}" srcOrd="0" destOrd="0" parTransId="{033D0A10-6FB4-4269-A905-1644C3A3B86E}" sibTransId="{E1E66626-D996-43C8-A99D-B28A160A3D35}"/>
    <dgm:cxn modelId="{B4B2AA17-888D-4782-837D-0DF583ABC271}" srcId="{19A0F8BF-AC11-4FEB-BB4F-FDF0F62C4A91}" destId="{429AEFAE-5E5A-4B92-920C-1AE6A7731A98}" srcOrd="0" destOrd="0" parTransId="{777F3248-CC12-4DA4-9622-F9439D05667A}" sibTransId="{90B1AF1E-22C2-45FC-8334-D6291C569FA9}"/>
    <dgm:cxn modelId="{EE25EA1A-E536-4A08-94F4-212B6E632F9F}" type="presOf" srcId="{ECEDB801-A9C7-44AD-B54B-D7E58178D65E}" destId="{85173961-1F3A-4D48-817E-954C15AFA288}" srcOrd="0" destOrd="0" presId="urn:microsoft.com/office/officeart/2024/3/layout/hArchList1#6"/>
    <dgm:cxn modelId="{59B0CA25-3A05-4119-B26D-DBD346C0E81B}" type="presOf" srcId="{19A0F8BF-AC11-4FEB-BB4F-FDF0F62C4A91}" destId="{D3FAA3FE-719A-4DA0-ABE0-205D46815E60}" srcOrd="0" destOrd="0" presId="urn:microsoft.com/office/officeart/2024/3/layout/hArchList1#6"/>
    <dgm:cxn modelId="{1055A55B-952C-4410-8A59-48C10A0C1F9B}" srcId="{02CAD8D9-B2F6-4F65-BBCA-9B6115A52A2F}" destId="{19A0F8BF-AC11-4FEB-BB4F-FDF0F62C4A91}" srcOrd="1" destOrd="0" parTransId="{6BCDCAB5-00BA-4795-B1B6-555C46884BAD}" sibTransId="{C070FC4C-5D86-4C02-B93E-C08E10CFB3AF}"/>
    <dgm:cxn modelId="{68B4A241-C726-417D-B961-F3D429834F8B}" srcId="{02CAD8D9-B2F6-4F65-BBCA-9B6115A52A2F}" destId="{96443F3B-5C12-4DCB-8C5D-49DBB58D42FA}" srcOrd="0" destOrd="0" parTransId="{7D83401D-3982-4A07-906F-7391C7270E45}" sibTransId="{C4CFDAB1-5885-4DD1-A5E2-6C9AD83071A2}"/>
    <dgm:cxn modelId="{C9481363-F105-47A0-9B84-32C046B98307}" srcId="{02CAD8D9-B2F6-4F65-BBCA-9B6115A52A2F}" destId="{ECEDB801-A9C7-44AD-B54B-D7E58178D65E}" srcOrd="2" destOrd="0" parTransId="{2A469921-D21C-41EA-A988-4FC30B512831}" sibTransId="{E1E5181A-837A-4759-BC45-4F79F665FB63}"/>
    <dgm:cxn modelId="{42FB5368-18CF-416A-AA0E-FD63C9B7A909}" type="presOf" srcId="{96443F3B-5C12-4DCB-8C5D-49DBB58D42FA}" destId="{31A78B7A-B89B-4F4C-B341-E43DB11562C8}" srcOrd="0" destOrd="0" presId="urn:microsoft.com/office/officeart/2024/3/layout/hArchList1#6"/>
    <dgm:cxn modelId="{1443456B-50C4-485D-AE78-634BCDE9CEB4}" srcId="{ECEDB801-A9C7-44AD-B54B-D7E58178D65E}" destId="{E0D5B34C-8ED7-4FD5-B4B2-8AAD7034D0F7}" srcOrd="0" destOrd="0" parTransId="{5D77E4C5-C198-4342-9004-DF4E311BC4ED}" sibTransId="{728FB6D9-A382-4B75-B8CC-D0C70F081105}"/>
    <dgm:cxn modelId="{371DD980-62BA-49BA-8A57-E6E828E199F3}" type="presOf" srcId="{02CAD8D9-B2F6-4F65-BBCA-9B6115A52A2F}" destId="{F1A5C8ED-D438-401F-9189-04EB16EE0F79}" srcOrd="0" destOrd="0" presId="urn:microsoft.com/office/officeart/2024/3/layout/hArchList1#6"/>
    <dgm:cxn modelId="{6EE25D8B-E1C3-4864-AE3B-7F0294996F82}" type="presOf" srcId="{E0D5B34C-8ED7-4FD5-B4B2-8AAD7034D0F7}" destId="{ACD22410-12C5-4EDC-ACCA-C1E583A6367C}" srcOrd="0" destOrd="0" presId="urn:microsoft.com/office/officeart/2024/3/layout/hArchList1#6"/>
    <dgm:cxn modelId="{92AFDFA7-497A-41CD-8546-41D96DC3372F}" type="presOf" srcId="{429AEFAE-5E5A-4B92-920C-1AE6A7731A98}" destId="{2BE35A5E-91C5-4B67-82E3-CFE95A35AFE6}" srcOrd="0" destOrd="0" presId="urn:microsoft.com/office/officeart/2024/3/layout/hArchList1#6"/>
    <dgm:cxn modelId="{1C76A6BA-C9DF-433A-9701-717F2AD71A7C}" type="presOf" srcId="{C4CFDAB1-5885-4DD1-A5E2-6C9AD83071A2}" destId="{289754AC-E3DB-4D9A-BC7B-F1B901A7950F}" srcOrd="0" destOrd="0" presId="urn:microsoft.com/office/officeart/2024/3/layout/hArchList1#6"/>
    <dgm:cxn modelId="{046937CB-2D77-42A0-93BB-751875727DEC}" type="presOf" srcId="{19774517-0CD8-4850-B999-4B1AE370260D}" destId="{DFF25462-D7BC-4772-956A-A6818895739C}" srcOrd="0" destOrd="0" presId="urn:microsoft.com/office/officeart/2024/3/layout/hArchList1#6"/>
    <dgm:cxn modelId="{BEFC86F6-72E7-42C2-BA86-359B689EEC32}" type="presOf" srcId="{C070FC4C-5D86-4C02-B93E-C08E10CFB3AF}" destId="{F657FE81-7799-4648-81C4-807DBBD11203}" srcOrd="0" destOrd="0" presId="urn:microsoft.com/office/officeart/2024/3/layout/hArchList1#6"/>
    <dgm:cxn modelId="{DE2E096B-C0DF-441D-BF61-81C3E3A3188A}" type="presParOf" srcId="{F1A5C8ED-D438-401F-9189-04EB16EE0F79}" destId="{BD98F202-BFAE-4CEB-BB20-B38554FBCA27}" srcOrd="0" destOrd="0" presId="urn:microsoft.com/office/officeart/2024/3/layout/hArchList1#6"/>
    <dgm:cxn modelId="{1A3B2351-F7AB-4187-A930-251CFFB53EC1}" type="presParOf" srcId="{BD98F202-BFAE-4CEB-BB20-B38554FBCA27}" destId="{31A78B7A-B89B-4F4C-B341-E43DB11562C8}" srcOrd="0" destOrd="0" presId="urn:microsoft.com/office/officeart/2024/3/layout/hArchList1#6"/>
    <dgm:cxn modelId="{3E56FADB-0B2E-48A4-8743-A553DEC70853}" type="presParOf" srcId="{BD98F202-BFAE-4CEB-BB20-B38554FBCA27}" destId="{DFF25462-D7BC-4772-956A-A6818895739C}" srcOrd="1" destOrd="0" presId="urn:microsoft.com/office/officeart/2024/3/layout/hArchList1#6"/>
    <dgm:cxn modelId="{85FFC1B3-9A40-48F5-9906-E6167DF932D9}" type="presParOf" srcId="{F1A5C8ED-D438-401F-9189-04EB16EE0F79}" destId="{289754AC-E3DB-4D9A-BC7B-F1B901A7950F}" srcOrd="1" destOrd="0" presId="urn:microsoft.com/office/officeart/2024/3/layout/hArchList1#6"/>
    <dgm:cxn modelId="{0FF1B081-8596-4699-9DE0-B816973FB6A7}" type="presParOf" srcId="{F1A5C8ED-D438-401F-9189-04EB16EE0F79}" destId="{BF8E8371-87DA-4D73-A9D6-CDA8684DBDD8}" srcOrd="2" destOrd="0" presId="urn:microsoft.com/office/officeart/2024/3/layout/hArchList1#6"/>
    <dgm:cxn modelId="{646FB065-BAAC-476B-B160-FD8F52549F88}" type="presParOf" srcId="{BF8E8371-87DA-4D73-A9D6-CDA8684DBDD8}" destId="{D3FAA3FE-719A-4DA0-ABE0-205D46815E60}" srcOrd="0" destOrd="0" presId="urn:microsoft.com/office/officeart/2024/3/layout/hArchList1#6"/>
    <dgm:cxn modelId="{0E5DA416-6FD3-4137-B855-03EDDC6512EF}" type="presParOf" srcId="{BF8E8371-87DA-4D73-A9D6-CDA8684DBDD8}" destId="{2BE35A5E-91C5-4B67-82E3-CFE95A35AFE6}" srcOrd="1" destOrd="0" presId="urn:microsoft.com/office/officeart/2024/3/layout/hArchList1#6"/>
    <dgm:cxn modelId="{5492143E-83CA-49EC-832B-0C5D5EE475B2}" type="presParOf" srcId="{F1A5C8ED-D438-401F-9189-04EB16EE0F79}" destId="{F657FE81-7799-4648-81C4-807DBBD11203}" srcOrd="3" destOrd="0" presId="urn:microsoft.com/office/officeart/2024/3/layout/hArchList1#6"/>
    <dgm:cxn modelId="{8F51CAFC-1B84-4969-A905-E99235881DEA}" type="presParOf" srcId="{F1A5C8ED-D438-401F-9189-04EB16EE0F79}" destId="{4660525D-4EFA-4F0E-8BA9-B441F3BCD917}" srcOrd="4" destOrd="0" presId="urn:microsoft.com/office/officeart/2024/3/layout/hArchList1#6"/>
    <dgm:cxn modelId="{ACD2BDEE-15CA-4C36-BAD0-07E445EDE479}" type="presParOf" srcId="{4660525D-4EFA-4F0E-8BA9-B441F3BCD917}" destId="{85173961-1F3A-4D48-817E-954C15AFA288}" srcOrd="0" destOrd="0" presId="urn:microsoft.com/office/officeart/2024/3/layout/hArchList1#6"/>
    <dgm:cxn modelId="{6C28AE35-2B04-4582-A238-DE03CB77237C}" type="presParOf" srcId="{4660525D-4EFA-4F0E-8BA9-B441F3BCD917}" destId="{ACD22410-12C5-4EDC-ACCA-C1E583A6367C}" srcOrd="1" destOrd="0" presId="urn:microsoft.com/office/officeart/2024/3/layout/hArchList1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980A5-35AB-404C-A5E9-01D4B078068F}">
      <dsp:nvSpPr>
        <dsp:cNvPr id="0" name=""/>
        <dsp:cNvSpPr/>
      </dsp:nvSpPr>
      <dsp:spPr>
        <a:xfrm>
          <a:off x="0" y="0"/>
          <a:ext cx="1610980" cy="1610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7009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8D28CC-DC45-4E40-B00A-E2ED8943A31A}">
      <dsp:nvSpPr>
        <dsp:cNvPr id="0" name=""/>
        <dsp:cNvSpPr/>
      </dsp:nvSpPr>
      <dsp:spPr>
        <a:xfrm>
          <a:off x="1790980" y="0"/>
          <a:ext cx="5800878" cy="36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Valuation of Self</a:t>
          </a:r>
        </a:p>
      </dsp:txBody>
      <dsp:txXfrm>
        <a:off x="1790980" y="0"/>
        <a:ext cx="5800878" cy="363528"/>
      </dsp:txXfrm>
    </dsp:sp>
    <dsp:sp modelId="{43DDECC5-4182-4C4A-964F-EEA376B61FEF}">
      <dsp:nvSpPr>
        <dsp:cNvPr id="0" name=""/>
        <dsp:cNvSpPr/>
      </dsp:nvSpPr>
      <dsp:spPr>
        <a:xfrm>
          <a:off x="1790980" y="363528"/>
          <a:ext cx="5800878" cy="124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Self-esteem is fundamentally about how we value ourselves in various aspects of life, impacting our overall well-being.</a:t>
          </a:r>
        </a:p>
      </dsp:txBody>
      <dsp:txXfrm>
        <a:off x="1790980" y="363528"/>
        <a:ext cx="5800878" cy="1247452"/>
      </dsp:txXfrm>
    </dsp:sp>
    <dsp:sp modelId="{50AEF4B4-2A84-4A81-886B-158A396C6C6D}">
      <dsp:nvSpPr>
        <dsp:cNvPr id="0" name=""/>
        <dsp:cNvSpPr/>
      </dsp:nvSpPr>
      <dsp:spPr>
        <a:xfrm>
          <a:off x="0" y="1739859"/>
          <a:ext cx="1610980" cy="161098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8" r="6" b="8236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393721-0391-4F31-B0FC-957BF74E825C}">
      <dsp:nvSpPr>
        <dsp:cNvPr id="0" name=""/>
        <dsp:cNvSpPr/>
      </dsp:nvSpPr>
      <dsp:spPr>
        <a:xfrm>
          <a:off x="1790980" y="1739859"/>
          <a:ext cx="5800878" cy="36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Confidence Levels</a:t>
          </a:r>
        </a:p>
      </dsp:txBody>
      <dsp:txXfrm>
        <a:off x="1790980" y="1739859"/>
        <a:ext cx="5800878" cy="363528"/>
      </dsp:txXfrm>
    </dsp:sp>
    <dsp:sp modelId="{5C64E115-537E-4DFA-A446-A7668E132EC1}">
      <dsp:nvSpPr>
        <dsp:cNvPr id="0" name=""/>
        <dsp:cNvSpPr/>
      </dsp:nvSpPr>
      <dsp:spPr>
        <a:xfrm>
          <a:off x="1790980" y="2103387"/>
          <a:ext cx="5800878" cy="124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It includes confidence, which plays a crucial role in how we approach challenges and interact with others.</a:t>
          </a:r>
        </a:p>
      </dsp:txBody>
      <dsp:txXfrm>
        <a:off x="1790980" y="2103387"/>
        <a:ext cx="5800878" cy="1247452"/>
      </dsp:txXfrm>
    </dsp:sp>
    <dsp:sp modelId="{9651A42A-06E5-4B3C-8099-56E03FF78C3C}">
      <dsp:nvSpPr>
        <dsp:cNvPr id="0" name=""/>
        <dsp:cNvSpPr/>
      </dsp:nvSpPr>
      <dsp:spPr>
        <a:xfrm>
          <a:off x="0" y="3479718"/>
          <a:ext cx="1610980" cy="1610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r="5" b="6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385D39-9951-4B80-AC43-CF4531ABDCD7}">
      <dsp:nvSpPr>
        <dsp:cNvPr id="0" name=""/>
        <dsp:cNvSpPr/>
      </dsp:nvSpPr>
      <dsp:spPr>
        <a:xfrm>
          <a:off x="1790980" y="3479718"/>
          <a:ext cx="5800878" cy="36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Belief in Abilities</a:t>
          </a:r>
        </a:p>
      </dsp:txBody>
      <dsp:txXfrm>
        <a:off x="1790980" y="3479718"/>
        <a:ext cx="5800878" cy="363528"/>
      </dsp:txXfrm>
    </dsp:sp>
    <dsp:sp modelId="{0DFEEAB7-DEFF-4DB0-A5E8-FEF602AE4138}">
      <dsp:nvSpPr>
        <dsp:cNvPr id="0" name=""/>
        <dsp:cNvSpPr/>
      </dsp:nvSpPr>
      <dsp:spPr>
        <a:xfrm>
          <a:off x="1790980" y="3843246"/>
          <a:ext cx="5800878" cy="124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Self-esteem involves believing in our abilities to navigate life's challenges effectively, which fosters resilience.</a:t>
          </a:r>
        </a:p>
      </dsp:txBody>
      <dsp:txXfrm>
        <a:off x="1790980" y="3843246"/>
        <a:ext cx="5800878" cy="1247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6B264-29C2-42C0-80AA-23A9AC34D7D2}">
      <dsp:nvSpPr>
        <dsp:cNvPr id="0" name=""/>
        <dsp:cNvSpPr/>
      </dsp:nvSpPr>
      <dsp:spPr>
        <a:xfrm>
          <a:off x="0" y="0"/>
          <a:ext cx="1610980" cy="1610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r="17522" b="6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9F117C-1E8F-4E8B-BCE6-EE7F6FE65363}">
      <dsp:nvSpPr>
        <dsp:cNvPr id="0" name=""/>
        <dsp:cNvSpPr/>
      </dsp:nvSpPr>
      <dsp:spPr>
        <a:xfrm>
          <a:off x="1790980" y="0"/>
          <a:ext cx="5800878" cy="36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Recognizing Personal Strengths</a:t>
          </a:r>
        </a:p>
      </dsp:txBody>
      <dsp:txXfrm>
        <a:off x="1790980" y="0"/>
        <a:ext cx="5800878" cy="363528"/>
      </dsp:txXfrm>
    </dsp:sp>
    <dsp:sp modelId="{538B0F87-9BFE-4C45-9F88-9F41B974F702}">
      <dsp:nvSpPr>
        <dsp:cNvPr id="0" name=""/>
        <dsp:cNvSpPr/>
      </dsp:nvSpPr>
      <dsp:spPr>
        <a:xfrm>
          <a:off x="1790980" y="363528"/>
          <a:ext cx="5800878" cy="124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Identifying your personal strengths is crucial for personal development and enhancing self-esteem.</a:t>
          </a:r>
        </a:p>
      </dsp:txBody>
      <dsp:txXfrm>
        <a:off x="1790980" y="363528"/>
        <a:ext cx="5800878" cy="1247452"/>
      </dsp:txXfrm>
    </dsp:sp>
    <dsp:sp modelId="{FCC1D01B-494B-440D-AEB4-AF7495F44754}">
      <dsp:nvSpPr>
        <dsp:cNvPr id="0" name=""/>
        <dsp:cNvSpPr/>
      </dsp:nvSpPr>
      <dsp:spPr>
        <a:xfrm>
          <a:off x="0" y="1739859"/>
          <a:ext cx="1610980" cy="161098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8" r="3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CE0B51-0BF9-48A3-94B1-B3F9602E77B0}">
      <dsp:nvSpPr>
        <dsp:cNvPr id="0" name=""/>
        <dsp:cNvSpPr/>
      </dsp:nvSpPr>
      <dsp:spPr>
        <a:xfrm>
          <a:off x="1790980" y="1739859"/>
          <a:ext cx="5800878" cy="36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Celebrating Achievements</a:t>
          </a:r>
        </a:p>
      </dsp:txBody>
      <dsp:txXfrm>
        <a:off x="1790980" y="1739859"/>
        <a:ext cx="5800878" cy="363528"/>
      </dsp:txXfrm>
    </dsp:sp>
    <dsp:sp modelId="{146AF5CF-32EA-483A-9CF4-CC9E2DF90E42}">
      <dsp:nvSpPr>
        <dsp:cNvPr id="0" name=""/>
        <dsp:cNvSpPr/>
      </dsp:nvSpPr>
      <dsp:spPr>
        <a:xfrm>
          <a:off x="1790980" y="2103387"/>
          <a:ext cx="5800878" cy="124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Celebrating achievements, no matter how small, helps to reinforce a positive self-view and motivation.</a:t>
          </a:r>
        </a:p>
      </dsp:txBody>
      <dsp:txXfrm>
        <a:off x="1790980" y="2103387"/>
        <a:ext cx="5800878" cy="1247452"/>
      </dsp:txXfrm>
    </dsp:sp>
    <dsp:sp modelId="{86BBCD26-6648-4CA9-BA40-99BDC409FCA5}">
      <dsp:nvSpPr>
        <dsp:cNvPr id="0" name=""/>
        <dsp:cNvSpPr/>
      </dsp:nvSpPr>
      <dsp:spPr>
        <a:xfrm>
          <a:off x="0" y="3479718"/>
          <a:ext cx="1610980" cy="1610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r="8690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6FC7AD-1E6E-442E-945D-EF112AF372A5}">
      <dsp:nvSpPr>
        <dsp:cNvPr id="0" name=""/>
        <dsp:cNvSpPr/>
      </dsp:nvSpPr>
      <dsp:spPr>
        <a:xfrm>
          <a:off x="1790980" y="3479718"/>
          <a:ext cx="5800878" cy="36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List of Accomplishments</a:t>
          </a:r>
        </a:p>
      </dsp:txBody>
      <dsp:txXfrm>
        <a:off x="1790980" y="3479718"/>
        <a:ext cx="5800878" cy="363528"/>
      </dsp:txXfrm>
    </dsp:sp>
    <dsp:sp modelId="{BA260F1D-1915-49A9-BBCD-92D0E606E7B3}">
      <dsp:nvSpPr>
        <dsp:cNvPr id="0" name=""/>
        <dsp:cNvSpPr/>
      </dsp:nvSpPr>
      <dsp:spPr>
        <a:xfrm>
          <a:off x="1790980" y="3843246"/>
          <a:ext cx="5800878" cy="124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Creating a list of accomplishments can serve as a reminder of your capabilities and boost confidence.</a:t>
          </a:r>
        </a:p>
      </dsp:txBody>
      <dsp:txXfrm>
        <a:off x="1790980" y="3843246"/>
        <a:ext cx="5800878" cy="1247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253EE-A545-42DA-B84A-C7F2596B3C10}">
      <dsp:nvSpPr>
        <dsp:cNvPr id="0" name=""/>
        <dsp:cNvSpPr/>
      </dsp:nvSpPr>
      <dsp:spPr>
        <a:xfrm>
          <a:off x="0" y="0"/>
          <a:ext cx="1610980" cy="1610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r="15228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065908-E2DB-4EB1-B5A0-9264C6A3C266}">
      <dsp:nvSpPr>
        <dsp:cNvPr id="0" name=""/>
        <dsp:cNvSpPr/>
      </dsp:nvSpPr>
      <dsp:spPr>
        <a:xfrm>
          <a:off x="1790980" y="0"/>
          <a:ext cx="5800878" cy="36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Coping Mechanisms</a:t>
          </a:r>
        </a:p>
      </dsp:txBody>
      <dsp:txXfrm>
        <a:off x="1790980" y="0"/>
        <a:ext cx="5800878" cy="363528"/>
      </dsp:txXfrm>
    </dsp:sp>
    <dsp:sp modelId="{F78DF30B-2B00-4243-BBE7-12B3C60B565E}">
      <dsp:nvSpPr>
        <dsp:cNvPr id="0" name=""/>
        <dsp:cNvSpPr/>
      </dsp:nvSpPr>
      <dsp:spPr>
        <a:xfrm>
          <a:off x="1790980" y="363528"/>
          <a:ext cx="5800878" cy="124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Coping mechanisms are essential strategies that help individuals manage stress and anxiety effectively.</a:t>
          </a:r>
        </a:p>
      </dsp:txBody>
      <dsp:txXfrm>
        <a:off x="1790980" y="363528"/>
        <a:ext cx="5800878" cy="1247452"/>
      </dsp:txXfrm>
    </dsp:sp>
    <dsp:sp modelId="{0D08A2CC-DE18-4843-B609-E1F48945C9DC}">
      <dsp:nvSpPr>
        <dsp:cNvPr id="0" name=""/>
        <dsp:cNvSpPr/>
      </dsp:nvSpPr>
      <dsp:spPr>
        <a:xfrm>
          <a:off x="0" y="1739859"/>
          <a:ext cx="1610980" cy="161098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7" r="11566" b="5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F9D808-4D18-43E2-B736-78A5201EFFD4}">
      <dsp:nvSpPr>
        <dsp:cNvPr id="0" name=""/>
        <dsp:cNvSpPr/>
      </dsp:nvSpPr>
      <dsp:spPr>
        <a:xfrm>
          <a:off x="1790980" y="1739859"/>
          <a:ext cx="5800878" cy="36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Supportive Contacts</a:t>
          </a:r>
        </a:p>
      </dsp:txBody>
      <dsp:txXfrm>
        <a:off x="1790980" y="1739859"/>
        <a:ext cx="5800878" cy="363528"/>
      </dsp:txXfrm>
    </dsp:sp>
    <dsp:sp modelId="{22A9A047-7FA2-48AE-8990-B1A974DC5A55}">
      <dsp:nvSpPr>
        <dsp:cNvPr id="0" name=""/>
        <dsp:cNvSpPr/>
      </dsp:nvSpPr>
      <dsp:spPr>
        <a:xfrm>
          <a:off x="1790980" y="2103387"/>
          <a:ext cx="5800878" cy="124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Having a list of supportive contacts is crucial for mental health, providing a network for encouragement and assistance.</a:t>
          </a:r>
        </a:p>
      </dsp:txBody>
      <dsp:txXfrm>
        <a:off x="1790980" y="2103387"/>
        <a:ext cx="5800878" cy="1247452"/>
      </dsp:txXfrm>
    </dsp:sp>
    <dsp:sp modelId="{D51D5A96-1D6D-4480-8DC4-BB00976FEB4D}">
      <dsp:nvSpPr>
        <dsp:cNvPr id="0" name=""/>
        <dsp:cNvSpPr/>
      </dsp:nvSpPr>
      <dsp:spPr>
        <a:xfrm>
          <a:off x="0" y="3479718"/>
          <a:ext cx="1610980" cy="1610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5451" b="6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17D4BB-9CA2-4340-98CD-1C84C2AD5598}">
      <dsp:nvSpPr>
        <dsp:cNvPr id="0" name=""/>
        <dsp:cNvSpPr/>
      </dsp:nvSpPr>
      <dsp:spPr>
        <a:xfrm>
          <a:off x="1790980" y="3479718"/>
          <a:ext cx="5800878" cy="36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Well-being Activities</a:t>
          </a:r>
        </a:p>
      </dsp:txBody>
      <dsp:txXfrm>
        <a:off x="1790980" y="3479718"/>
        <a:ext cx="5800878" cy="363528"/>
      </dsp:txXfrm>
    </dsp:sp>
    <dsp:sp modelId="{7D2F2FE1-3495-4C7E-85B6-3DDBC4DD2CF5}">
      <dsp:nvSpPr>
        <dsp:cNvPr id="0" name=""/>
        <dsp:cNvSpPr/>
      </dsp:nvSpPr>
      <dsp:spPr>
        <a:xfrm>
          <a:off x="1790980" y="3843246"/>
          <a:ext cx="5800878" cy="124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Engaging in activities that promote well-being can enhance mental health and overall happiness.</a:t>
          </a:r>
        </a:p>
      </dsp:txBody>
      <dsp:txXfrm>
        <a:off x="1790980" y="3843246"/>
        <a:ext cx="5800878" cy="1247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79F1F-CA85-40FC-B32D-143947D33F32}">
      <dsp:nvSpPr>
        <dsp:cNvPr id="0" name=""/>
        <dsp:cNvSpPr/>
      </dsp:nvSpPr>
      <dsp:spPr>
        <a:xfrm>
          <a:off x="0" y="0"/>
          <a:ext cx="1610980" cy="1610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18968" b="1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6F9CCA-CDEB-4DA2-913B-C25B0DB04224}">
      <dsp:nvSpPr>
        <dsp:cNvPr id="0" name=""/>
        <dsp:cNvSpPr/>
      </dsp:nvSpPr>
      <dsp:spPr>
        <a:xfrm>
          <a:off x="1790980" y="0"/>
          <a:ext cx="5800878" cy="36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Establishing Routines</a:t>
          </a:r>
        </a:p>
      </dsp:txBody>
      <dsp:txXfrm>
        <a:off x="1790980" y="0"/>
        <a:ext cx="5800878" cy="363528"/>
      </dsp:txXfrm>
    </dsp:sp>
    <dsp:sp modelId="{34A2E763-60CF-478D-A177-2A0F5B49FBAB}">
      <dsp:nvSpPr>
        <dsp:cNvPr id="0" name=""/>
        <dsp:cNvSpPr/>
      </dsp:nvSpPr>
      <dsp:spPr>
        <a:xfrm>
          <a:off x="1790980" y="363528"/>
          <a:ext cx="5800878" cy="124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 daily maintenance plan helps create consistent routines that foster overall wellness in daily life.</a:t>
          </a:r>
        </a:p>
      </dsp:txBody>
      <dsp:txXfrm>
        <a:off x="1790980" y="363528"/>
        <a:ext cx="5800878" cy="1247452"/>
      </dsp:txXfrm>
    </dsp:sp>
    <dsp:sp modelId="{7E537500-A074-4566-827C-C7A5FAF6C56C}">
      <dsp:nvSpPr>
        <dsp:cNvPr id="0" name=""/>
        <dsp:cNvSpPr/>
      </dsp:nvSpPr>
      <dsp:spPr>
        <a:xfrm>
          <a:off x="0" y="1739859"/>
          <a:ext cx="1610980" cy="161098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r="13149" b="-3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5CCED6-6823-4DFB-82C7-9761FC8C10E3}">
      <dsp:nvSpPr>
        <dsp:cNvPr id="0" name=""/>
        <dsp:cNvSpPr/>
      </dsp:nvSpPr>
      <dsp:spPr>
        <a:xfrm>
          <a:off x="1790980" y="1739859"/>
          <a:ext cx="5800878" cy="36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Self-Care Activities</a:t>
          </a:r>
        </a:p>
      </dsp:txBody>
      <dsp:txXfrm>
        <a:off x="1790980" y="1739859"/>
        <a:ext cx="5800878" cy="363528"/>
      </dsp:txXfrm>
    </dsp:sp>
    <dsp:sp modelId="{C6F5FA4B-4896-4C0D-9C39-5ACEC8B8CE8A}">
      <dsp:nvSpPr>
        <dsp:cNvPr id="0" name=""/>
        <dsp:cNvSpPr/>
      </dsp:nvSpPr>
      <dsp:spPr>
        <a:xfrm>
          <a:off x="1790980" y="2103387"/>
          <a:ext cx="5800878" cy="124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Incorporating self-care activities into your daily plan enhances mental and physical health, promoting a balanced lifestyle.</a:t>
          </a:r>
        </a:p>
      </dsp:txBody>
      <dsp:txXfrm>
        <a:off x="1790980" y="2103387"/>
        <a:ext cx="5800878" cy="1247452"/>
      </dsp:txXfrm>
    </dsp:sp>
    <dsp:sp modelId="{08B22CDB-58D1-4451-AEE0-2B206E9EA7CA}">
      <dsp:nvSpPr>
        <dsp:cNvPr id="0" name=""/>
        <dsp:cNvSpPr/>
      </dsp:nvSpPr>
      <dsp:spPr>
        <a:xfrm>
          <a:off x="0" y="3479718"/>
          <a:ext cx="1610980" cy="1610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r="26025" b="6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3D0B51-89C9-4D5A-A673-E1FF99E0E0A4}">
      <dsp:nvSpPr>
        <dsp:cNvPr id="0" name=""/>
        <dsp:cNvSpPr/>
      </dsp:nvSpPr>
      <dsp:spPr>
        <a:xfrm>
          <a:off x="1790980" y="3479718"/>
          <a:ext cx="5800878" cy="36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Time for Reflection</a:t>
          </a:r>
        </a:p>
      </dsp:txBody>
      <dsp:txXfrm>
        <a:off x="1790980" y="3479718"/>
        <a:ext cx="5800878" cy="363528"/>
      </dsp:txXfrm>
    </dsp:sp>
    <dsp:sp modelId="{312D84F1-1FFF-44F9-A73B-0E3D4C22AADD}">
      <dsp:nvSpPr>
        <dsp:cNvPr id="0" name=""/>
        <dsp:cNvSpPr/>
      </dsp:nvSpPr>
      <dsp:spPr>
        <a:xfrm>
          <a:off x="1790980" y="3843246"/>
          <a:ext cx="5800878" cy="124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Allocating time for reflection in your daily maintenance plan supports self-awareness and boosts self-esteem.</a:t>
          </a:r>
        </a:p>
      </dsp:txBody>
      <dsp:txXfrm>
        <a:off x="1790980" y="3843246"/>
        <a:ext cx="5800878" cy="1247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2D981-B3FF-4FFC-913B-91DC32631650}">
      <dsp:nvSpPr>
        <dsp:cNvPr id="0" name=""/>
        <dsp:cNvSpPr/>
      </dsp:nvSpPr>
      <dsp:spPr>
        <a:xfrm>
          <a:off x="0" y="0"/>
          <a:ext cx="1610980" cy="1610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8" r="6" b="21416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6C8BAD-D2A6-4B51-A85B-5521B24BF9E2}">
      <dsp:nvSpPr>
        <dsp:cNvPr id="0" name=""/>
        <dsp:cNvSpPr/>
      </dsp:nvSpPr>
      <dsp:spPr>
        <a:xfrm>
          <a:off x="1790980" y="0"/>
          <a:ext cx="5800878" cy="36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Importance of Awareness</a:t>
          </a:r>
        </a:p>
      </dsp:txBody>
      <dsp:txXfrm>
        <a:off x="1790980" y="0"/>
        <a:ext cx="5800878" cy="363528"/>
      </dsp:txXfrm>
    </dsp:sp>
    <dsp:sp modelId="{44C93C3C-B687-4847-8D91-323A580E4E74}">
      <dsp:nvSpPr>
        <dsp:cNvPr id="0" name=""/>
        <dsp:cNvSpPr/>
      </dsp:nvSpPr>
      <dsp:spPr>
        <a:xfrm>
          <a:off x="1790980" y="363528"/>
          <a:ext cx="5800878" cy="124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Being aware of personal triggers is essential for managing mental health effectively. This awareness helps in recognizing emotions and reactions.</a:t>
          </a:r>
        </a:p>
      </dsp:txBody>
      <dsp:txXfrm>
        <a:off x="1790980" y="363528"/>
        <a:ext cx="5800878" cy="1247452"/>
      </dsp:txXfrm>
    </dsp:sp>
    <dsp:sp modelId="{13F9C19E-1E14-4C6C-A6FF-BDF723D6C297}">
      <dsp:nvSpPr>
        <dsp:cNvPr id="0" name=""/>
        <dsp:cNvSpPr/>
      </dsp:nvSpPr>
      <dsp:spPr>
        <a:xfrm>
          <a:off x="0" y="1739859"/>
          <a:ext cx="1610980" cy="161098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r="28502" b="6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B5CC3F-5FCE-49B1-A68B-B986B8B6AFEC}">
      <dsp:nvSpPr>
        <dsp:cNvPr id="0" name=""/>
        <dsp:cNvSpPr/>
      </dsp:nvSpPr>
      <dsp:spPr>
        <a:xfrm>
          <a:off x="1790980" y="1739859"/>
          <a:ext cx="5800878" cy="36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Identifying Triggers</a:t>
          </a:r>
        </a:p>
      </dsp:txBody>
      <dsp:txXfrm>
        <a:off x="1790980" y="1739859"/>
        <a:ext cx="5800878" cy="363528"/>
      </dsp:txXfrm>
    </dsp:sp>
    <dsp:sp modelId="{26FB878B-1AE7-47E2-9249-D358D2D6C8D8}">
      <dsp:nvSpPr>
        <dsp:cNvPr id="0" name=""/>
        <dsp:cNvSpPr/>
      </dsp:nvSpPr>
      <dsp:spPr>
        <a:xfrm>
          <a:off x="1790980" y="2103387"/>
          <a:ext cx="5800878" cy="124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Identifying specific triggers can empower individuals to avoid situations that negatively impact their mental health, fostering better self-management.</a:t>
          </a:r>
        </a:p>
      </dsp:txBody>
      <dsp:txXfrm>
        <a:off x="1790980" y="2103387"/>
        <a:ext cx="5800878" cy="1247452"/>
      </dsp:txXfrm>
    </dsp:sp>
    <dsp:sp modelId="{2EDF4F43-D3A5-4027-98AE-80FDC96995FD}">
      <dsp:nvSpPr>
        <dsp:cNvPr id="0" name=""/>
        <dsp:cNvSpPr/>
      </dsp:nvSpPr>
      <dsp:spPr>
        <a:xfrm>
          <a:off x="0" y="3479718"/>
          <a:ext cx="1610980" cy="1610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-11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77717D-8CC8-442A-AD61-1C4F307C03D8}">
      <dsp:nvSpPr>
        <dsp:cNvPr id="0" name=""/>
        <dsp:cNvSpPr/>
      </dsp:nvSpPr>
      <dsp:spPr>
        <a:xfrm>
          <a:off x="1790980" y="3479718"/>
          <a:ext cx="5800878" cy="36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Proactive Steps</a:t>
          </a:r>
        </a:p>
      </dsp:txBody>
      <dsp:txXfrm>
        <a:off x="1790980" y="3479718"/>
        <a:ext cx="5800878" cy="363528"/>
      </dsp:txXfrm>
    </dsp:sp>
    <dsp:sp modelId="{59E44FFB-4746-4243-9414-28D437FC6B78}">
      <dsp:nvSpPr>
        <dsp:cNvPr id="0" name=""/>
        <dsp:cNvSpPr/>
      </dsp:nvSpPr>
      <dsp:spPr>
        <a:xfrm>
          <a:off x="1790980" y="3843246"/>
          <a:ext cx="5800878" cy="124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Taking proactive steps to address triggers and early warning signs can significantly improve self-esteem and overall well-being.</a:t>
          </a:r>
        </a:p>
      </dsp:txBody>
      <dsp:txXfrm>
        <a:off x="1790980" y="3843246"/>
        <a:ext cx="5800878" cy="12474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78B7A-B89B-4F4C-B341-E43DB11562C8}">
      <dsp:nvSpPr>
        <dsp:cNvPr id="0" name=""/>
        <dsp:cNvSpPr/>
      </dsp:nvSpPr>
      <dsp:spPr>
        <a:xfrm>
          <a:off x="0" y="0"/>
          <a:ext cx="3370557" cy="320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Personal Empowerment</a:t>
          </a:r>
        </a:p>
      </dsp:txBody>
      <dsp:txXfrm>
        <a:off x="0" y="0"/>
        <a:ext cx="3370557" cy="320007"/>
      </dsp:txXfrm>
    </dsp:sp>
    <dsp:sp modelId="{DFF25462-D7BC-4772-956A-A6818895739C}">
      <dsp:nvSpPr>
        <dsp:cNvPr id="0" name=""/>
        <dsp:cNvSpPr/>
      </dsp:nvSpPr>
      <dsp:spPr>
        <a:xfrm>
          <a:off x="0" y="320007"/>
          <a:ext cx="3370557" cy="2136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Wellness Recovery Action Plan fosters personal empowerment, allowing individuals to take charge of their mental well-being.</a:t>
          </a:r>
        </a:p>
      </dsp:txBody>
      <dsp:txXfrm>
        <a:off x="0" y="320007"/>
        <a:ext cx="3370557" cy="2136175"/>
      </dsp:txXfrm>
    </dsp:sp>
    <dsp:sp modelId="{D3FAA3FE-719A-4DA0-ABE0-205D46815E60}">
      <dsp:nvSpPr>
        <dsp:cNvPr id="0" name=""/>
        <dsp:cNvSpPr/>
      </dsp:nvSpPr>
      <dsp:spPr>
        <a:xfrm>
          <a:off x="3707612" y="0"/>
          <a:ext cx="3370557" cy="320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Supportive Structure</a:t>
          </a:r>
        </a:p>
      </dsp:txBody>
      <dsp:txXfrm>
        <a:off x="3707612" y="0"/>
        <a:ext cx="3370557" cy="320007"/>
      </dsp:txXfrm>
    </dsp:sp>
    <dsp:sp modelId="{2BE35A5E-91C5-4B67-82E3-CFE95A35AFE6}">
      <dsp:nvSpPr>
        <dsp:cNvPr id="0" name=""/>
        <dsp:cNvSpPr/>
      </dsp:nvSpPr>
      <dsp:spPr>
        <a:xfrm>
          <a:off x="3707612" y="320007"/>
          <a:ext cx="3370557" cy="2136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WRAP helps individuals establish a supportive framework that enhances their mental health and well-being.</a:t>
          </a:r>
        </a:p>
      </dsp:txBody>
      <dsp:txXfrm>
        <a:off x="3707612" y="320007"/>
        <a:ext cx="3370557" cy="2136175"/>
      </dsp:txXfrm>
    </dsp:sp>
    <dsp:sp modelId="{85173961-1F3A-4D48-817E-954C15AFA288}">
      <dsp:nvSpPr>
        <dsp:cNvPr id="0" name=""/>
        <dsp:cNvSpPr/>
      </dsp:nvSpPr>
      <dsp:spPr>
        <a:xfrm>
          <a:off x="7415225" y="0"/>
          <a:ext cx="3370557" cy="320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Mental Health Promotion</a:t>
          </a:r>
        </a:p>
      </dsp:txBody>
      <dsp:txXfrm>
        <a:off x="7415225" y="0"/>
        <a:ext cx="3370557" cy="320007"/>
      </dsp:txXfrm>
    </dsp:sp>
    <dsp:sp modelId="{ACD22410-12C5-4EDC-ACCA-C1E583A6367C}">
      <dsp:nvSpPr>
        <dsp:cNvPr id="0" name=""/>
        <dsp:cNvSpPr/>
      </dsp:nvSpPr>
      <dsp:spPr>
        <a:xfrm>
          <a:off x="7415225" y="320007"/>
          <a:ext cx="3370557" cy="2136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By utilizing WRAP, individuals can actively promote their mental health and resilience in daily life.</a:t>
          </a:r>
        </a:p>
      </dsp:txBody>
      <dsp:txXfrm>
        <a:off x="7415225" y="320007"/>
        <a:ext cx="3370557" cy="2136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#15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verticalVisualTextBlock1#16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3/layout/verticalVisualTextBlock1#17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24/3/layout/verticalVisualTextBlock1#18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24/3/layout/verticalVisualTextBlock1#19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24/3/layout/hArchList1#6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A344C-06D6-4DE7-BF12-374081D8EEF1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D20F-5892-45DB-B013-A3A38EF0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0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AI-generated content may be incorrect.
---
This presentation focuses on how the Wellness Recovery Action Plan (WRAP) can be a powerful tool in building self-esteem. We will explore WRAP's principles, its relation to self-esteem, and strategies to create a personalized plan for recovery and self-improvement.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45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healthy level of self-esteem is essential in the recovery process. It fosters resilience and encourages individuals to actively participate in their healing journeys and pursue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85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WRAP provides concrete strategies for enhancing self-esteem. By focusing on strengths and achievements, individuals can foster a positive self-image.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07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key strategy in WRAP is recognizing personal strengths and celebrating achievements. Making a list of accomplishments can help reinforce a positive self-view.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05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Setting achievable goals within WRAP encourages personal growth. Celebrating even small victories can significantly boost self-esteem and motivation.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4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Positive affirmations and constructive self-talk are essential in building self-esteem. They help counter negative thoughts and reinforce a positive self-image.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01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Developing a personalized WRAP is crucial for individual recovery. It includes tools and strategies tailored to one’s unique needs and circumstances.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71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wellness toolbox is a collection of resources and strategies that support mental health. This includes coping mechanisms, supportive contacts, and activities that promote well-being.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36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Creating a daily maintenance plan helps establish routines that promote wellness. This plan should include self-care activities and time for reflection to maintain self-esteem.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82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Understanding personal triggers and recognizing early warning signs are vital in managing mental health. This awareness allows individuals to take proactive steps to maintain self-esteem.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68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Support systems play a vital role in maintaining self-esteem. Engaging with peers and professionals can provide encouragement and accountability in one's recovery journey.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1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begin with an introduction to the Wellness Recovery Action Plan, including its overview, purpose, principles, and benefits. Next, we will delve into self-esteem, discussing its definition, influencing factors, and significance in recovery. We will then present strategies for building self-esteem through WRAP, followed by guidance on creating a personalized WRAP and maintaining support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2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Connecting with peers and mental health professionals can provide valuable support. Sharing experiences and challenges can enhance feelings of belonging and validation.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7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Participating in supportive communities and engaging in activities fosters connection and reinforces self-esteem. These experiences contribute to a sense of purpose and belonging.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16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Regularly monitoring one’s progress and adjusting the WRAP as needed ensures it remains effective. This adaptability is crucial for long-term self-esteem and wellness.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1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Building self-esteem through the Wellness Recovery Action Plan is a powerful journey toward personal empowerment. By utilizing WRAP, individuals can create a supportive structure that promotes their mental health and well-being.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7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Wellness Recovery Action Plan (WRAP) is a structured system for monitoring and managing your wellness. It emphasizes personal responsibility, education, and self-advocacy, making it a powerful tool for recovery.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WRAP is a self-designed program that helps individuals identify their wellness goals and actionable steps to achieve them. It encourages proactive engagement in one's mental health journey.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0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primary purpose of WRAP is to empower individuals through self-management. Its principles include hope, personal responsibility, education, and support, which together foster resilience and recovery.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90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Using WRAP can lead to increased self-awareness, improved coping skills, and greater control over one's life. It has been shown to enhance overall well-being and support sustainable recovery.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73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Self-esteem plays a crucial role in one's mental health and recovery journey. Understanding what self-esteem is and how it can be influenced is vital for personal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54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Self-esteem refers to how we value and perceive ourselves. It encompasses self-worth, confidence, and the belief in our abilities to navigate challenges.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9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Numerous factors influence self-esteem, including upbringing, life experiences, social interactions, and cultural norms. Recognizing these can help in understanding one's self-perception.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665F9-1206-4244-A96F-7D40D23030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9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1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2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1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4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8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5/17/2026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9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5/17/2026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6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5/17/2026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9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5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8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5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1C22D-2D38-3DED-C1EB-440757C31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400" y="899025"/>
            <a:ext cx="4917754" cy="37929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/>
              <a:t>Building Self-Esteem with Wellness Recovery Action Plan (WRAP)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C85C4-E4B9-4C7D-1C27-20D19DA4E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688" y="4778479"/>
            <a:ext cx="4435882" cy="1101160"/>
          </a:xfrm>
        </p:spPr>
        <p:txBody>
          <a:bodyPr>
            <a:normAutofit/>
          </a:bodyPr>
          <a:lstStyle/>
          <a:p>
            <a:r>
              <a:rPr lang="en-US"/>
              <a:t>Empowering individuals through structured recovery strategies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76813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F2B36B-4D1C-9E0A-B17B-23D805AE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7681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ign for a traveler">
            <a:extLst>
              <a:ext uri="{FF2B5EF4-FFF2-40B4-BE49-F238E27FC236}">
                <a16:creationId xmlns:a16="http://schemas.microsoft.com/office/drawing/2014/main" id="{08DA38D4-3CA1-48AA-A5C0-67ACBF5B4F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38" r="17357"/>
          <a:stretch/>
        </p:blipFill>
        <p:spPr>
          <a:xfrm>
            <a:off x="6217920" y="723901"/>
            <a:ext cx="524445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n pulling his friend with a rope on mountain at sunset.">
            <a:extLst>
              <a:ext uri="{FF2B5EF4-FFF2-40B4-BE49-F238E27FC236}">
                <a16:creationId xmlns:a16="http://schemas.microsoft.com/office/drawing/2014/main" id="{11DCCDC4-6D4E-4DD5-B512-28BEC57C14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59168" b="2"/>
          <a:stretch/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301F8-26E5-1617-D18B-5A6F08E1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Importance of Self-Esteem in Recovery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46511-C3DC-355A-3C93-0275F4A6BB4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866968" y="2221992"/>
            <a:ext cx="6627924" cy="3739896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Role of Self-Esteem</a:t>
            </a:r>
          </a:p>
          <a:p>
            <a:pPr marL="0" lvl="1" indent="0">
              <a:buNone/>
            </a:pPr>
            <a:r>
              <a:rPr lang="en-US" sz="1400"/>
              <a:t>Healthy self-esteem is crucial for individuals in recovery, as it supports their confidence and self-worth.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Fostering Resilience</a:t>
            </a:r>
          </a:p>
          <a:p>
            <a:pPr marL="0" lvl="1" indent="0">
              <a:buNone/>
            </a:pPr>
            <a:r>
              <a:rPr lang="en-US" sz="1400"/>
              <a:t>A strong sense of self-esteem fosters resilience, enabling individuals to face challenges during their recovery journeys.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Active Participation</a:t>
            </a:r>
          </a:p>
          <a:p>
            <a:pPr marL="0" lvl="1" indent="0">
              <a:buNone/>
            </a:pPr>
            <a:r>
              <a:rPr lang="en-US" sz="1400"/>
              <a:t>With healthy self-esteem, individuals are more likely to engage actively in their healing processes and pursue their goals.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805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A0BE9-9A56-5FC7-576C-07F6AB5B4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1145308"/>
            <a:ext cx="7600263" cy="4860947"/>
          </a:xfrm>
        </p:spPr>
        <p:txBody>
          <a:bodyPr anchor="b">
            <a:normAutofit/>
          </a:bodyPr>
          <a:lstStyle/>
          <a:p>
            <a:r>
              <a:rPr lang="en-US" sz="7600"/>
              <a:t>WRAP and Self-Esteem Building Strategies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CEFA70-4D11-644F-D4FB-AFFE8747E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75542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979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A8FDEF9-ACB0-EC4A-A332-2B436791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914760"/>
            <a:ext cx="2806615" cy="3543764"/>
          </a:xfrm>
        </p:spPr>
        <p:txBody>
          <a:bodyPr>
            <a:normAutofit/>
          </a:bodyPr>
          <a:lstStyle/>
          <a:p>
            <a:r>
              <a:rPr lang="en-US" sz="2800"/>
              <a:t>Identifying Personal Strengths and Achievements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FA62769-CE76-49E6-A750-EE7579B47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942681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3902149" y="978558"/>
          <a:ext cx="7591859" cy="509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937744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Young backpacker traveler hiker man celebrating and standing with arms outstretched on top of the mountains with a panoramic aerial landscape view of Pacific Ocean and sunset on back in Vina Viña del Mar, Reñaca, Valparaiso, Chile.">
            <a:extLst>
              <a:ext uri="{FF2B5EF4-FFF2-40B4-BE49-F238E27FC236}">
                <a16:creationId xmlns:a16="http://schemas.microsoft.com/office/drawing/2014/main" id="{C1B1ED4A-ED4C-4623-B2FA-9FDD26E5DD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7227" r="26894" b="1"/>
          <a:stretch/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6497D-6291-10A9-7E25-8A7804DE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/>
              <a:t>Setting Realistic Goals and Celebrating Progress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98E1D-837D-1DEC-9504-0F023A84412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866968" y="2221992"/>
            <a:ext cx="6627924" cy="3739896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Achievable Goals</a:t>
            </a:r>
          </a:p>
          <a:p>
            <a:pPr marL="0" lvl="1" indent="0">
              <a:buNone/>
            </a:pPr>
            <a:r>
              <a:rPr lang="en-US" sz="1400"/>
              <a:t>Setting achievable goals is crucial for personal growth and helps individuals navigate their progress effectively.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Boosting Self-Esteem</a:t>
            </a:r>
          </a:p>
          <a:p>
            <a:pPr marL="0" lvl="1" indent="0">
              <a:buNone/>
            </a:pPr>
            <a:r>
              <a:rPr lang="en-US" sz="1400"/>
              <a:t>Celebrating small victories plays a significant role in boosting self-esteem and maintaining motivation on the journey.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Personal Growth</a:t>
            </a:r>
          </a:p>
          <a:p>
            <a:pPr marL="0" lvl="1" indent="0">
              <a:buNone/>
            </a:pPr>
            <a:r>
              <a:rPr lang="en-US" sz="1400"/>
              <a:t>Focusing on realistic goals encourages continuous personal growth and leads to greater overall satisfaction in life.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086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Young Caucasian man walking on the Falckenstein Beach in Germany">
            <a:extLst>
              <a:ext uri="{FF2B5EF4-FFF2-40B4-BE49-F238E27FC236}">
                <a16:creationId xmlns:a16="http://schemas.microsoft.com/office/drawing/2014/main" id="{0AEF7EC2-EFCF-4EEE-97BB-21FB7356E3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9725" r="39748"/>
          <a:stretch/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7CD86-E907-EA0E-6C8A-07B2D77D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/>
              <a:t>Incorporating Positive Affirmations and Self-Talk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11D01-7DC4-9FE2-D9E5-9DC001EA819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866968" y="2221992"/>
            <a:ext cx="6627924" cy="3739896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Building Self-Esteem</a:t>
            </a:r>
          </a:p>
          <a:p>
            <a:pPr marL="0" lvl="1" indent="0">
              <a:buNone/>
            </a:pPr>
            <a:r>
              <a:rPr lang="en-US" sz="1400"/>
              <a:t>Positive affirmations boost self-esteem by fostering a mindset of self-acceptance and confidence.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Countering Negative Thoughts</a:t>
            </a:r>
          </a:p>
          <a:p>
            <a:pPr marL="0" lvl="1" indent="0">
              <a:buNone/>
            </a:pPr>
            <a:r>
              <a:rPr lang="en-US" sz="1400"/>
              <a:t>Constructive self-talk helps to counter negative thoughts, enabling a more positive and resilient mindset.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Reinforcing Positive Self-Image</a:t>
            </a:r>
          </a:p>
          <a:p>
            <a:pPr marL="0" lvl="1" indent="0">
              <a:buNone/>
            </a:pPr>
            <a:r>
              <a:rPr lang="en-US" sz="1400"/>
              <a:t>Regularly practicing affirmations reinforces a positive self-image and encourages personal growth.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509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E2D1B-5F38-BA6C-2C12-81F43229E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1145308"/>
            <a:ext cx="7600263" cy="4860947"/>
          </a:xfrm>
        </p:spPr>
        <p:txBody>
          <a:bodyPr anchor="b">
            <a:normAutofit/>
          </a:bodyPr>
          <a:lstStyle/>
          <a:p>
            <a:r>
              <a:rPr lang="en-US" sz="7600"/>
              <a:t>Creating a Personalized WRAP for Self-Esteem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CEFA70-4D11-644F-D4FB-AFFE8747E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75542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795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6079E-CE78-7922-6364-1B7D51AF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914760"/>
            <a:ext cx="2806615" cy="3543764"/>
          </a:xfrm>
        </p:spPr>
        <p:txBody>
          <a:bodyPr>
            <a:normAutofit/>
          </a:bodyPr>
          <a:lstStyle/>
          <a:p>
            <a:r>
              <a:rPr lang="en-US" sz="3600"/>
              <a:t>Developing a Wellness Toolbox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4724E192-514E-499F-9BDE-8FF74E4DE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745325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3902149" y="978558"/>
          <a:ext cx="7591859" cy="509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811806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F39741-3A9B-58E6-8619-0B287B7D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914760"/>
            <a:ext cx="2806615" cy="3543764"/>
          </a:xfrm>
        </p:spPr>
        <p:txBody>
          <a:bodyPr>
            <a:normAutofit/>
          </a:bodyPr>
          <a:lstStyle/>
          <a:p>
            <a:r>
              <a:rPr lang="en-US" sz="3100"/>
              <a:t>Building a Daily Maintenance Plan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C199A526-4B41-479D-B8FF-BEA720261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50470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3902149" y="978558"/>
          <a:ext cx="7591859" cy="509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33232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18064C-B1AE-DA1C-EDBB-F4203A1C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914760"/>
            <a:ext cx="2806615" cy="3543764"/>
          </a:xfrm>
        </p:spPr>
        <p:txBody>
          <a:bodyPr>
            <a:normAutofit/>
          </a:bodyPr>
          <a:lstStyle/>
          <a:p>
            <a:r>
              <a:rPr lang="en-US" sz="3300"/>
              <a:t>Recognizing Triggers and Early Warning Signs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CAB879BB-3468-4041-9B39-594F094040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479984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3902149" y="978558"/>
          <a:ext cx="7591859" cy="509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491751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81F25-FE83-55A1-18E7-66D0309CE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1145308"/>
            <a:ext cx="7600263" cy="4860947"/>
          </a:xfrm>
        </p:spPr>
        <p:txBody>
          <a:bodyPr anchor="b">
            <a:normAutofit/>
          </a:bodyPr>
          <a:lstStyle/>
          <a:p>
            <a:r>
              <a:rPr lang="en-US" sz="7600"/>
              <a:t>Support Systems and Maintaining Self-Esteem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CEFA70-4D11-644F-D4FB-AFFE8747E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75542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857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rectly above view of green dumbbell, measure tape, weekdays on a notepad with a pencil, gray shoes and green mat on wooden background.">
            <a:extLst>
              <a:ext uri="{FF2B5EF4-FFF2-40B4-BE49-F238E27FC236}">
                <a16:creationId xmlns:a16="http://schemas.microsoft.com/office/drawing/2014/main" id="{99E2BBA0-2D99-46FD-B888-4356362D54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7774" r="22546" b="-1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5539E2-2153-FAA3-653C-B738BAA70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1"/>
            <a:ext cx="6766560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Agenda for Today's Presentation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86A60-B3C7-4DB7-5183-E920D0758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221994"/>
            <a:ext cx="6766560" cy="37398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Introduction to Wellness Recovery Action Plan</a:t>
            </a:r>
          </a:p>
          <a:p>
            <a:r>
              <a:rPr lang="en-US"/>
              <a:t>Understanding Self-Esteem</a:t>
            </a:r>
          </a:p>
          <a:p>
            <a:r>
              <a:rPr lang="en-US"/>
              <a:t>WRAP and Self-Esteem Building Strategies</a:t>
            </a:r>
          </a:p>
          <a:p>
            <a:r>
              <a:rPr lang="en-US"/>
              <a:t>Creating a Personalized WRAP for Self-Esteem</a:t>
            </a:r>
          </a:p>
          <a:p>
            <a:r>
              <a:rPr lang="en-US"/>
              <a:t>Support Systems and Maintaining Self-Esteem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836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4768"/>
            <a:ext cx="65836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6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People in group therapy">
            <a:extLst>
              <a:ext uri="{FF2B5EF4-FFF2-40B4-BE49-F238E27FC236}">
                <a16:creationId xmlns:a16="http://schemas.microsoft.com/office/drawing/2014/main" id="{197DE3FD-9EAD-420E-A920-C1F3CDB28A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4736" r="34432" b="2"/>
          <a:stretch/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27A033-A80A-159D-9F38-EFD65A2B7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Seeking Support From Peers and Professionals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ED21D-4860-AC98-A394-7AFD624BFF95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866968" y="2221992"/>
            <a:ext cx="6627924" cy="3739896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Value of Peer Support</a:t>
            </a:r>
          </a:p>
          <a:p>
            <a:pPr marL="0" lvl="1" indent="0">
              <a:buNone/>
            </a:pPr>
            <a:r>
              <a:rPr lang="en-US" sz="1400"/>
              <a:t>Connecting with peers can offer a sense of belonging and understanding during challenging times, enhancing emotional well-being.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Professional Guidance</a:t>
            </a:r>
          </a:p>
          <a:p>
            <a:pPr marL="0" lvl="1" indent="0">
              <a:buNone/>
            </a:pPr>
            <a:r>
              <a:rPr lang="en-US" sz="1400"/>
              <a:t>Engaging with mental health professionals provides expert insights and strategies to manage challenges effectively.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Sharing Experiences</a:t>
            </a:r>
          </a:p>
          <a:p>
            <a:pPr marL="0" lvl="1" indent="0">
              <a:buNone/>
            </a:pPr>
            <a:r>
              <a:rPr lang="en-US" sz="1400"/>
              <a:t>Sharing personal experiences and challenges fosters validation and creates a supportive community where individuals feel understood.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273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verse group of young women taking a break from soft ball at the outdoor city park field.">
            <a:extLst>
              <a:ext uri="{FF2B5EF4-FFF2-40B4-BE49-F238E27FC236}">
                <a16:creationId xmlns:a16="http://schemas.microsoft.com/office/drawing/2014/main" id="{8917B2BC-C104-4305-B53F-1FDD528810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538"/>
          <a:stretch/>
        </p:blipFill>
        <p:spPr>
          <a:xfrm>
            <a:off x="804672" y="3044952"/>
            <a:ext cx="3941064" cy="297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96CDE3-D849-A14A-4969-A75294D1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14400"/>
            <a:ext cx="4041648" cy="19287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Engaging in Supportive Communities and Activities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685EE-DDAC-F1A7-1337-B81AC7C06CC0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330952" y="968377"/>
            <a:ext cx="6144768" cy="5006436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Fostering Connection</a:t>
            </a:r>
          </a:p>
          <a:p>
            <a:pPr marL="0" lvl="1" indent="0">
              <a:buNone/>
            </a:pPr>
            <a:r>
              <a:rPr lang="en-US" sz="1400"/>
              <a:t>Engaging in community activities enhances social connections among individuals, creating a supportive network.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Reinforcing Self-Esteem</a:t>
            </a:r>
          </a:p>
          <a:p>
            <a:pPr marL="0" lvl="1" indent="0">
              <a:buNone/>
            </a:pPr>
            <a:r>
              <a:rPr lang="en-US" sz="1400"/>
              <a:t>Participation in supportive communities boosts self-esteem by providing positive feedback and encouragement.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Sense of Purpose</a:t>
            </a:r>
          </a:p>
          <a:p>
            <a:pPr marL="0" lvl="1" indent="0">
              <a:buNone/>
            </a:pPr>
            <a:r>
              <a:rPr lang="en-US" sz="1400"/>
              <a:t>Being part of a community offers individuals a sense of purpose, contributing to overall well-being.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Belonging</a:t>
            </a:r>
          </a:p>
          <a:p>
            <a:pPr marL="0" lvl="1" indent="0">
              <a:buNone/>
            </a:pPr>
            <a:r>
              <a:rPr lang="en-US" sz="1400"/>
              <a:t>Engagement in community activities creates feelings of belonging, essential for mental health and happiness.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51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3d illustration">
            <a:extLst>
              <a:ext uri="{FF2B5EF4-FFF2-40B4-BE49-F238E27FC236}">
                <a16:creationId xmlns:a16="http://schemas.microsoft.com/office/drawing/2014/main" id="{6744AC14-F8CD-4942-B42B-27C39829AA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8073" r="20754" b="1"/>
          <a:stretch/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EE3A6-A5D3-9D0B-B061-11B95450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Continuous Self-Monitoring and Adjusting the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FD5D2-1B14-794B-714A-37EA4AF55A1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866968" y="2221992"/>
            <a:ext cx="6627924" cy="3739896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Importance of Monitoring Progress</a:t>
            </a:r>
          </a:p>
          <a:p>
            <a:pPr marL="0" lvl="1" indent="0">
              <a:buNone/>
            </a:pPr>
            <a:r>
              <a:rPr lang="en-US" sz="1400"/>
              <a:t>Regular progress monitoring allows individuals to identify areas for improvement and maintain effectiveness in their plans.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Adjusting the WRAP</a:t>
            </a:r>
          </a:p>
          <a:p>
            <a:pPr marL="0" lvl="1" indent="0">
              <a:buNone/>
            </a:pPr>
            <a:r>
              <a:rPr lang="en-US" sz="1400"/>
              <a:t>Adjusting the WRAP as needed helps individuals stay aligned with their goals and respond to changing circumstances.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Long-term Self-Esteem</a:t>
            </a:r>
          </a:p>
          <a:p>
            <a:pPr marL="0" lvl="1" indent="0">
              <a:buNone/>
            </a:pPr>
            <a:r>
              <a:rPr lang="en-US" sz="1400"/>
              <a:t>Adaptability in plans is essential for maintaining long-term self-esteem and overall wellness in life.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87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73C94-AF47-7D57-3FD5-7295C277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6" y="1280538"/>
            <a:ext cx="7995130" cy="1408176"/>
          </a:xfrm>
        </p:spPr>
        <p:txBody>
          <a:bodyPr anchor="b">
            <a:normAutofit/>
          </a:bodyPr>
          <a:lstStyle/>
          <a:p>
            <a:r>
              <a:rPr lang="en-US" sz="6000"/>
              <a:t>Conclusion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05F6E74-DB04-7F0C-2846-4EEC982E4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020839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704087" y="3659393"/>
          <a:ext cx="10785783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8CF56C-58F2-6FFF-1369-D8C85682A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3077378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4389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F4E32-0ADA-8AFC-9F7A-C50CC4B0F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1145308"/>
            <a:ext cx="7600263" cy="4860947"/>
          </a:xfrm>
        </p:spPr>
        <p:txBody>
          <a:bodyPr anchor="b">
            <a:normAutofit/>
          </a:bodyPr>
          <a:lstStyle/>
          <a:p>
            <a:r>
              <a:rPr lang="en-US" sz="7600"/>
              <a:t>Introduction to Wellness Recovery Action Plan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CEFA70-4D11-644F-D4FB-AFFE8747E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75542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454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his is a close up photo in the studio of women's yoga and fitness equipment with a retro silver alarm clock and pink tape measure photographed on a white background">
            <a:extLst>
              <a:ext uri="{FF2B5EF4-FFF2-40B4-BE49-F238E27FC236}">
                <a16:creationId xmlns:a16="http://schemas.microsoft.com/office/drawing/2014/main" id="{A8430CC6-70DD-4A53-BD95-58FEC41FC0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3540" r="30980" b="1"/>
          <a:stretch/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9F9B1-7E8D-7014-1589-58A7307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Overview of WRAP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9115E-84F6-47DE-4E65-A74789092FF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866968" y="2221992"/>
            <a:ext cx="6627924" cy="3739896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Self-Designed Program</a:t>
            </a:r>
          </a:p>
          <a:p>
            <a:pPr marL="0" lvl="1" indent="0">
              <a:buNone/>
            </a:pPr>
            <a:r>
              <a:rPr lang="en-US" sz="1400"/>
              <a:t>WRAP allows individuals to create personalized wellness plans tailored to their unique goals and needs.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Identifying Wellness Goals</a:t>
            </a:r>
          </a:p>
          <a:p>
            <a:pPr marL="0" lvl="1" indent="0">
              <a:buNone/>
            </a:pPr>
            <a:r>
              <a:rPr lang="en-US" sz="1400"/>
              <a:t>The program emphasizes the importance of identifying specific wellness goals to guide one's mental health journey effectively.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Proactive Engagement</a:t>
            </a:r>
          </a:p>
          <a:p>
            <a:pPr marL="0" lvl="1" indent="0">
              <a:buNone/>
            </a:pPr>
            <a:r>
              <a:rPr lang="en-US" sz="1400"/>
              <a:t>WRAP encourages individuals to take proactive steps in their mental health journey, fostering a sense of ownership and empowerment.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523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Idea light bulb success inspiration crumpled paper">
            <a:extLst>
              <a:ext uri="{FF2B5EF4-FFF2-40B4-BE49-F238E27FC236}">
                <a16:creationId xmlns:a16="http://schemas.microsoft.com/office/drawing/2014/main" id="{8EECD29B-6857-418C-B3A0-EF45DCD4FD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9914" r="34207" b="1"/>
          <a:stretch/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C06D1-15A1-3697-F883-2E9C4246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Purpose and Principles of WRAP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173A3-F799-4B97-597F-836BB779BA0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866968" y="2221992"/>
            <a:ext cx="6627924" cy="3739896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Empowerment through Self-Management</a:t>
            </a:r>
          </a:p>
          <a:p>
            <a:pPr marL="0" lvl="1" indent="0">
              <a:buNone/>
            </a:pPr>
            <a:r>
              <a:rPr lang="en-US" sz="1400"/>
              <a:t>WRAP aims to empower individuals by providing tools for effective self-management and personal growth.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Principle of Hope</a:t>
            </a:r>
          </a:p>
          <a:p>
            <a:pPr marL="0" lvl="1" indent="0">
              <a:buNone/>
            </a:pPr>
            <a:r>
              <a:rPr lang="en-US" sz="1400"/>
              <a:t>Hope is a foundational principle of WRAP, encouraging individuals to envision a positive future and work towards it.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Support and Education</a:t>
            </a:r>
          </a:p>
          <a:p>
            <a:pPr marL="0" lvl="1" indent="0">
              <a:buNone/>
            </a:pPr>
            <a:r>
              <a:rPr lang="en-US" sz="1400"/>
              <a:t>Support and education are crucial aspects of WRAP, fostering resilience and equipping individuals with knowledge for recovery.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890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lphabet on yellow background 'GROWTH'  word">
            <a:extLst>
              <a:ext uri="{FF2B5EF4-FFF2-40B4-BE49-F238E27FC236}">
                <a16:creationId xmlns:a16="http://schemas.microsoft.com/office/drawing/2014/main" id="{0563E36B-328C-4059-A2CF-61629A313E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491" r="4348" b="2"/>
          <a:stretch/>
        </p:blipFill>
        <p:spPr>
          <a:xfrm>
            <a:off x="804672" y="3044952"/>
            <a:ext cx="3941064" cy="297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266585-C9F2-DFCF-5FC8-386144DE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14400"/>
            <a:ext cx="4041648" cy="1928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Benefits of Using WRAP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BE57D-9D98-BD7D-DB4A-13DE56FB44E7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330952" y="968377"/>
            <a:ext cx="6144768" cy="5006436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Increased Self-Awareness</a:t>
            </a:r>
          </a:p>
          <a:p>
            <a:pPr marL="0" lvl="1" indent="0">
              <a:buNone/>
            </a:pPr>
            <a:r>
              <a:rPr lang="en-US" sz="1400"/>
              <a:t>WRAP fosters increased self-awareness, helping individuals understand their thoughts and emotions better.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Improved Coping Skills</a:t>
            </a:r>
          </a:p>
          <a:p>
            <a:pPr marL="0" lvl="1" indent="0">
              <a:buNone/>
            </a:pPr>
            <a:r>
              <a:rPr lang="en-US" sz="1400"/>
              <a:t>It promotes the development of effective coping skills to handle stress and challenges in daily life.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Greater Life Control</a:t>
            </a:r>
          </a:p>
          <a:p>
            <a:pPr marL="0" lvl="1" indent="0">
              <a:buNone/>
            </a:pPr>
            <a:r>
              <a:rPr lang="en-US" sz="1400"/>
              <a:t>Using WRAP empowers individuals to take greater control over their lives and decisions, leading to better outcomes.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Enhanced Well-Being</a:t>
            </a:r>
          </a:p>
          <a:p>
            <a:pPr marL="0" lvl="1" indent="0">
              <a:buNone/>
            </a:pPr>
            <a:r>
              <a:rPr lang="en-US" sz="1400"/>
              <a:t>WRAP has been linked to enhanced overall well-being and supports sustainable recovery from mental health challenges.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451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26AF6-1CE0-7C44-C000-1D6B3A7B1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1145308"/>
            <a:ext cx="7600263" cy="4860947"/>
          </a:xfrm>
        </p:spPr>
        <p:txBody>
          <a:bodyPr anchor="b">
            <a:normAutofit/>
          </a:bodyPr>
          <a:lstStyle/>
          <a:p>
            <a:r>
              <a:rPr lang="en-US" sz="7600"/>
              <a:t>Understanding Self-Esteem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CEFA70-4D11-644F-D4FB-AFFE8747E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75542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438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2F8E76A-445D-5333-BBC2-17F4350A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914760"/>
            <a:ext cx="2806615" cy="3543764"/>
          </a:xfrm>
        </p:spPr>
        <p:txBody>
          <a:bodyPr>
            <a:normAutofit/>
          </a:bodyPr>
          <a:lstStyle/>
          <a:p>
            <a:r>
              <a:rPr lang="en-US" sz="3600"/>
              <a:t>Definition of Self-Esteem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B37A8DC3-3332-4C1C-9641-DE87C6EF3B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802762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3902149" y="978558"/>
          <a:ext cx="7591859" cy="509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25867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Background from color heads.">
            <a:extLst>
              <a:ext uri="{FF2B5EF4-FFF2-40B4-BE49-F238E27FC236}">
                <a16:creationId xmlns:a16="http://schemas.microsoft.com/office/drawing/2014/main" id="{EF8BF127-430E-49FC-AF46-C325859774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16119" b="-2"/>
          <a:stretch/>
        </p:blipFill>
        <p:spPr>
          <a:xfrm>
            <a:off x="804672" y="3044952"/>
            <a:ext cx="3941064" cy="297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928E0C-BC9C-1C28-1582-4E33EDD34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14400"/>
            <a:ext cx="4041648" cy="1928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Factors Influencing Self-Esteem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74FBC-6229-1696-57CB-A70D534FF06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330952" y="968377"/>
            <a:ext cx="6144768" cy="5006436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Upbringing</a:t>
            </a:r>
          </a:p>
          <a:p>
            <a:pPr marL="0" lvl="1" indent="0">
              <a:buNone/>
            </a:pPr>
            <a:r>
              <a:rPr lang="en-US" sz="1400"/>
              <a:t>A person's upbringing plays a crucial role in shaping their self-esteem and self-worth from an early age.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Life Experiences</a:t>
            </a:r>
          </a:p>
          <a:p>
            <a:pPr marL="0" lvl="1" indent="0">
              <a:buNone/>
            </a:pPr>
            <a:r>
              <a:rPr lang="en-US" sz="1400"/>
              <a:t>Positive and negative life experiences significantly impact self-esteem, influencing how individuals view themselves.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Social Interactions</a:t>
            </a:r>
          </a:p>
          <a:p>
            <a:pPr marL="0" lvl="1" indent="0">
              <a:buNone/>
            </a:pPr>
            <a:r>
              <a:rPr lang="en-US" sz="1400"/>
              <a:t>Interactions with peers and society contribute to self-esteem, as acceptance and feedback shape self-perception.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Cultural Norms</a:t>
            </a:r>
          </a:p>
          <a:p>
            <a:pPr marL="0" lvl="1" indent="0">
              <a:buNone/>
            </a:pPr>
            <a:r>
              <a:rPr lang="en-US" sz="1400"/>
              <a:t>Cultural norms and values can influence self-esteem by dictating standards for success and acceptance.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015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1838</Words>
  <Application>Microsoft Office PowerPoint</Application>
  <PresentationFormat>Widescreen</PresentationFormat>
  <Paragraphs>177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Arial</vt:lpstr>
      <vt:lpstr>Calisto MT</vt:lpstr>
      <vt:lpstr>Univers Condensed</vt:lpstr>
      <vt:lpstr>ChronicleVTI</vt:lpstr>
      <vt:lpstr>Building Self-Esteem with Wellness Recovery Action Plan (WRAP)</vt:lpstr>
      <vt:lpstr>Agenda for Today's Presentation</vt:lpstr>
      <vt:lpstr>Introduction to Wellness Recovery Action Plan</vt:lpstr>
      <vt:lpstr>Overview of WRAP</vt:lpstr>
      <vt:lpstr>Purpose and Principles of WRAP</vt:lpstr>
      <vt:lpstr>Benefits of Using WRAP</vt:lpstr>
      <vt:lpstr>Understanding Self-Esteem</vt:lpstr>
      <vt:lpstr>Definition of Self-Esteem</vt:lpstr>
      <vt:lpstr>Factors Influencing Self-Esteem</vt:lpstr>
      <vt:lpstr>Importance of Self-Esteem in Recovery</vt:lpstr>
      <vt:lpstr>WRAP and Self-Esteem Building Strategies</vt:lpstr>
      <vt:lpstr>Identifying Personal Strengths and Achievements</vt:lpstr>
      <vt:lpstr>Setting Realistic Goals and Celebrating Progress</vt:lpstr>
      <vt:lpstr>Incorporating Positive Affirmations and Self-Talk</vt:lpstr>
      <vt:lpstr>Creating a Personalized WRAP for Self-Esteem</vt:lpstr>
      <vt:lpstr>Developing a Wellness Toolbox</vt:lpstr>
      <vt:lpstr>Building a Daily Maintenance Plan</vt:lpstr>
      <vt:lpstr>Recognizing Triggers and Early Warning Signs</vt:lpstr>
      <vt:lpstr>Support Systems and Maintaining Self-Esteem</vt:lpstr>
      <vt:lpstr>Seeking Support From Peers and Professionals</vt:lpstr>
      <vt:lpstr>Engaging in Supportive Communities and Activities</vt:lpstr>
      <vt:lpstr>Continuous Self-Monitoring and Adjusting the Plan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WRAP of DC</dc:creator>
  <cp:lastModifiedBy>WRAP of DC</cp:lastModifiedBy>
  <cp:revision>1</cp:revision>
  <dcterms:created xsi:type="dcterms:W3CDTF">2025-03-20T02:22:50Z</dcterms:created>
  <dcterms:modified xsi:type="dcterms:W3CDTF">2026-05-17T20:09:14Z</dcterms:modified>
</cp:coreProperties>
</file>