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5"/>
  </p:notesMasterIdLst>
  <p:sldIdLst>
    <p:sldId id="2561" r:id="rId2"/>
    <p:sldId id="2562" r:id="rId3"/>
    <p:sldId id="2563" r:id="rId4"/>
    <p:sldId id="2564" r:id="rId5"/>
    <p:sldId id="2565" r:id="rId6"/>
    <p:sldId id="2566" r:id="rId7"/>
    <p:sldId id="2567" r:id="rId8"/>
    <p:sldId id="2568" r:id="rId9"/>
    <p:sldId id="2569" r:id="rId10"/>
    <p:sldId id="2570" r:id="rId11"/>
    <p:sldId id="2571" r:id="rId12"/>
    <p:sldId id="2572" r:id="rId13"/>
    <p:sldId id="2573" r:id="rId14"/>
    <p:sldId id="2574" r:id="rId15"/>
    <p:sldId id="2575" r:id="rId16"/>
    <p:sldId id="2576" r:id="rId17"/>
    <p:sldId id="2577" r:id="rId18"/>
    <p:sldId id="2578" r:id="rId19"/>
    <p:sldId id="2579" r:id="rId20"/>
    <p:sldId id="2580" r:id="rId21"/>
    <p:sldId id="2581" r:id="rId22"/>
    <p:sldId id="2582" r:id="rId23"/>
    <p:sldId id="258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lness Recovery Action Plan (WRAP): Effective Facilitation Skills and Best Practices" id="{D08B886D-234A-440C-9448-4D391EA15E1B}">
          <p14:sldIdLst>
            <p14:sldId id="2561"/>
            <p14:sldId id="2562"/>
          </p14:sldIdLst>
        </p14:section>
        <p14:section name="Overview of Wellness Recovery Action Plan (WRAP)" id="{BD0045CF-8DD8-4EBE-9FA7-F338F3EAB9BC}">
          <p14:sldIdLst>
            <p14:sldId id="2563"/>
            <p14:sldId id="2564"/>
            <p14:sldId id="2565"/>
            <p14:sldId id="2566"/>
          </p14:sldIdLst>
        </p14:section>
        <p14:section name="Key Facilitation Skills for WRAP Sessions" id="{FB42E0BE-6F0D-43AA-8849-C348BCC854E7}">
          <p14:sldIdLst>
            <p14:sldId id="2567"/>
            <p14:sldId id="2568"/>
            <p14:sldId id="2569"/>
            <p14:sldId id="2570"/>
          </p14:sldIdLst>
        </p14:section>
        <p14:section name="Best Practices for WRAP Facilitation" id="{C3D98751-A70E-49F8-9DBF-8430C1EF6D00}">
          <p14:sldIdLst>
            <p14:sldId id="2571"/>
            <p14:sldId id="2572"/>
            <p14:sldId id="2573"/>
            <p14:sldId id="2574"/>
          </p14:sldIdLst>
        </p14:section>
        <p14:section name="Common Challenges and Solutions in WRAP Facilitation" id="{FDA7BD70-7692-43AD-B821-3D9E22D51F99}">
          <p14:sldIdLst>
            <p14:sldId id="2575"/>
            <p14:sldId id="2576"/>
            <p14:sldId id="2577"/>
            <p14:sldId id="2578"/>
          </p14:sldIdLst>
        </p14:section>
        <p14:section name="Enhancing Facilitator Development and Self-Care" id="{C09F8348-85E5-4B38-9BAD-0A3F8AF55A81}">
          <p14:sldIdLst>
            <p14:sldId id="2579"/>
            <p14:sldId id="2580"/>
            <p14:sldId id="2581"/>
            <p14:sldId id="2582"/>
          </p14:sldIdLst>
        </p14:section>
        <p14:section name="Conclusion: Empowering Recovery Through Skilled Facilitation" id="{9500D6A8-8636-4915-8C64-7E6AE638F2EB}">
          <p14:sldIdLst>
            <p14:sldId id="258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59" d="100"/>
          <a:sy n="59" d="100"/>
        </p:scale>
        <p:origin x="1098" y="282"/>
      </p:cViewPr>
      <p:guideLst/>
    </p:cSldViewPr>
  </p:slideViewPr>
  <p:notesTextViewPr>
    <p:cViewPr>
      <p:scale>
        <a:sx n="3" d="2"/>
        <a:sy n="3" d="2"/>
      </p:scale>
      <p:origin x="0" y="0"/>
    </p:cViewPr>
  </p:notesTextViewPr>
  <p:sorterViewPr>
    <p:cViewPr>
      <p:scale>
        <a:sx n="166" d="100"/>
        <a:sy n="1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RAP of DC" userId="a77f82a2b4855222" providerId="LiveId" clId="{A67589C9-8A63-4163-8CE7-628F1C9C0E17}"/>
    <pc:docChg chg="modSld">
      <pc:chgData name="WRAP of DC" userId="a77f82a2b4855222" providerId="LiveId" clId="{A67589C9-8A63-4163-8CE7-628F1C9C0E17}" dt="2026-04-14T19:08:56.352" v="0" actId="14100"/>
      <pc:docMkLst>
        <pc:docMk/>
      </pc:docMkLst>
      <pc:sldChg chg="modSp mod">
        <pc:chgData name="WRAP of DC" userId="a77f82a2b4855222" providerId="LiveId" clId="{A67589C9-8A63-4163-8CE7-628F1C9C0E17}" dt="2026-04-14T19:08:56.352" v="0" actId="14100"/>
        <pc:sldMkLst>
          <pc:docMk/>
          <pc:sldMk cId="2856718979" sldId="2561"/>
        </pc:sldMkLst>
        <pc:spChg chg="mod">
          <ac:chgData name="WRAP of DC" userId="a77f82a2b4855222" providerId="LiveId" clId="{A67589C9-8A63-4163-8CE7-628F1C9C0E17}" dt="2026-04-14T19:08:56.352" v="0" actId="14100"/>
          <ac:spMkLst>
            <pc:docMk/>
            <pc:sldMk cId="2856718979" sldId="2561"/>
            <ac:spMk id="10" creationId="{12DD913C-0F25-457C-82AB-C66DC055213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699255-6E47-40BB-829F-6DB13C58B747}" type="datetimeFigureOut">
              <a:rPr lang="en-US" smtClean="0"/>
              <a:t>4/14/2026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D41615-7AD4-486D-ADE5-FFA9C2E642DB}" type="slidenum">
              <a:rPr lang="en-US" smtClean="0"/>
              <a:t>‹#›</a:t>
            </a:fld>
            <a:endParaRPr lang="en-US"/>
          </a:p>
        </p:txBody>
      </p:sp>
    </p:spTree>
    <p:extLst>
      <p:ext uri="{BB962C8B-B14F-4D97-AF65-F5344CB8AC3E}">
        <p14:creationId xmlns:p14="http://schemas.microsoft.com/office/powerpoint/2010/main" val="17939271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Image source: AI-generated</a:t>
            </a:r>
          </a:p>
        </p:txBody>
      </p:sp>
      <p:sp>
        <p:nvSpPr>
          <p:cNvPr id="4" name="Slide Number Placeholder 3"/>
          <p:cNvSpPr>
            <a:spLocks noGrp="1"/>
          </p:cNvSpPr>
          <p:nvPr>
            <p:ph type="sldNum" sz="quarter" idx="5"/>
          </p:nvPr>
        </p:nvSpPr>
        <p:spPr/>
        <p:txBody>
          <a:bodyPr/>
          <a:lstStyle/>
          <a:p>
            <a:fld id="{57CA4346-0DFB-460A-9A65-F55E32BCEB6A}" type="slidenum">
              <a:rPr lang="en-US" smtClean="0"/>
              <a:t>1</a:t>
            </a:fld>
            <a:endParaRPr lang="en-US"/>
          </a:p>
        </p:txBody>
      </p:sp>
    </p:spTree>
    <p:extLst>
      <p:ext uri="{BB962C8B-B14F-4D97-AF65-F5344CB8AC3E}">
        <p14:creationId xmlns:p14="http://schemas.microsoft.com/office/powerpoint/2010/main" val="15427335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Techniques to boost engagement include open-ended questions, participant-led discussions, and recognition of contributions. Empowerment grows when participants actively shape their WRAP plans and share peer support. Studies show that enhanced engagement correlates with improved self-efficacy and recovery outcomes in WRAP groups, underscoring the facilitator’s role in nurturing empowerment. 
 Image source: AI-generated</a:t>
            </a:r>
          </a:p>
        </p:txBody>
      </p:sp>
      <p:sp>
        <p:nvSpPr>
          <p:cNvPr id="4" name="Slide Number Placeholder 3"/>
          <p:cNvSpPr>
            <a:spLocks noGrp="1"/>
          </p:cNvSpPr>
          <p:nvPr>
            <p:ph type="sldNum" sz="quarter" idx="5"/>
          </p:nvPr>
        </p:nvSpPr>
        <p:spPr/>
        <p:txBody>
          <a:bodyPr/>
          <a:lstStyle/>
          <a:p>
            <a:fld id="{57CA4346-0DFB-460A-9A65-F55E32BCEB6A}" type="slidenum">
              <a:rPr lang="en-US" smtClean="0"/>
              <a:t>10</a:t>
            </a:fld>
            <a:endParaRPr lang="en-US"/>
          </a:p>
        </p:txBody>
      </p:sp>
    </p:spTree>
    <p:extLst>
      <p:ext uri="{BB962C8B-B14F-4D97-AF65-F5344CB8AC3E}">
        <p14:creationId xmlns:p14="http://schemas.microsoft.com/office/powerpoint/2010/main" val="15016114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Structuring WRAP Sessions Effectively, Utilizing Group Dynamics and Peer Support, Maintaining Confidentiality and Boundaries</a:t>
            </a:r>
          </a:p>
        </p:txBody>
      </p:sp>
      <p:sp>
        <p:nvSpPr>
          <p:cNvPr id="4" name="Slide Number Placeholder 3"/>
          <p:cNvSpPr>
            <a:spLocks noGrp="1"/>
          </p:cNvSpPr>
          <p:nvPr>
            <p:ph type="sldNum" sz="quarter" idx="5"/>
          </p:nvPr>
        </p:nvSpPr>
        <p:spPr/>
        <p:txBody>
          <a:bodyPr/>
          <a:lstStyle/>
          <a:p>
            <a:fld id="{57CA4346-0DFB-460A-9A65-F55E32BCEB6A}" type="slidenum">
              <a:rPr lang="en-US" smtClean="0"/>
              <a:t>11</a:t>
            </a:fld>
            <a:endParaRPr lang="en-US"/>
          </a:p>
        </p:txBody>
      </p:sp>
    </p:spTree>
    <p:extLst>
      <p:ext uri="{BB962C8B-B14F-4D97-AF65-F5344CB8AC3E}">
        <p14:creationId xmlns:p14="http://schemas.microsoft.com/office/powerpoint/2010/main" val="4678400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Effective WRAP sessions follow a consistent yet flexible agenda with time allocated to each WRAP component—wellness tools, triggers, early warning signs, and crisis planning. Clear session goals and review segments help reinforce learning and allow adaptation to group needs. Facilitators benefit from maintaining balance between structure and participant-driven content to maximize impact.</a:t>
            </a:r>
          </a:p>
        </p:txBody>
      </p:sp>
      <p:sp>
        <p:nvSpPr>
          <p:cNvPr id="4" name="Slide Number Placeholder 3"/>
          <p:cNvSpPr>
            <a:spLocks noGrp="1"/>
          </p:cNvSpPr>
          <p:nvPr>
            <p:ph type="sldNum" sz="quarter" idx="5"/>
          </p:nvPr>
        </p:nvSpPr>
        <p:spPr/>
        <p:txBody>
          <a:bodyPr/>
          <a:lstStyle/>
          <a:p>
            <a:fld id="{57CA4346-0DFB-460A-9A65-F55E32BCEB6A}" type="slidenum">
              <a:rPr lang="en-US" smtClean="0"/>
              <a:t>12</a:t>
            </a:fld>
            <a:endParaRPr lang="en-US"/>
          </a:p>
        </p:txBody>
      </p:sp>
    </p:spTree>
    <p:extLst>
      <p:ext uri="{BB962C8B-B14F-4D97-AF65-F5344CB8AC3E}">
        <p14:creationId xmlns:p14="http://schemas.microsoft.com/office/powerpoint/2010/main" val="36643972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Harnessing group dynamics involves leveraging peer interactions to enhance motivation, normalize experiences, and foster a sense of belonging. Peer support facilitates shared learning and accountability, shown in multiple studies to improve mental health outcomes. Facilitators guide group processes to stimulate positive dynamics and resolve challenges constructively. 
 Image source: AI-generated</a:t>
            </a:r>
          </a:p>
        </p:txBody>
      </p:sp>
      <p:sp>
        <p:nvSpPr>
          <p:cNvPr id="4" name="Slide Number Placeholder 3"/>
          <p:cNvSpPr>
            <a:spLocks noGrp="1"/>
          </p:cNvSpPr>
          <p:nvPr>
            <p:ph type="sldNum" sz="quarter" idx="5"/>
          </p:nvPr>
        </p:nvSpPr>
        <p:spPr/>
        <p:txBody>
          <a:bodyPr/>
          <a:lstStyle/>
          <a:p>
            <a:fld id="{57CA4346-0DFB-460A-9A65-F55E32BCEB6A}" type="slidenum">
              <a:rPr lang="en-US" smtClean="0"/>
              <a:t>13</a:t>
            </a:fld>
            <a:endParaRPr lang="en-US"/>
          </a:p>
        </p:txBody>
      </p:sp>
    </p:spTree>
    <p:extLst>
      <p:ext uri="{BB962C8B-B14F-4D97-AF65-F5344CB8AC3E}">
        <p14:creationId xmlns:p14="http://schemas.microsoft.com/office/powerpoint/2010/main" val="31631581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Confidentiality is foundational for trust and openness in WRAP groups; facilitators must clearly communicate confidentiality policies and adhere strictly to them. Boundary setting protects both facilitators and participants from role confusion and burnout. Evidence indicates that explicit confidentiality agreements and boundary guidelines reduce ethical issues and support sustained group participation.</a:t>
            </a:r>
          </a:p>
        </p:txBody>
      </p:sp>
      <p:sp>
        <p:nvSpPr>
          <p:cNvPr id="4" name="Slide Number Placeholder 3"/>
          <p:cNvSpPr>
            <a:spLocks noGrp="1"/>
          </p:cNvSpPr>
          <p:nvPr>
            <p:ph type="sldNum" sz="quarter" idx="5"/>
          </p:nvPr>
        </p:nvSpPr>
        <p:spPr/>
        <p:txBody>
          <a:bodyPr/>
          <a:lstStyle/>
          <a:p>
            <a:fld id="{57CA4346-0DFB-460A-9A65-F55E32BCEB6A}" type="slidenum">
              <a:rPr lang="en-US" smtClean="0"/>
              <a:t>14</a:t>
            </a:fld>
            <a:endParaRPr lang="en-US"/>
          </a:p>
        </p:txBody>
      </p:sp>
    </p:spTree>
    <p:extLst>
      <p:ext uri="{BB962C8B-B14F-4D97-AF65-F5344CB8AC3E}">
        <p14:creationId xmlns:p14="http://schemas.microsoft.com/office/powerpoint/2010/main" val="227520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Addressing Resistance and Ambivalence, Navigating Diversity and Cultural Considerations, Managing Group Conflict and Difficult Discussions</a:t>
            </a:r>
          </a:p>
        </p:txBody>
      </p:sp>
      <p:sp>
        <p:nvSpPr>
          <p:cNvPr id="4" name="Slide Number Placeholder 3"/>
          <p:cNvSpPr>
            <a:spLocks noGrp="1"/>
          </p:cNvSpPr>
          <p:nvPr>
            <p:ph type="sldNum" sz="quarter" idx="5"/>
          </p:nvPr>
        </p:nvSpPr>
        <p:spPr/>
        <p:txBody>
          <a:bodyPr/>
          <a:lstStyle/>
          <a:p>
            <a:fld id="{57CA4346-0DFB-460A-9A65-F55E32BCEB6A}" type="slidenum">
              <a:rPr lang="en-US" smtClean="0"/>
              <a:t>15</a:t>
            </a:fld>
            <a:endParaRPr lang="en-US"/>
          </a:p>
        </p:txBody>
      </p:sp>
    </p:spTree>
    <p:extLst>
      <p:ext uri="{BB962C8B-B14F-4D97-AF65-F5344CB8AC3E}">
        <p14:creationId xmlns:p14="http://schemas.microsoft.com/office/powerpoint/2010/main" val="30399799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Resistance and ambivalence are common in recovery work and may arise from stigma, fear of change, or mistrust. Motivational interviewing and validating feelings are evidence-based strategies facilitators use to engage hesitant participants. Case studies highlight that persistence and patience combined with empowering approaches reduce resistance and enhance participation over time. 
 Image source: AI-generated</a:t>
            </a:r>
          </a:p>
        </p:txBody>
      </p:sp>
      <p:sp>
        <p:nvSpPr>
          <p:cNvPr id="4" name="Slide Number Placeholder 3"/>
          <p:cNvSpPr>
            <a:spLocks noGrp="1"/>
          </p:cNvSpPr>
          <p:nvPr>
            <p:ph type="sldNum" sz="quarter" idx="5"/>
          </p:nvPr>
        </p:nvSpPr>
        <p:spPr/>
        <p:txBody>
          <a:bodyPr/>
          <a:lstStyle/>
          <a:p>
            <a:fld id="{57CA4346-0DFB-460A-9A65-F55E32BCEB6A}" type="slidenum">
              <a:rPr lang="en-US" smtClean="0"/>
              <a:t>16</a:t>
            </a:fld>
            <a:endParaRPr lang="en-US"/>
          </a:p>
        </p:txBody>
      </p:sp>
    </p:spTree>
    <p:extLst>
      <p:ext uri="{BB962C8B-B14F-4D97-AF65-F5344CB8AC3E}">
        <p14:creationId xmlns:p14="http://schemas.microsoft.com/office/powerpoint/2010/main" val="19754317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Effective facilitation requires cultural competence to acknowledge and respect diverse backgrounds, beliefs, and recovery definitions. Adapting WRAP content and delivery to reflect cultural nuances enhances relevance and acceptance. Research underscores the importance of inclusivity and culturally responsive practices in fostering equitable mental health support. 
 Image source: AI-generated</a:t>
            </a:r>
          </a:p>
        </p:txBody>
      </p:sp>
      <p:sp>
        <p:nvSpPr>
          <p:cNvPr id="4" name="Slide Number Placeholder 3"/>
          <p:cNvSpPr>
            <a:spLocks noGrp="1"/>
          </p:cNvSpPr>
          <p:nvPr>
            <p:ph type="sldNum" sz="quarter" idx="5"/>
          </p:nvPr>
        </p:nvSpPr>
        <p:spPr/>
        <p:txBody>
          <a:bodyPr/>
          <a:lstStyle/>
          <a:p>
            <a:fld id="{57CA4346-0DFB-460A-9A65-F55E32BCEB6A}" type="slidenum">
              <a:rPr lang="en-US" smtClean="0"/>
              <a:t>17</a:t>
            </a:fld>
            <a:endParaRPr lang="en-US"/>
          </a:p>
        </p:txBody>
      </p:sp>
    </p:spTree>
    <p:extLst>
      <p:ext uri="{BB962C8B-B14F-4D97-AF65-F5344CB8AC3E}">
        <p14:creationId xmlns:p14="http://schemas.microsoft.com/office/powerpoint/2010/main" val="10942388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Group conflict, while challenging, can offer growth opportunities if managed constructively. Facilitators need conflict resolution skills including mediation, setting ground rules, and de-escalation techniques. Literature indicates that addressing conflicts transparently while maintaining respect preserves group integrity and participant safety.</a:t>
            </a:r>
          </a:p>
        </p:txBody>
      </p:sp>
      <p:sp>
        <p:nvSpPr>
          <p:cNvPr id="4" name="Slide Number Placeholder 3"/>
          <p:cNvSpPr>
            <a:spLocks noGrp="1"/>
          </p:cNvSpPr>
          <p:nvPr>
            <p:ph type="sldNum" sz="quarter" idx="5"/>
          </p:nvPr>
        </p:nvSpPr>
        <p:spPr/>
        <p:txBody>
          <a:bodyPr/>
          <a:lstStyle/>
          <a:p>
            <a:fld id="{57CA4346-0DFB-460A-9A65-F55E32BCEB6A}" type="slidenum">
              <a:rPr lang="en-US" smtClean="0"/>
              <a:t>18</a:t>
            </a:fld>
            <a:endParaRPr lang="en-US"/>
          </a:p>
        </p:txBody>
      </p:sp>
    </p:spTree>
    <p:extLst>
      <p:ext uri="{BB962C8B-B14F-4D97-AF65-F5344CB8AC3E}">
        <p14:creationId xmlns:p14="http://schemas.microsoft.com/office/powerpoint/2010/main" val="4215918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Ongoing Training and Skill-Building, Reflective Practice and Feedback, Self-Care Strategies for Facilitators</a:t>
            </a:r>
          </a:p>
        </p:txBody>
      </p:sp>
      <p:sp>
        <p:nvSpPr>
          <p:cNvPr id="4" name="Slide Number Placeholder 3"/>
          <p:cNvSpPr>
            <a:spLocks noGrp="1"/>
          </p:cNvSpPr>
          <p:nvPr>
            <p:ph type="sldNum" sz="quarter" idx="5"/>
          </p:nvPr>
        </p:nvSpPr>
        <p:spPr/>
        <p:txBody>
          <a:bodyPr/>
          <a:lstStyle/>
          <a:p>
            <a:fld id="{57CA4346-0DFB-460A-9A65-F55E32BCEB6A}" type="slidenum">
              <a:rPr lang="en-US" smtClean="0"/>
              <a:t>19</a:t>
            </a:fld>
            <a:endParaRPr lang="en-US"/>
          </a:p>
        </p:txBody>
      </p:sp>
    </p:spTree>
    <p:extLst>
      <p:ext uri="{BB962C8B-B14F-4D97-AF65-F5344CB8AC3E}">
        <p14:creationId xmlns:p14="http://schemas.microsoft.com/office/powerpoint/2010/main" val="3349723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Overview of Wellness Recovery Action Plan (WRAP)
 Key Facilitation Skills for WRAP Sessions
 Best Practices for WRAP Facilitation
 Common Challenges and Solutions in WRAP Facilitation
 Enhancing Facilitator Development and Self-Care 
 Image source: AI-generated</a:t>
            </a:r>
          </a:p>
        </p:txBody>
      </p:sp>
      <p:sp>
        <p:nvSpPr>
          <p:cNvPr id="4" name="Slide Number Placeholder 3"/>
          <p:cNvSpPr>
            <a:spLocks noGrp="1"/>
          </p:cNvSpPr>
          <p:nvPr>
            <p:ph type="sldNum" sz="quarter" idx="5"/>
          </p:nvPr>
        </p:nvSpPr>
        <p:spPr/>
        <p:txBody>
          <a:bodyPr/>
          <a:lstStyle/>
          <a:p>
            <a:fld id="{57CA4346-0DFB-460A-9A65-F55E32BCEB6A}" type="slidenum">
              <a:rPr lang="en-US" smtClean="0"/>
              <a:t>2</a:t>
            </a:fld>
            <a:endParaRPr lang="en-US"/>
          </a:p>
        </p:txBody>
      </p:sp>
    </p:spTree>
    <p:extLst>
      <p:ext uri="{BB962C8B-B14F-4D97-AF65-F5344CB8AC3E}">
        <p14:creationId xmlns:p14="http://schemas.microsoft.com/office/powerpoint/2010/main" val="40735483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Continual professional development ensures facilitators stay current with WRAP methods and emerging mental health research. Training modalities include workshops, webinars, peer coaching, and supervision. Data shows that ongoing skill-building improves facilitator confidence and session quality, demonstrating the value of investment in development. 
 Image source: AI-generated</a:t>
            </a:r>
          </a:p>
        </p:txBody>
      </p:sp>
      <p:sp>
        <p:nvSpPr>
          <p:cNvPr id="4" name="Slide Number Placeholder 3"/>
          <p:cNvSpPr>
            <a:spLocks noGrp="1"/>
          </p:cNvSpPr>
          <p:nvPr>
            <p:ph type="sldNum" sz="quarter" idx="5"/>
          </p:nvPr>
        </p:nvSpPr>
        <p:spPr/>
        <p:txBody>
          <a:bodyPr/>
          <a:lstStyle/>
          <a:p>
            <a:fld id="{57CA4346-0DFB-460A-9A65-F55E32BCEB6A}" type="slidenum">
              <a:rPr lang="en-US" smtClean="0"/>
              <a:t>20</a:t>
            </a:fld>
            <a:endParaRPr lang="en-US"/>
          </a:p>
        </p:txBody>
      </p:sp>
    </p:spTree>
    <p:extLst>
      <p:ext uri="{BB962C8B-B14F-4D97-AF65-F5344CB8AC3E}">
        <p14:creationId xmlns:p14="http://schemas.microsoft.com/office/powerpoint/2010/main" val="25307012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Reflective practice allows facilitators to evaluate their experiences critically and adapt their approach. Gathering feedback from participants and peers provides insights for growth. Studies correlate reflective practice with enhanced facilitation effectiveness and reduced burnout, underscoring its importance in professional competence.</a:t>
            </a:r>
          </a:p>
        </p:txBody>
      </p:sp>
      <p:sp>
        <p:nvSpPr>
          <p:cNvPr id="4" name="Slide Number Placeholder 3"/>
          <p:cNvSpPr>
            <a:spLocks noGrp="1"/>
          </p:cNvSpPr>
          <p:nvPr>
            <p:ph type="sldNum" sz="quarter" idx="5"/>
          </p:nvPr>
        </p:nvSpPr>
        <p:spPr/>
        <p:txBody>
          <a:bodyPr/>
          <a:lstStyle/>
          <a:p>
            <a:fld id="{57CA4346-0DFB-460A-9A65-F55E32BCEB6A}" type="slidenum">
              <a:rPr lang="en-US" smtClean="0"/>
              <a:t>21</a:t>
            </a:fld>
            <a:endParaRPr lang="en-US"/>
          </a:p>
        </p:txBody>
      </p:sp>
    </p:spTree>
    <p:extLst>
      <p:ext uri="{BB962C8B-B14F-4D97-AF65-F5344CB8AC3E}">
        <p14:creationId xmlns:p14="http://schemas.microsoft.com/office/powerpoint/2010/main" val="36801651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Facilitation can be emotionally demanding; thus, self-care is critical for sustainability. Strategies include mindfulness, setting boundaries, peer support among facilitators, and regular supervision. Research highlights that active self-care reduces stress and increases facilitators’ ability to maintain empathetic engagement with participants. 
 Image source: AI-generated</a:t>
            </a:r>
          </a:p>
        </p:txBody>
      </p:sp>
      <p:sp>
        <p:nvSpPr>
          <p:cNvPr id="4" name="Slide Number Placeholder 3"/>
          <p:cNvSpPr>
            <a:spLocks noGrp="1"/>
          </p:cNvSpPr>
          <p:nvPr>
            <p:ph type="sldNum" sz="quarter" idx="5"/>
          </p:nvPr>
        </p:nvSpPr>
        <p:spPr/>
        <p:txBody>
          <a:bodyPr/>
          <a:lstStyle/>
          <a:p>
            <a:fld id="{57CA4346-0DFB-460A-9A65-F55E32BCEB6A}" type="slidenum">
              <a:rPr lang="en-US" smtClean="0"/>
              <a:t>22</a:t>
            </a:fld>
            <a:endParaRPr lang="en-US"/>
          </a:p>
        </p:txBody>
      </p:sp>
    </p:spTree>
    <p:extLst>
      <p:ext uri="{BB962C8B-B14F-4D97-AF65-F5344CB8AC3E}">
        <p14:creationId xmlns:p14="http://schemas.microsoft.com/office/powerpoint/2010/main" val="26765632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presentation highlighted the crucial role of effective facilitation in the Wellness Recovery Action Plan (WRAP). By understanding the WRAP model, practicing key facilitation skills, implementing best practices, addressing challenges, and prioritizing facilitator development and self-care, facilitators can create supportive environments that empower participants on their recovery journeys. Strong facilitation is vital in promoting mental health and well-being through WRAP.</a:t>
            </a:r>
          </a:p>
        </p:txBody>
      </p:sp>
      <p:sp>
        <p:nvSpPr>
          <p:cNvPr id="4" name="Slide Number Placeholder 3"/>
          <p:cNvSpPr>
            <a:spLocks noGrp="1"/>
          </p:cNvSpPr>
          <p:nvPr>
            <p:ph type="sldNum" sz="quarter" idx="5"/>
          </p:nvPr>
        </p:nvSpPr>
        <p:spPr/>
        <p:txBody>
          <a:bodyPr/>
          <a:lstStyle/>
          <a:p>
            <a:fld id="{57CA4346-0DFB-460A-9A65-F55E32BCEB6A}" type="slidenum">
              <a:rPr lang="en-US" smtClean="0"/>
              <a:t>23</a:t>
            </a:fld>
            <a:endParaRPr lang="en-US"/>
          </a:p>
        </p:txBody>
      </p:sp>
    </p:spTree>
    <p:extLst>
      <p:ext uri="{BB962C8B-B14F-4D97-AF65-F5344CB8AC3E}">
        <p14:creationId xmlns:p14="http://schemas.microsoft.com/office/powerpoint/2010/main" val="26214978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Understanding the WRAP Model and Its Purpose, Core Principles and Values of WRAP, WRAP’s Role in Mental Health Recovery</a:t>
            </a:r>
          </a:p>
        </p:txBody>
      </p:sp>
      <p:sp>
        <p:nvSpPr>
          <p:cNvPr id="4" name="Slide Number Placeholder 3"/>
          <p:cNvSpPr>
            <a:spLocks noGrp="1"/>
          </p:cNvSpPr>
          <p:nvPr>
            <p:ph type="sldNum" sz="quarter" idx="5"/>
          </p:nvPr>
        </p:nvSpPr>
        <p:spPr/>
        <p:txBody>
          <a:bodyPr/>
          <a:lstStyle/>
          <a:p>
            <a:fld id="{57CA4346-0DFB-460A-9A65-F55E32BCEB6A}" type="slidenum">
              <a:rPr lang="en-US" smtClean="0"/>
              <a:t>3</a:t>
            </a:fld>
            <a:endParaRPr lang="en-US"/>
          </a:p>
        </p:txBody>
      </p:sp>
    </p:spTree>
    <p:extLst>
      <p:ext uri="{BB962C8B-B14F-4D97-AF65-F5344CB8AC3E}">
        <p14:creationId xmlns:p14="http://schemas.microsoft.com/office/powerpoint/2010/main" val="28111443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WRAP model is a structured, evidence-based framework developed by Mary Ellen Copeland that empowers individuals to manage their mental health and wellness proactively. It focuses on self-management through personalized plans that identify wellness tools, triggers, early warning signs, and crisis plans. Studies indicate WRAP increases participants' sense of control and reduces hospitalization rates by fostering self-advocacy and resilience. 
 Image source: AI-generated</a:t>
            </a:r>
          </a:p>
        </p:txBody>
      </p:sp>
      <p:sp>
        <p:nvSpPr>
          <p:cNvPr id="4" name="Slide Number Placeholder 3"/>
          <p:cNvSpPr>
            <a:spLocks noGrp="1"/>
          </p:cNvSpPr>
          <p:nvPr>
            <p:ph type="sldNum" sz="quarter" idx="5"/>
          </p:nvPr>
        </p:nvSpPr>
        <p:spPr/>
        <p:txBody>
          <a:bodyPr/>
          <a:lstStyle/>
          <a:p>
            <a:fld id="{57CA4346-0DFB-460A-9A65-F55E32BCEB6A}" type="slidenum">
              <a:rPr lang="en-US" smtClean="0"/>
              <a:t>4</a:t>
            </a:fld>
            <a:endParaRPr lang="en-US"/>
          </a:p>
        </p:txBody>
      </p:sp>
    </p:spTree>
    <p:extLst>
      <p:ext uri="{BB962C8B-B14F-4D97-AF65-F5344CB8AC3E}">
        <p14:creationId xmlns:p14="http://schemas.microsoft.com/office/powerpoint/2010/main" val="40539397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Key principles of WRAP include hope, personal responsibility, education, self-advocacy, and support, underpinning a recovery-oriented philosophy. This values-driven approach ensures that recovery is defined by the individual’s own goals and is not solely clinical symptom reduction. Peer support and collaborative decision-making are central practices that align with these values, promoting empowerment. 
 Image source: AI-generated</a:t>
            </a:r>
          </a:p>
        </p:txBody>
      </p:sp>
      <p:sp>
        <p:nvSpPr>
          <p:cNvPr id="4" name="Slide Number Placeholder 3"/>
          <p:cNvSpPr>
            <a:spLocks noGrp="1"/>
          </p:cNvSpPr>
          <p:nvPr>
            <p:ph type="sldNum" sz="quarter" idx="5"/>
          </p:nvPr>
        </p:nvSpPr>
        <p:spPr/>
        <p:txBody>
          <a:bodyPr/>
          <a:lstStyle/>
          <a:p>
            <a:fld id="{57CA4346-0DFB-460A-9A65-F55E32BCEB6A}" type="slidenum">
              <a:rPr lang="en-US" smtClean="0"/>
              <a:t>5</a:t>
            </a:fld>
            <a:endParaRPr lang="en-US"/>
          </a:p>
        </p:txBody>
      </p:sp>
    </p:spTree>
    <p:extLst>
      <p:ext uri="{BB962C8B-B14F-4D97-AF65-F5344CB8AC3E}">
        <p14:creationId xmlns:p14="http://schemas.microsoft.com/office/powerpoint/2010/main" val="9071738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WRAP serves as a practical tool bridging clinical treatment and personal recovery journeys, widely adopted in mental health settings worldwide. Meta-analyses reveal WRAP’s effectiveness in fostering hope, reducing symptoms, and improving quality of life. Its peer-led facilitation model improves engagement and adherence, promoting holistic recovery that includes social and emotional well-being.</a:t>
            </a:r>
          </a:p>
        </p:txBody>
      </p:sp>
      <p:sp>
        <p:nvSpPr>
          <p:cNvPr id="4" name="Slide Number Placeholder 3"/>
          <p:cNvSpPr>
            <a:spLocks noGrp="1"/>
          </p:cNvSpPr>
          <p:nvPr>
            <p:ph type="sldNum" sz="quarter" idx="5"/>
          </p:nvPr>
        </p:nvSpPr>
        <p:spPr/>
        <p:txBody>
          <a:bodyPr/>
          <a:lstStyle/>
          <a:p>
            <a:fld id="{57CA4346-0DFB-460A-9A65-F55E32BCEB6A}" type="slidenum">
              <a:rPr lang="en-US" smtClean="0"/>
              <a:t>6</a:t>
            </a:fld>
            <a:endParaRPr lang="en-US"/>
          </a:p>
        </p:txBody>
      </p:sp>
    </p:spTree>
    <p:extLst>
      <p:ext uri="{BB962C8B-B14F-4D97-AF65-F5344CB8AC3E}">
        <p14:creationId xmlns:p14="http://schemas.microsoft.com/office/powerpoint/2010/main" val="6060474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Active Listening and Empathetic Communication, Creating a Safe and Supportive Environment, Encouraging Participant Engagement and Empowerment</a:t>
            </a:r>
          </a:p>
        </p:txBody>
      </p:sp>
      <p:sp>
        <p:nvSpPr>
          <p:cNvPr id="4" name="Slide Number Placeholder 3"/>
          <p:cNvSpPr>
            <a:spLocks noGrp="1"/>
          </p:cNvSpPr>
          <p:nvPr>
            <p:ph type="sldNum" sz="quarter" idx="5"/>
          </p:nvPr>
        </p:nvSpPr>
        <p:spPr/>
        <p:txBody>
          <a:bodyPr/>
          <a:lstStyle/>
          <a:p>
            <a:fld id="{57CA4346-0DFB-460A-9A65-F55E32BCEB6A}" type="slidenum">
              <a:rPr lang="en-US" smtClean="0"/>
              <a:t>7</a:t>
            </a:fld>
            <a:endParaRPr lang="en-US"/>
          </a:p>
        </p:txBody>
      </p:sp>
    </p:spTree>
    <p:extLst>
      <p:ext uri="{BB962C8B-B14F-4D97-AF65-F5344CB8AC3E}">
        <p14:creationId xmlns:p14="http://schemas.microsoft.com/office/powerpoint/2010/main" val="39957554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Active listening involves fully concentrating, understanding, responding, and remembering what participants express, which fosters trust and openness. Empathetic communication validates experiences and emotions, encouraging participants to share authentically. Research links these skills to higher participant satisfaction and better group cohesion, enabling more effective WRAP sessions.</a:t>
            </a:r>
          </a:p>
        </p:txBody>
      </p:sp>
      <p:sp>
        <p:nvSpPr>
          <p:cNvPr id="4" name="Slide Number Placeholder 3"/>
          <p:cNvSpPr>
            <a:spLocks noGrp="1"/>
          </p:cNvSpPr>
          <p:nvPr>
            <p:ph type="sldNum" sz="quarter" idx="5"/>
          </p:nvPr>
        </p:nvSpPr>
        <p:spPr/>
        <p:txBody>
          <a:bodyPr/>
          <a:lstStyle/>
          <a:p>
            <a:fld id="{57CA4346-0DFB-460A-9A65-F55E32BCEB6A}" type="slidenum">
              <a:rPr lang="en-US" smtClean="0"/>
              <a:t>8</a:t>
            </a:fld>
            <a:endParaRPr lang="en-US"/>
          </a:p>
        </p:txBody>
      </p:sp>
    </p:spTree>
    <p:extLst>
      <p:ext uri="{BB962C8B-B14F-4D97-AF65-F5344CB8AC3E}">
        <p14:creationId xmlns:p14="http://schemas.microsoft.com/office/powerpoint/2010/main" val="38553222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psychologically safe environment promotes openness without fear of judgment or repercussions. Facilitators can establish safety by setting clear group agreements, encouraging respect, and modeling vulnerability. Safe spaces increase participants’ willingness to engage and share, which is critical for WRAP’s success. Environment factors such as room setup and confidentiality assurances also contribute significantly. 
 Image source: AI-generated</a:t>
            </a:r>
          </a:p>
        </p:txBody>
      </p:sp>
      <p:sp>
        <p:nvSpPr>
          <p:cNvPr id="4" name="Slide Number Placeholder 3"/>
          <p:cNvSpPr>
            <a:spLocks noGrp="1"/>
          </p:cNvSpPr>
          <p:nvPr>
            <p:ph type="sldNum" sz="quarter" idx="5"/>
          </p:nvPr>
        </p:nvSpPr>
        <p:spPr/>
        <p:txBody>
          <a:bodyPr/>
          <a:lstStyle/>
          <a:p>
            <a:fld id="{57CA4346-0DFB-460A-9A65-F55E32BCEB6A}" type="slidenum">
              <a:rPr lang="en-US" smtClean="0"/>
              <a:t>9</a:t>
            </a:fld>
            <a:endParaRPr lang="en-US"/>
          </a:p>
        </p:txBody>
      </p:sp>
    </p:spTree>
    <p:extLst>
      <p:ext uri="{BB962C8B-B14F-4D97-AF65-F5344CB8AC3E}">
        <p14:creationId xmlns:p14="http://schemas.microsoft.com/office/powerpoint/2010/main" val="31813861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with Pictur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685800" y="4953000"/>
            <a:ext cx="10789920" cy="786384"/>
          </a:xfrm>
        </p:spPr>
        <p:txBody>
          <a:bodyPr vert="horz" lIns="91440" tIns="45720" rIns="91440" bIns="45720" rtlCol="0" anchor="b">
            <a:normAutofit/>
          </a:bodyPr>
          <a:lstStyle>
            <a:lvl1pPr>
              <a:defRPr lang="en-US" sz="4000" dirty="0">
                <a:solidFill>
                  <a:schemeClr val="accent2"/>
                </a:solidFill>
              </a:defRPr>
            </a:lvl1pPr>
          </a:lstStyle>
          <a:p>
            <a:pPr lvl="0"/>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685800" y="5723056"/>
            <a:ext cx="10789920" cy="365125"/>
          </a:xfrm>
        </p:spPr>
        <p:txBody>
          <a:bodyPr vert="horz" lIns="91440" tIns="45720" rIns="91440" bIns="45720" rtlCol="0">
            <a:normAutofit/>
          </a:bodyPr>
          <a:lstStyle>
            <a:lvl1pPr marL="0" indent="0">
              <a:buNone/>
              <a:defRPr lang="en-US" sz="1600" dirty="0">
                <a:solidFill>
                  <a:schemeClr val="accent5"/>
                </a:solidFill>
              </a:defRPr>
            </a:lvl1pPr>
          </a:lstStyle>
          <a:p>
            <a:pPr lvl="0"/>
            <a:r>
              <a:rPr lang="en-US" dirty="0"/>
              <a:t>Click to edit Master subtitle style</a:t>
            </a:r>
          </a:p>
        </p:txBody>
      </p:sp>
      <p:sp>
        <p:nvSpPr>
          <p:cNvPr id="11" name="Picture Placeholder 10">
            <a:extLst>
              <a:ext uri="{FF2B5EF4-FFF2-40B4-BE49-F238E27FC236}">
                <a16:creationId xmlns:a16="http://schemas.microsoft.com/office/drawing/2014/main" id="{B24A208E-BD69-BB12-21B8-DA405B501FA8}"/>
              </a:ext>
            </a:extLst>
          </p:cNvPr>
          <p:cNvSpPr>
            <a:spLocks noGrp="1"/>
          </p:cNvSpPr>
          <p:nvPr>
            <p:ph type="pic" sz="quarter" idx="13" hasCustomPrompt="1"/>
          </p:nvPr>
        </p:nvSpPr>
        <p:spPr>
          <a:xfrm>
            <a:off x="0" y="0"/>
            <a:ext cx="12191999" cy="4754880"/>
          </a:xfrm>
          <a:blipFill dpi="0" rotWithShape="1">
            <a:blip r:embed="rId2">
              <a:alphaModFix amt="60000"/>
            </a:blip>
            <a:srcRect/>
            <a:stretch>
              <a:fillRect/>
            </a:stretch>
          </a:blipFill>
        </p:spPr>
        <p:txBody>
          <a:bodyPr/>
          <a:lstStyle>
            <a:lvl1pPr marL="0" indent="0">
              <a:buNone/>
              <a:defRPr/>
            </a:lvl1pPr>
          </a:lstStyle>
          <a:p>
            <a:r>
              <a:rPr lang="en-US" dirty="0"/>
              <a:t>   </a:t>
            </a:r>
          </a:p>
        </p:txBody>
      </p:sp>
      <p:sp>
        <p:nvSpPr>
          <p:cNvPr id="15" name="Footer Placeholder 14">
            <a:extLst>
              <a:ext uri="{FF2B5EF4-FFF2-40B4-BE49-F238E27FC236}">
                <a16:creationId xmlns:a16="http://schemas.microsoft.com/office/drawing/2014/main" id="{C85E6B85-DD51-B9C3-1A0F-526FD2B32B95}"/>
              </a:ext>
            </a:extLst>
          </p:cNvPr>
          <p:cNvSpPr>
            <a:spLocks noGrp="1"/>
          </p:cNvSpPr>
          <p:nvPr>
            <p:ph type="ftr" sz="quarter" idx="15"/>
          </p:nvPr>
        </p:nvSpPr>
        <p:spPr/>
        <p:txBody>
          <a:bodyPr/>
          <a:lstStyle>
            <a:lvl1pPr>
              <a:defRPr b="0">
                <a:solidFill>
                  <a:schemeClr val="accent5"/>
                </a:solidFill>
              </a:defRPr>
            </a:lvl1pPr>
          </a:lstStyle>
          <a:p>
            <a:endParaRPr lang="en-US" b="0" dirty="0"/>
          </a:p>
        </p:txBody>
      </p:sp>
      <p:sp>
        <p:nvSpPr>
          <p:cNvPr id="14" name="Date Placeholder 13">
            <a:extLst>
              <a:ext uri="{FF2B5EF4-FFF2-40B4-BE49-F238E27FC236}">
                <a16:creationId xmlns:a16="http://schemas.microsoft.com/office/drawing/2014/main" id="{34483B51-BAEC-F543-9306-DB4C7AF5BD2C}"/>
              </a:ext>
            </a:extLst>
          </p:cNvPr>
          <p:cNvSpPr>
            <a:spLocks noGrp="1"/>
          </p:cNvSpPr>
          <p:nvPr>
            <p:ph type="dt" sz="half" idx="14"/>
          </p:nvPr>
        </p:nvSpPr>
        <p:spPr/>
        <p:txBody>
          <a:bodyPr/>
          <a:lstStyle>
            <a:lvl1pPr>
              <a:defRPr b="0">
                <a:solidFill>
                  <a:schemeClr val="accent5"/>
                </a:solidFill>
              </a:defRPr>
            </a:lvl1pPr>
          </a:lstStyle>
          <a:p>
            <a:fld id="{B72EA355-EE8B-47EB-B6F6-9F5690AE9D78}" type="datetime1">
              <a:rPr lang="en-US" smtClean="0"/>
              <a:t>4/14/2026</a:t>
            </a:fld>
            <a:endParaRPr lang="en-US" b="0" dirty="0"/>
          </a:p>
        </p:txBody>
      </p:sp>
      <p:sp>
        <p:nvSpPr>
          <p:cNvPr id="16" name="Slide Number Placeholder 15">
            <a:extLst>
              <a:ext uri="{FF2B5EF4-FFF2-40B4-BE49-F238E27FC236}">
                <a16:creationId xmlns:a16="http://schemas.microsoft.com/office/drawing/2014/main" id="{49BFBAB6-9C99-43B8-8C8A-FF7580EA82CC}"/>
              </a:ext>
            </a:extLst>
          </p:cNvPr>
          <p:cNvSpPr>
            <a:spLocks noGrp="1"/>
          </p:cNvSpPr>
          <p:nvPr>
            <p:ph type="sldNum" sz="quarter" idx="16"/>
          </p:nvPr>
        </p:nvSpPr>
        <p:spPr>
          <a:solidFill>
            <a:schemeClr val="accent1">
              <a:lumMod val="90000"/>
              <a:lumOff val="10000"/>
            </a:schemeClr>
          </a:solidFill>
        </p:spPr>
        <p:txBody>
          <a:bodyPr/>
          <a:lstStyle>
            <a:lvl1pPr>
              <a:defRPr b="0">
                <a:solidFill>
                  <a:schemeClr val="accent5"/>
                </a:solidFill>
              </a:defRPr>
            </a:lvl1pPr>
          </a:lstStyle>
          <a:p>
            <a:fld id="{AEAA3239-9EA4-4A65-A281-97F994456D9F}" type="slidenum">
              <a:rPr lang="en-US" smtClean="0"/>
              <a:pPr/>
              <a:t>‹#›</a:t>
            </a:fld>
            <a:endParaRPr lang="en-US" b="0" dirty="0"/>
          </a:p>
        </p:txBody>
      </p:sp>
    </p:spTree>
    <p:extLst>
      <p:ext uri="{BB962C8B-B14F-4D97-AF65-F5344CB8AC3E}">
        <p14:creationId xmlns:p14="http://schemas.microsoft.com/office/powerpoint/2010/main" val="1075693878"/>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685800" y="1570071"/>
            <a:ext cx="7909560" cy="4906929"/>
          </a:xfrm>
        </p:spPr>
        <p:txBody>
          <a:bodyPr vert="horz" lIns="91440" tIns="45720" rIns="91440" bIns="45720" rtlCol="0" anchor="b">
            <a:normAutofit/>
          </a:bodyPr>
          <a:lstStyle>
            <a:lvl1pPr>
              <a:defRPr lang="en-US" sz="7400" dirty="0">
                <a:solidFill>
                  <a:schemeClr val="accent2"/>
                </a:solidFill>
              </a:defRPr>
            </a:lvl1pPr>
          </a:lstStyle>
          <a:p>
            <a:pPr lvl="0"/>
            <a:r>
              <a:rPr lang="en-US" dirty="0"/>
              <a:t>Section Header</a:t>
            </a:r>
          </a:p>
        </p:txBody>
      </p:sp>
      <p:sp>
        <p:nvSpPr>
          <p:cNvPr id="20" name="Footer Placeholder 19">
            <a:extLst>
              <a:ext uri="{FF2B5EF4-FFF2-40B4-BE49-F238E27FC236}">
                <a16:creationId xmlns:a16="http://schemas.microsoft.com/office/drawing/2014/main" id="{A6421593-F6C6-3F5E-1521-2D67AC36DF73}"/>
              </a:ext>
            </a:extLst>
          </p:cNvPr>
          <p:cNvSpPr>
            <a:spLocks noGrp="1"/>
          </p:cNvSpPr>
          <p:nvPr>
            <p:ph type="ftr" sz="quarter" idx="11"/>
          </p:nvPr>
        </p:nvSpPr>
        <p:spPr>
          <a:xfrm>
            <a:off x="0" y="0"/>
            <a:ext cx="1444752" cy="548640"/>
          </a:xfrm>
        </p:spPr>
        <p:txBody>
          <a:bodyPr/>
          <a:lstStyle>
            <a:lvl1pPr>
              <a:defRPr>
                <a:solidFill>
                  <a:schemeClr val="accent5"/>
                </a:solidFill>
              </a:defRPr>
            </a:lvl1pPr>
          </a:lstStyle>
          <a:p>
            <a:endParaRPr lang="en-US" dirty="0"/>
          </a:p>
        </p:txBody>
      </p:sp>
      <p:sp>
        <p:nvSpPr>
          <p:cNvPr id="19" name="Date Placeholder 18">
            <a:extLst>
              <a:ext uri="{FF2B5EF4-FFF2-40B4-BE49-F238E27FC236}">
                <a16:creationId xmlns:a16="http://schemas.microsoft.com/office/drawing/2014/main" id="{E4D20C53-6E70-6CC1-10F9-1060FA2FEDF5}"/>
              </a:ext>
            </a:extLst>
          </p:cNvPr>
          <p:cNvSpPr>
            <a:spLocks noGrp="1"/>
          </p:cNvSpPr>
          <p:nvPr>
            <p:ph type="dt" sz="half" idx="10"/>
          </p:nvPr>
        </p:nvSpPr>
        <p:spPr>
          <a:xfrm>
            <a:off x="10515600" y="0"/>
            <a:ext cx="1143000" cy="548640"/>
          </a:xfrm>
        </p:spPr>
        <p:txBody>
          <a:bodyPr/>
          <a:lstStyle>
            <a:lvl1pPr>
              <a:defRPr>
                <a:solidFill>
                  <a:schemeClr val="accent5"/>
                </a:solidFill>
              </a:defRPr>
            </a:lvl1pPr>
          </a:lstStyle>
          <a:p>
            <a:fld id="{CE424589-40F4-419B-AF69-0B32C3EA310D}" type="datetime1">
              <a:rPr lang="en-US" smtClean="0"/>
              <a:t>4/14/2026</a:t>
            </a:fld>
            <a:endParaRPr lang="en-US" dirty="0"/>
          </a:p>
        </p:txBody>
      </p:sp>
      <p:sp>
        <p:nvSpPr>
          <p:cNvPr id="21" name="Slide Number Placeholder 20">
            <a:extLst>
              <a:ext uri="{FF2B5EF4-FFF2-40B4-BE49-F238E27FC236}">
                <a16:creationId xmlns:a16="http://schemas.microsoft.com/office/drawing/2014/main" id="{CB2C1868-5A21-F4CD-B2C8-33C6E8227807}"/>
              </a:ext>
            </a:extLst>
          </p:cNvPr>
          <p:cNvSpPr>
            <a:spLocks noGrp="1"/>
          </p:cNvSpPr>
          <p:nvPr>
            <p:ph type="sldNum" sz="quarter" idx="12"/>
          </p:nvPr>
        </p:nvSpPr>
        <p:spPr>
          <a:xfrm>
            <a:off x="11644076" y="0"/>
            <a:ext cx="547924" cy="548640"/>
          </a:xfrm>
          <a:solidFill>
            <a:schemeClr val="accent1">
              <a:lumMod val="90000"/>
              <a:lumOff val="10000"/>
            </a:schemeClr>
          </a:solidFill>
        </p:spPr>
        <p:txBody>
          <a:bodyPr/>
          <a:lstStyle>
            <a:lvl1pPr>
              <a:defRPr>
                <a:solidFill>
                  <a:schemeClr val="accent5"/>
                </a:solidFill>
              </a:defRPr>
            </a:lvl1pPr>
          </a:lstStyle>
          <a:p>
            <a:fld id="{AEAA3239-9EA4-4A65-A281-97F994456D9F}" type="slidenum">
              <a:rPr lang="en-US" smtClean="0"/>
              <a:pPr/>
              <a:t>‹#›</a:t>
            </a:fld>
            <a:endParaRPr lang="en-US" dirty="0"/>
          </a:p>
        </p:txBody>
      </p:sp>
    </p:spTree>
    <p:extLst>
      <p:ext uri="{BB962C8B-B14F-4D97-AF65-F5344CB8AC3E}">
        <p14:creationId xmlns:p14="http://schemas.microsoft.com/office/powerpoint/2010/main" val="13205763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685800" y="685800"/>
            <a:ext cx="6309360" cy="1371600"/>
          </a:xfrm>
        </p:spPr>
        <p:txBody>
          <a:bodyPr anchor="t" anchorCtr="0">
            <a:normAutofit/>
          </a:bodyPr>
          <a:lstStyle>
            <a:lvl1pPr>
              <a:defRPr sz="4400">
                <a:solidFill>
                  <a:schemeClr val="accent3"/>
                </a:solidFill>
              </a:defRPr>
            </a:lvl1pPr>
          </a:lstStyle>
          <a:p>
            <a:r>
              <a:rPr lang="en-US" dirty="0"/>
              <a:t>Click to edit Master title style</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2743200" y="2834640"/>
            <a:ext cx="8686800" cy="3200400"/>
          </a:xfrm>
        </p:spPr>
        <p:txBody>
          <a:bodyPr>
            <a:normAutofit/>
          </a:bodyPr>
          <a:lstStyle>
            <a:lvl1pPr marL="457200" indent="-457200">
              <a:buClr>
                <a:schemeClr val="accent2">
                  <a:lumMod val="90000"/>
                </a:schemeClr>
              </a:buClr>
              <a:buFont typeface="+mj-lt"/>
              <a:buAutoNum type="arabicPeriod"/>
              <a:defRPr sz="2000"/>
            </a:lvl1pPr>
            <a:lvl2pPr marL="685800" indent="-457200">
              <a:buClr>
                <a:schemeClr val="accent2">
                  <a:lumMod val="90000"/>
                </a:schemeClr>
              </a:buClr>
              <a:buFont typeface="+mj-lt"/>
              <a:buAutoNum type="arabicPeriod"/>
              <a:defRPr sz="1800"/>
            </a:lvl2pPr>
            <a:lvl3pPr marL="800100" indent="-342900">
              <a:buClr>
                <a:schemeClr val="accent2">
                  <a:lumMod val="90000"/>
                </a:schemeClr>
              </a:buClr>
              <a:buFont typeface="+mj-lt"/>
              <a:buAutoNum type="arabicPeriod"/>
              <a:defRPr sz="1600"/>
            </a:lvl3pPr>
            <a:lvl4pPr marL="1028700" indent="-342900">
              <a:buClr>
                <a:schemeClr val="accent2">
                  <a:lumMod val="90000"/>
                </a:schemeClr>
              </a:buClr>
              <a:buFont typeface="+mj-lt"/>
              <a:buAutoNum type="arabicPeriod"/>
              <a:defRPr sz="1600"/>
            </a:lvl4pPr>
            <a:lvl5pPr marL="1257300" indent="-342900">
              <a:buClr>
                <a:schemeClr val="accent2">
                  <a:lumMod val="90000"/>
                </a:schemeClr>
              </a:buClr>
              <a:buFont typeface="+mj-lt"/>
              <a:buAutoNum type="arabicPeriod"/>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6" name="Straight Connector 5">
            <a:extLst>
              <a:ext uri="{FF2B5EF4-FFF2-40B4-BE49-F238E27FC236}">
                <a16:creationId xmlns:a16="http://schemas.microsoft.com/office/drawing/2014/main" id="{FCAF3811-AE9E-8CEE-4BB5-D49A25E57CAA}"/>
              </a:ext>
            </a:extLst>
          </p:cNvPr>
          <p:cNvCxnSpPr/>
          <p:nvPr userDrawn="1"/>
        </p:nvCxnSpPr>
        <p:spPr>
          <a:xfrm>
            <a:off x="0" y="2206870"/>
            <a:ext cx="5442438" cy="0"/>
          </a:xfrm>
          <a:prstGeom prst="line">
            <a:avLst/>
          </a:prstGeom>
          <a:ln w="53975">
            <a:solidFill>
              <a:srgbClr val="0F5337"/>
            </a:solidFill>
          </a:ln>
        </p:spPr>
        <p:style>
          <a:lnRef idx="2">
            <a:schemeClr val="accent1"/>
          </a:lnRef>
          <a:fillRef idx="0">
            <a:schemeClr val="accent1"/>
          </a:fillRef>
          <a:effectRef idx="1">
            <a:schemeClr val="accent1"/>
          </a:effectRef>
          <a:fontRef idx="minor">
            <a:schemeClr val="tx1"/>
          </a:fontRef>
        </p:style>
      </p:cxnSp>
      <p:sp>
        <p:nvSpPr>
          <p:cNvPr id="24" name="Footer Placeholder 23">
            <a:extLst>
              <a:ext uri="{FF2B5EF4-FFF2-40B4-BE49-F238E27FC236}">
                <a16:creationId xmlns:a16="http://schemas.microsoft.com/office/drawing/2014/main" id="{A94E7796-5FDC-648C-3C83-1CB92A985AD7}"/>
              </a:ext>
            </a:extLst>
          </p:cNvPr>
          <p:cNvSpPr>
            <a:spLocks noGrp="1"/>
          </p:cNvSpPr>
          <p:nvPr>
            <p:ph type="ftr" sz="quarter" idx="15"/>
          </p:nvPr>
        </p:nvSpPr>
        <p:spPr/>
        <p:txBody>
          <a:bodyPr/>
          <a:lstStyle/>
          <a:p>
            <a:endParaRPr lang="en-US" sz="900" dirty="0"/>
          </a:p>
        </p:txBody>
      </p:sp>
      <p:sp>
        <p:nvSpPr>
          <p:cNvPr id="23" name="Date Placeholder 22">
            <a:extLst>
              <a:ext uri="{FF2B5EF4-FFF2-40B4-BE49-F238E27FC236}">
                <a16:creationId xmlns:a16="http://schemas.microsoft.com/office/drawing/2014/main" id="{9AF25DA3-0D11-567E-8C45-641244EBFEDD}"/>
              </a:ext>
            </a:extLst>
          </p:cNvPr>
          <p:cNvSpPr>
            <a:spLocks noGrp="1"/>
          </p:cNvSpPr>
          <p:nvPr>
            <p:ph type="dt" sz="half" idx="14"/>
          </p:nvPr>
        </p:nvSpPr>
        <p:spPr/>
        <p:txBody>
          <a:bodyPr/>
          <a:lstStyle/>
          <a:p>
            <a:fld id="{337EC06B-606A-4EF4-ACAD-E3CEFED48C69}" type="datetime1">
              <a:rPr lang="en-US" smtClean="0"/>
              <a:t>4/14/2026</a:t>
            </a:fld>
            <a:endParaRPr lang="en-US" sz="900" dirty="0"/>
          </a:p>
        </p:txBody>
      </p:sp>
      <p:sp>
        <p:nvSpPr>
          <p:cNvPr id="25" name="Slide Number Placeholder 24">
            <a:extLst>
              <a:ext uri="{FF2B5EF4-FFF2-40B4-BE49-F238E27FC236}">
                <a16:creationId xmlns:a16="http://schemas.microsoft.com/office/drawing/2014/main" id="{0893736D-26B2-06DD-ABDD-15F3DD4D363C}"/>
              </a:ext>
            </a:extLst>
          </p:cNvPr>
          <p:cNvSpPr>
            <a:spLocks noGrp="1"/>
          </p:cNvSpPr>
          <p:nvPr>
            <p:ph type="sldNum" sz="quarter" idx="16"/>
          </p:nvPr>
        </p:nvSpPr>
        <p:spPr/>
        <p:txBody>
          <a:bodyPr/>
          <a:lstStyle/>
          <a:p>
            <a:fld id="{AEAA3239-9EA4-4A65-A281-97F994456D9F}" type="slidenum">
              <a:rPr lang="en-US" smtClean="0"/>
              <a:pPr/>
              <a:t>‹#›</a:t>
            </a:fld>
            <a:endParaRPr lang="en-US" sz="900" dirty="0"/>
          </a:p>
        </p:txBody>
      </p:sp>
    </p:spTree>
    <p:extLst>
      <p:ext uri="{BB962C8B-B14F-4D97-AF65-F5344CB8AC3E}">
        <p14:creationId xmlns:p14="http://schemas.microsoft.com/office/powerpoint/2010/main" val="15236593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Agenda with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685800" y="685800"/>
            <a:ext cx="6309360" cy="1371600"/>
          </a:xfrm>
        </p:spPr>
        <p:txBody>
          <a:bodyPr anchor="t" anchorCtr="0">
            <a:normAutofit/>
          </a:bodyPr>
          <a:lstStyle>
            <a:lvl1pPr>
              <a:defRPr sz="4400">
                <a:solidFill>
                  <a:schemeClr val="accent3"/>
                </a:solidFill>
              </a:defRPr>
            </a:lvl1pPr>
          </a:lstStyle>
          <a:p>
            <a:r>
              <a:rPr lang="en-US" dirty="0"/>
              <a:t>Click to edit Master title style</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2743201" y="2834640"/>
            <a:ext cx="4358774" cy="3200400"/>
          </a:xfrm>
        </p:spPr>
        <p:txBody>
          <a:bodyPr>
            <a:normAutofit/>
          </a:bodyPr>
          <a:lstStyle>
            <a:lvl1pPr marL="457200" indent="-457200">
              <a:buClr>
                <a:schemeClr val="accent2">
                  <a:lumMod val="90000"/>
                </a:schemeClr>
              </a:buClr>
              <a:buFont typeface="+mj-lt"/>
              <a:buAutoNum type="arabicPeriod"/>
              <a:defRPr sz="2000"/>
            </a:lvl1pPr>
            <a:lvl2pPr marL="571500" indent="-342900">
              <a:buClr>
                <a:schemeClr val="accent2">
                  <a:lumMod val="90000"/>
                </a:schemeClr>
              </a:buClr>
              <a:buFont typeface="+mj-lt"/>
              <a:buAutoNum type="arabicPeriod"/>
              <a:defRPr sz="1800"/>
            </a:lvl2pPr>
            <a:lvl3pPr marL="800100" indent="-342900">
              <a:buClr>
                <a:schemeClr val="accent2">
                  <a:lumMod val="90000"/>
                </a:schemeClr>
              </a:buClr>
              <a:buFont typeface="+mj-lt"/>
              <a:buAutoNum type="arabicPeriod"/>
              <a:defRPr sz="1600"/>
            </a:lvl3pPr>
            <a:lvl4pPr marL="1028700" indent="-342900">
              <a:buClr>
                <a:schemeClr val="accent2">
                  <a:lumMod val="90000"/>
                </a:schemeClr>
              </a:buClr>
              <a:buFont typeface="+mj-lt"/>
              <a:buAutoNum type="arabicPeriod"/>
              <a:defRPr sz="1400"/>
            </a:lvl4pPr>
            <a:lvl5pPr>
              <a:buClr>
                <a:schemeClr val="accent2">
                  <a:lumMod val="90000"/>
                </a:schemeClr>
              </a:buClr>
              <a:buFont typeface="+mj-lt"/>
              <a:buAutoNum type="arabicPeriod"/>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9">
            <a:extLst>
              <a:ext uri="{FF2B5EF4-FFF2-40B4-BE49-F238E27FC236}">
                <a16:creationId xmlns:a16="http://schemas.microsoft.com/office/drawing/2014/main" id="{DD26684C-23E4-F6A1-5A03-70AE7BEA72CA}"/>
              </a:ext>
            </a:extLst>
          </p:cNvPr>
          <p:cNvSpPr>
            <a:spLocks noGrp="1"/>
          </p:cNvSpPr>
          <p:nvPr>
            <p:ph type="pic" sz="quarter" idx="14" hasCustomPrompt="1"/>
          </p:nvPr>
        </p:nvSpPr>
        <p:spPr>
          <a:xfrm>
            <a:off x="7626409" y="0"/>
            <a:ext cx="4565591" cy="6858000"/>
          </a:xfrm>
          <a:custGeom>
            <a:avLst/>
            <a:gdLst>
              <a:gd name="connsiteX0" fmla="*/ 0 w 4565591"/>
              <a:gd name="connsiteY0" fmla="*/ 0 h 6858000"/>
              <a:gd name="connsiteX1" fmla="*/ 4565591 w 4565591"/>
              <a:gd name="connsiteY1" fmla="*/ 0 h 6858000"/>
              <a:gd name="connsiteX2" fmla="*/ 4565591 w 4565591"/>
              <a:gd name="connsiteY2" fmla="*/ 6858000 h 6858000"/>
              <a:gd name="connsiteX3" fmla="*/ 0 w 456559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565591" h="6858000">
                <a:moveTo>
                  <a:pt x="0" y="0"/>
                </a:moveTo>
                <a:lnTo>
                  <a:pt x="4565591" y="0"/>
                </a:lnTo>
                <a:lnTo>
                  <a:pt x="4565591" y="6858000"/>
                </a:lnTo>
                <a:lnTo>
                  <a:pt x="0" y="6858000"/>
                </a:ln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   </a:t>
            </a:r>
          </a:p>
        </p:txBody>
      </p:sp>
      <p:cxnSp>
        <p:nvCxnSpPr>
          <p:cNvPr id="6" name="Straight Connector 5">
            <a:extLst>
              <a:ext uri="{FF2B5EF4-FFF2-40B4-BE49-F238E27FC236}">
                <a16:creationId xmlns:a16="http://schemas.microsoft.com/office/drawing/2014/main" id="{5BBF0AEE-5A27-FCDE-3C64-4ACC7935FE49}"/>
              </a:ext>
            </a:extLst>
          </p:cNvPr>
          <p:cNvCxnSpPr/>
          <p:nvPr userDrawn="1"/>
        </p:nvCxnSpPr>
        <p:spPr>
          <a:xfrm>
            <a:off x="0" y="2206870"/>
            <a:ext cx="5442438" cy="0"/>
          </a:xfrm>
          <a:prstGeom prst="line">
            <a:avLst/>
          </a:prstGeom>
          <a:ln w="53975">
            <a:solidFill>
              <a:srgbClr val="0F5337"/>
            </a:solidFill>
          </a:ln>
        </p:spPr>
        <p:style>
          <a:lnRef idx="2">
            <a:schemeClr val="accent1"/>
          </a:lnRef>
          <a:fillRef idx="0">
            <a:schemeClr val="accent1"/>
          </a:fillRef>
          <a:effectRef idx="1">
            <a:schemeClr val="accent1"/>
          </a:effectRef>
          <a:fontRef idx="minor">
            <a:schemeClr val="tx1"/>
          </a:fontRef>
        </p:style>
      </p:cxnSp>
      <p:sp>
        <p:nvSpPr>
          <p:cNvPr id="19" name="Footer Placeholder 18">
            <a:extLst>
              <a:ext uri="{FF2B5EF4-FFF2-40B4-BE49-F238E27FC236}">
                <a16:creationId xmlns:a16="http://schemas.microsoft.com/office/drawing/2014/main" id="{7AFBA87F-7701-A29C-E9FC-66AEC272FB88}"/>
              </a:ext>
            </a:extLst>
          </p:cNvPr>
          <p:cNvSpPr>
            <a:spLocks noGrp="1"/>
          </p:cNvSpPr>
          <p:nvPr>
            <p:ph type="ftr" sz="quarter" idx="16"/>
          </p:nvPr>
        </p:nvSpPr>
        <p:spPr/>
        <p:txBody>
          <a:bodyPr/>
          <a:lstStyle>
            <a:lvl1pPr>
              <a:defRPr b="1"/>
            </a:lvl1pPr>
          </a:lstStyle>
          <a:p>
            <a:endParaRPr lang="en-US" b="1" dirty="0"/>
          </a:p>
        </p:txBody>
      </p:sp>
      <p:sp>
        <p:nvSpPr>
          <p:cNvPr id="18" name="Date Placeholder 17">
            <a:extLst>
              <a:ext uri="{FF2B5EF4-FFF2-40B4-BE49-F238E27FC236}">
                <a16:creationId xmlns:a16="http://schemas.microsoft.com/office/drawing/2014/main" id="{6800BE9B-CE8D-684B-DC80-1D80F6FAD4A7}"/>
              </a:ext>
            </a:extLst>
          </p:cNvPr>
          <p:cNvSpPr>
            <a:spLocks noGrp="1"/>
          </p:cNvSpPr>
          <p:nvPr>
            <p:ph type="dt" sz="half" idx="15"/>
          </p:nvPr>
        </p:nvSpPr>
        <p:spPr>
          <a:xfrm>
            <a:off x="5943600" y="6309360"/>
            <a:ext cx="1158375" cy="548640"/>
          </a:xfrm>
        </p:spPr>
        <p:txBody>
          <a:bodyPr/>
          <a:lstStyle>
            <a:lvl1pPr>
              <a:defRPr b="1"/>
            </a:lvl1pPr>
          </a:lstStyle>
          <a:p>
            <a:fld id="{FF503BB1-3C96-4F03-AA87-65D895BA80B8}" type="datetime1">
              <a:rPr lang="en-US" smtClean="0"/>
              <a:t>4/14/2026</a:t>
            </a:fld>
            <a:endParaRPr lang="en-US" b="1" dirty="0"/>
          </a:p>
        </p:txBody>
      </p:sp>
      <p:sp>
        <p:nvSpPr>
          <p:cNvPr id="20" name="Slide Number Placeholder 19">
            <a:extLst>
              <a:ext uri="{FF2B5EF4-FFF2-40B4-BE49-F238E27FC236}">
                <a16:creationId xmlns:a16="http://schemas.microsoft.com/office/drawing/2014/main" id="{D917E3BB-5497-4C52-A736-6EB57D97981F}"/>
              </a:ext>
            </a:extLst>
          </p:cNvPr>
          <p:cNvSpPr>
            <a:spLocks noGrp="1"/>
          </p:cNvSpPr>
          <p:nvPr>
            <p:ph type="sldNum" sz="quarter" idx="17"/>
          </p:nvPr>
        </p:nvSpPr>
        <p:spPr/>
        <p:txBody>
          <a:bodyPr/>
          <a:lstStyle>
            <a:lvl1pPr>
              <a:defRPr b="0"/>
            </a:lvl1pPr>
          </a:lstStyle>
          <a:p>
            <a:fld id="{AEAA3239-9EA4-4A65-A281-97F994456D9F}" type="slidenum">
              <a:rPr lang="en-US" smtClean="0"/>
              <a:pPr/>
              <a:t>‹#›</a:t>
            </a:fld>
            <a:endParaRPr lang="en-US" b="0" dirty="0"/>
          </a:p>
        </p:txBody>
      </p:sp>
    </p:spTree>
    <p:extLst>
      <p:ext uri="{BB962C8B-B14F-4D97-AF65-F5344CB8AC3E}">
        <p14:creationId xmlns:p14="http://schemas.microsoft.com/office/powerpoint/2010/main" val="28910814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E1DA49E-3CB9-75DC-406C-624924142015}"/>
              </a:ext>
            </a:extLst>
          </p:cNvPr>
          <p:cNvSpPr>
            <a:spLocks noGrp="1"/>
          </p:cNvSpPr>
          <p:nvPr>
            <p:ph type="title"/>
          </p:nvPr>
        </p:nvSpPr>
        <p:spPr>
          <a:xfrm>
            <a:off x="685800" y="685800"/>
            <a:ext cx="5120640" cy="5486400"/>
          </a:xfrm>
        </p:spPr>
        <p:txBody>
          <a:bodyPr anchor="ctr" anchorCtr="0">
            <a:normAutofit/>
          </a:bodyPr>
          <a:lstStyle>
            <a:lvl1pPr>
              <a:defRPr sz="4000"/>
            </a:lvl1pPr>
          </a:lstStyle>
          <a:p>
            <a:r>
              <a:rPr lang="en-US" dirty="0"/>
              <a:t>Click to edit Master title style</a:t>
            </a:r>
          </a:p>
        </p:txBody>
      </p:sp>
      <p:sp>
        <p:nvSpPr>
          <p:cNvPr id="5" name="Content Placeholder 7">
            <a:extLst>
              <a:ext uri="{FF2B5EF4-FFF2-40B4-BE49-F238E27FC236}">
                <a16:creationId xmlns:a16="http://schemas.microsoft.com/office/drawing/2014/main" id="{86084799-A017-90D1-4D71-0EEB7C83708E}"/>
              </a:ext>
            </a:extLst>
          </p:cNvPr>
          <p:cNvSpPr>
            <a:spLocks noGrp="1"/>
          </p:cNvSpPr>
          <p:nvPr>
            <p:ph sz="quarter" idx="17"/>
          </p:nvPr>
        </p:nvSpPr>
        <p:spPr>
          <a:xfrm>
            <a:off x="6748272" y="3841202"/>
            <a:ext cx="4754880" cy="1737358"/>
          </a:xfrm>
        </p:spPr>
        <p:txBody>
          <a:bodyPr>
            <a:normAutofit/>
          </a:bodyPr>
          <a:lstStyle>
            <a:lvl1pPr>
              <a:buNone/>
              <a:defRPr sz="1400"/>
            </a:lvl1pPr>
            <a:lvl2pPr>
              <a:buNone/>
              <a:defRPr sz="1400"/>
            </a:lvl2pPr>
            <a:lvl3pPr>
              <a:buNone/>
              <a:defRPr sz="1400"/>
            </a:lvl3pPr>
            <a:lvl4pPr>
              <a:buNone/>
              <a:defRPr sz="1400"/>
            </a:lvl4pPr>
            <a:lvl5pPr>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Footer Placeholder 13">
            <a:extLst>
              <a:ext uri="{FF2B5EF4-FFF2-40B4-BE49-F238E27FC236}">
                <a16:creationId xmlns:a16="http://schemas.microsoft.com/office/drawing/2014/main" id="{DD7BC0DF-EFC8-44A3-68C2-E23FAA2E86C0}"/>
              </a:ext>
            </a:extLst>
          </p:cNvPr>
          <p:cNvSpPr>
            <a:spLocks noGrp="1"/>
          </p:cNvSpPr>
          <p:nvPr>
            <p:ph type="ftr" sz="quarter" idx="15"/>
          </p:nvPr>
        </p:nvSpPr>
        <p:spPr/>
        <p:txBody>
          <a:bodyPr/>
          <a:lstStyle/>
          <a:p>
            <a:endParaRPr lang="en-US" dirty="0"/>
          </a:p>
        </p:txBody>
      </p:sp>
      <p:sp>
        <p:nvSpPr>
          <p:cNvPr id="13" name="Date Placeholder 12">
            <a:extLst>
              <a:ext uri="{FF2B5EF4-FFF2-40B4-BE49-F238E27FC236}">
                <a16:creationId xmlns:a16="http://schemas.microsoft.com/office/drawing/2014/main" id="{BD1AE523-650D-4E40-07AD-306A92A96690}"/>
              </a:ext>
            </a:extLst>
          </p:cNvPr>
          <p:cNvSpPr>
            <a:spLocks noGrp="1"/>
          </p:cNvSpPr>
          <p:nvPr>
            <p:ph type="dt" sz="half" idx="14"/>
          </p:nvPr>
        </p:nvSpPr>
        <p:spPr/>
        <p:txBody>
          <a:bodyPr/>
          <a:lstStyle/>
          <a:p>
            <a:fld id="{EAB37B39-C5FA-4FFF-A085-B5498F3F843E}" type="datetime1">
              <a:rPr lang="en-US" smtClean="0"/>
              <a:t>4/14/2026</a:t>
            </a:fld>
            <a:endParaRPr lang="en-US" dirty="0"/>
          </a:p>
        </p:txBody>
      </p:sp>
      <p:sp>
        <p:nvSpPr>
          <p:cNvPr id="15" name="Slide Number Placeholder 14">
            <a:extLst>
              <a:ext uri="{FF2B5EF4-FFF2-40B4-BE49-F238E27FC236}">
                <a16:creationId xmlns:a16="http://schemas.microsoft.com/office/drawing/2014/main" id="{0D499D6E-475E-9A93-7BC7-903ABDED9CB8}"/>
              </a:ext>
            </a:extLst>
          </p:cNvPr>
          <p:cNvSpPr>
            <a:spLocks noGrp="1"/>
          </p:cNvSpPr>
          <p:nvPr>
            <p:ph type="sldNum" sz="quarter" idx="16"/>
          </p:nvPr>
        </p:nvSpPr>
        <p:spPr/>
        <p:txBody>
          <a:bodyPr/>
          <a:lstStyle/>
          <a:p>
            <a:pPr algn="ctr"/>
            <a:fld id="{AEAA3239-9EA4-4A65-A281-97F994456D9F}" type="slidenum">
              <a:rPr lang="en-US" smtClean="0"/>
              <a:pPr/>
              <a:t>‹#›</a:t>
            </a:fld>
            <a:endParaRPr lang="en-US" dirty="0"/>
          </a:p>
        </p:txBody>
      </p:sp>
      <p:cxnSp>
        <p:nvCxnSpPr>
          <p:cNvPr id="16" name="Straight Connector 15">
            <a:extLst>
              <a:ext uri="{FF2B5EF4-FFF2-40B4-BE49-F238E27FC236}">
                <a16:creationId xmlns:a16="http://schemas.microsoft.com/office/drawing/2014/main" id="{6E7C0D8B-3878-C48B-D6D9-56A0E34B7392}"/>
              </a:ext>
            </a:extLst>
          </p:cNvPr>
          <p:cNvCxnSpPr>
            <a:cxnSpLocks/>
          </p:cNvCxnSpPr>
          <p:nvPr userDrawn="1"/>
        </p:nvCxnSpPr>
        <p:spPr>
          <a:xfrm>
            <a:off x="6749562" y="3276600"/>
            <a:ext cx="5442438" cy="0"/>
          </a:xfrm>
          <a:prstGeom prst="line">
            <a:avLst/>
          </a:prstGeom>
          <a:ln w="53975">
            <a:solidFill>
              <a:srgbClr val="0F5337"/>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17824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85800" y="685800"/>
            <a:ext cx="5120640" cy="5486400"/>
          </a:xfrm>
        </p:spPr>
        <p:txBody>
          <a:bodyPr anchor="ctr" anchorCtr="0">
            <a:normAutofit/>
          </a:bodyPr>
          <a:lstStyle>
            <a:lvl1pPr>
              <a:defRPr sz="4000"/>
            </a:lvl1pPr>
          </a:lstStyle>
          <a:p>
            <a:r>
              <a:rPr lang="en-US" dirty="0"/>
              <a:t>Click to edit Master title style</a:t>
            </a:r>
          </a:p>
        </p:txBody>
      </p:sp>
      <p:sp>
        <p:nvSpPr>
          <p:cNvPr id="8" name="Content Placeholder 7">
            <a:extLst>
              <a:ext uri="{FF2B5EF4-FFF2-40B4-BE49-F238E27FC236}">
                <a16:creationId xmlns:a16="http://schemas.microsoft.com/office/drawing/2014/main" id="{D42D62A0-8127-CE86-0633-0D65E1E136F7}"/>
              </a:ext>
            </a:extLst>
          </p:cNvPr>
          <p:cNvSpPr>
            <a:spLocks noGrp="1"/>
          </p:cNvSpPr>
          <p:nvPr>
            <p:ph sz="quarter" idx="13"/>
          </p:nvPr>
        </p:nvSpPr>
        <p:spPr>
          <a:xfrm>
            <a:off x="6748272" y="2362200"/>
            <a:ext cx="4754880" cy="3566160"/>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Footer Placeholder 13">
            <a:extLst>
              <a:ext uri="{FF2B5EF4-FFF2-40B4-BE49-F238E27FC236}">
                <a16:creationId xmlns:a16="http://schemas.microsoft.com/office/drawing/2014/main" id="{4E6FD18B-5C67-9051-4CF6-EBF315BAC1D7}"/>
              </a:ext>
            </a:extLst>
          </p:cNvPr>
          <p:cNvSpPr>
            <a:spLocks noGrp="1"/>
          </p:cNvSpPr>
          <p:nvPr>
            <p:ph type="ftr" sz="quarter" idx="15"/>
          </p:nvPr>
        </p:nvSpPr>
        <p:spPr/>
        <p:txBody>
          <a:bodyPr/>
          <a:lstStyle/>
          <a:p>
            <a:endParaRPr lang="en-US" dirty="0"/>
          </a:p>
        </p:txBody>
      </p:sp>
      <p:sp>
        <p:nvSpPr>
          <p:cNvPr id="13" name="Date Placeholder 12">
            <a:extLst>
              <a:ext uri="{FF2B5EF4-FFF2-40B4-BE49-F238E27FC236}">
                <a16:creationId xmlns:a16="http://schemas.microsoft.com/office/drawing/2014/main" id="{540D6515-3CED-315D-0B1B-CD7499379459}"/>
              </a:ext>
            </a:extLst>
          </p:cNvPr>
          <p:cNvSpPr>
            <a:spLocks noGrp="1"/>
          </p:cNvSpPr>
          <p:nvPr>
            <p:ph type="dt" sz="half" idx="14"/>
          </p:nvPr>
        </p:nvSpPr>
        <p:spPr/>
        <p:txBody>
          <a:bodyPr/>
          <a:lstStyle/>
          <a:p>
            <a:fld id="{9B3BCCDC-CC87-45B4-AB67-DD3B186F0B13}" type="datetime1">
              <a:rPr lang="en-US" smtClean="0"/>
              <a:t>4/14/2026</a:t>
            </a:fld>
            <a:endParaRPr lang="en-US" dirty="0"/>
          </a:p>
        </p:txBody>
      </p:sp>
      <p:sp>
        <p:nvSpPr>
          <p:cNvPr id="15" name="Slide Number Placeholder 14">
            <a:extLst>
              <a:ext uri="{FF2B5EF4-FFF2-40B4-BE49-F238E27FC236}">
                <a16:creationId xmlns:a16="http://schemas.microsoft.com/office/drawing/2014/main" id="{75382665-9F43-96F8-F839-96F759686750}"/>
              </a:ext>
            </a:extLst>
          </p:cNvPr>
          <p:cNvSpPr>
            <a:spLocks noGrp="1"/>
          </p:cNvSpPr>
          <p:nvPr>
            <p:ph type="sldNum" sz="quarter" idx="16"/>
          </p:nvPr>
        </p:nvSpPr>
        <p:spPr/>
        <p:txBody>
          <a:bodyPr/>
          <a:lstStyle/>
          <a:p>
            <a:pPr algn="ctr"/>
            <a:fld id="{AEAA3239-9EA4-4A65-A281-97F994456D9F}" type="slidenum">
              <a:rPr lang="en-US" smtClean="0"/>
              <a:pPr/>
              <a:t>‹#›</a:t>
            </a:fld>
            <a:endParaRPr lang="en-US" dirty="0"/>
          </a:p>
        </p:txBody>
      </p:sp>
      <p:cxnSp>
        <p:nvCxnSpPr>
          <p:cNvPr id="16" name="Straight Connector 15">
            <a:extLst>
              <a:ext uri="{FF2B5EF4-FFF2-40B4-BE49-F238E27FC236}">
                <a16:creationId xmlns:a16="http://schemas.microsoft.com/office/drawing/2014/main" id="{AD8F2E04-B970-1D22-A567-2F2D0BC65B4C}"/>
              </a:ext>
            </a:extLst>
          </p:cNvPr>
          <p:cNvCxnSpPr>
            <a:cxnSpLocks/>
          </p:cNvCxnSpPr>
          <p:nvPr userDrawn="1"/>
        </p:nvCxnSpPr>
        <p:spPr>
          <a:xfrm>
            <a:off x="6749562" y="1752600"/>
            <a:ext cx="5442438" cy="0"/>
          </a:xfrm>
          <a:prstGeom prst="line">
            <a:avLst/>
          </a:prstGeom>
          <a:ln w="53975">
            <a:solidFill>
              <a:srgbClr val="0F5337"/>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92801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nten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85800" y="685800"/>
            <a:ext cx="3923455" cy="4083580"/>
          </a:xfrm>
        </p:spPr>
        <p:txBody>
          <a:bodyPr anchor="t">
            <a:normAutofit/>
          </a:bodyPr>
          <a:lstStyle>
            <a:lvl1pPr>
              <a:defRPr sz="4000"/>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FFB4667A-FE47-8556-FD3A-55FDBA801D76}"/>
              </a:ext>
            </a:extLst>
          </p:cNvPr>
          <p:cNvSpPr>
            <a:spLocks noGrp="1"/>
          </p:cNvSpPr>
          <p:nvPr>
            <p:ph sz="quarter" idx="13"/>
          </p:nvPr>
        </p:nvSpPr>
        <p:spPr>
          <a:xfrm>
            <a:off x="5156010" y="1389134"/>
            <a:ext cx="6350189" cy="4023360"/>
          </a:xfrm>
        </p:spPr>
        <p:txBody>
          <a:bodyPr>
            <a:normAutofit/>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Footer Placeholder 16">
            <a:extLst>
              <a:ext uri="{FF2B5EF4-FFF2-40B4-BE49-F238E27FC236}">
                <a16:creationId xmlns:a16="http://schemas.microsoft.com/office/drawing/2014/main" id="{C2122AFC-66BC-4995-1266-1DEB8CEC07DF}"/>
              </a:ext>
            </a:extLst>
          </p:cNvPr>
          <p:cNvSpPr>
            <a:spLocks noGrp="1"/>
          </p:cNvSpPr>
          <p:nvPr>
            <p:ph type="ftr" sz="quarter" idx="15"/>
          </p:nvPr>
        </p:nvSpPr>
        <p:spPr/>
        <p:txBody>
          <a:bodyPr/>
          <a:lstStyle/>
          <a:p>
            <a:endParaRPr lang="en-US" sz="900" dirty="0"/>
          </a:p>
        </p:txBody>
      </p:sp>
      <p:sp>
        <p:nvSpPr>
          <p:cNvPr id="16" name="Date Placeholder 15">
            <a:extLst>
              <a:ext uri="{FF2B5EF4-FFF2-40B4-BE49-F238E27FC236}">
                <a16:creationId xmlns:a16="http://schemas.microsoft.com/office/drawing/2014/main" id="{3B8C73B4-F675-DA6C-C87B-197265343AFD}"/>
              </a:ext>
            </a:extLst>
          </p:cNvPr>
          <p:cNvSpPr>
            <a:spLocks noGrp="1"/>
          </p:cNvSpPr>
          <p:nvPr>
            <p:ph type="dt" sz="half" idx="14"/>
          </p:nvPr>
        </p:nvSpPr>
        <p:spPr/>
        <p:txBody>
          <a:bodyPr/>
          <a:lstStyle/>
          <a:p>
            <a:fld id="{7D551459-7875-4599-9CDE-512F48C6788C}" type="datetime1">
              <a:rPr lang="en-US" smtClean="0"/>
              <a:t>4/14/2026</a:t>
            </a:fld>
            <a:endParaRPr lang="en-US" sz="900" dirty="0"/>
          </a:p>
        </p:txBody>
      </p:sp>
      <p:sp>
        <p:nvSpPr>
          <p:cNvPr id="18" name="Slide Number Placeholder 17">
            <a:extLst>
              <a:ext uri="{FF2B5EF4-FFF2-40B4-BE49-F238E27FC236}">
                <a16:creationId xmlns:a16="http://schemas.microsoft.com/office/drawing/2014/main" id="{666393A3-F281-C54B-A886-58CE88D421F3}"/>
              </a:ext>
            </a:extLst>
          </p:cNvPr>
          <p:cNvSpPr>
            <a:spLocks noGrp="1"/>
          </p:cNvSpPr>
          <p:nvPr>
            <p:ph type="sldNum" sz="quarter" idx="16"/>
          </p:nvPr>
        </p:nvSpPr>
        <p:spPr/>
        <p:txBody>
          <a:bodyPr/>
          <a:lstStyle/>
          <a:p>
            <a:fld id="{AEAA3239-9EA4-4A65-A281-97F994456D9F}" type="slidenum">
              <a:rPr lang="en-US" smtClean="0"/>
              <a:pPr/>
              <a:t>‹#›</a:t>
            </a:fld>
            <a:endParaRPr lang="en-US" sz="900" dirty="0"/>
          </a:p>
        </p:txBody>
      </p:sp>
      <p:cxnSp>
        <p:nvCxnSpPr>
          <p:cNvPr id="19" name="Straight Connector 18">
            <a:extLst>
              <a:ext uri="{FF2B5EF4-FFF2-40B4-BE49-F238E27FC236}">
                <a16:creationId xmlns:a16="http://schemas.microsoft.com/office/drawing/2014/main" id="{2822210B-9F08-A2FC-ADDB-C9286FF6D002}"/>
              </a:ext>
            </a:extLst>
          </p:cNvPr>
          <p:cNvCxnSpPr>
            <a:cxnSpLocks/>
          </p:cNvCxnSpPr>
          <p:nvPr userDrawn="1"/>
        </p:nvCxnSpPr>
        <p:spPr>
          <a:xfrm>
            <a:off x="5156011" y="685800"/>
            <a:ext cx="7035989" cy="0"/>
          </a:xfrm>
          <a:prstGeom prst="line">
            <a:avLst/>
          </a:prstGeom>
          <a:ln w="53975">
            <a:solidFill>
              <a:srgbClr val="0F5337"/>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110093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nten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85800" y="685800"/>
            <a:ext cx="3496147" cy="4940661"/>
          </a:xfrm>
        </p:spPr>
        <p:txBody>
          <a:bodyPr anchor="t">
            <a:normAutofit/>
          </a:bodyPr>
          <a:lstStyle>
            <a:lvl1pPr>
              <a:defRPr sz="4000"/>
            </a:lvl1pPr>
          </a:lstStyle>
          <a:p>
            <a:r>
              <a:rPr lang="en-US" dirty="0"/>
              <a:t>Click to edit Master title style</a:t>
            </a:r>
          </a:p>
        </p:txBody>
      </p:sp>
      <p:sp>
        <p:nvSpPr>
          <p:cNvPr id="8" name="Content Placeholder 7">
            <a:extLst>
              <a:ext uri="{FF2B5EF4-FFF2-40B4-BE49-F238E27FC236}">
                <a16:creationId xmlns:a16="http://schemas.microsoft.com/office/drawing/2014/main" id="{C6F072A2-EBC7-B7EA-DA98-BAC0AA46E7A4}"/>
              </a:ext>
            </a:extLst>
          </p:cNvPr>
          <p:cNvSpPr>
            <a:spLocks noGrp="1"/>
          </p:cNvSpPr>
          <p:nvPr>
            <p:ph sz="quarter" idx="13"/>
          </p:nvPr>
        </p:nvSpPr>
        <p:spPr>
          <a:xfrm>
            <a:off x="5156010" y="1389888"/>
            <a:ext cx="6347141" cy="4846320"/>
          </a:xfrm>
        </p:spPr>
        <p:txBody>
          <a:bodyPr>
            <a:normAutofit/>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Footer Placeholder 16">
            <a:extLst>
              <a:ext uri="{FF2B5EF4-FFF2-40B4-BE49-F238E27FC236}">
                <a16:creationId xmlns:a16="http://schemas.microsoft.com/office/drawing/2014/main" id="{B258506B-7F0E-1CE3-C46B-B55BBB0AA649}"/>
              </a:ext>
            </a:extLst>
          </p:cNvPr>
          <p:cNvSpPr>
            <a:spLocks noGrp="1"/>
          </p:cNvSpPr>
          <p:nvPr>
            <p:ph type="ftr" sz="quarter" idx="15"/>
          </p:nvPr>
        </p:nvSpPr>
        <p:spPr/>
        <p:txBody>
          <a:bodyPr/>
          <a:lstStyle/>
          <a:p>
            <a:endParaRPr lang="en-US" sz="900" dirty="0"/>
          </a:p>
        </p:txBody>
      </p:sp>
      <p:sp>
        <p:nvSpPr>
          <p:cNvPr id="16" name="Date Placeholder 15">
            <a:extLst>
              <a:ext uri="{FF2B5EF4-FFF2-40B4-BE49-F238E27FC236}">
                <a16:creationId xmlns:a16="http://schemas.microsoft.com/office/drawing/2014/main" id="{660A4F1D-9596-6174-4AAE-713716D1A047}"/>
              </a:ext>
            </a:extLst>
          </p:cNvPr>
          <p:cNvSpPr>
            <a:spLocks noGrp="1"/>
          </p:cNvSpPr>
          <p:nvPr>
            <p:ph type="dt" sz="half" idx="14"/>
          </p:nvPr>
        </p:nvSpPr>
        <p:spPr/>
        <p:txBody>
          <a:bodyPr/>
          <a:lstStyle/>
          <a:p>
            <a:fld id="{9A821586-EAD4-4D7F-9559-CC0CEE1BDC08}" type="datetime1">
              <a:rPr lang="en-US" smtClean="0"/>
              <a:t>4/14/2026</a:t>
            </a:fld>
            <a:endParaRPr lang="en-US" sz="900" dirty="0"/>
          </a:p>
        </p:txBody>
      </p:sp>
      <p:sp>
        <p:nvSpPr>
          <p:cNvPr id="18" name="Slide Number Placeholder 17">
            <a:extLst>
              <a:ext uri="{FF2B5EF4-FFF2-40B4-BE49-F238E27FC236}">
                <a16:creationId xmlns:a16="http://schemas.microsoft.com/office/drawing/2014/main" id="{A1B7F645-D4A6-2ED2-FBB7-EAEC112E4333}"/>
              </a:ext>
            </a:extLst>
          </p:cNvPr>
          <p:cNvSpPr>
            <a:spLocks noGrp="1"/>
          </p:cNvSpPr>
          <p:nvPr>
            <p:ph type="sldNum" sz="quarter" idx="16"/>
          </p:nvPr>
        </p:nvSpPr>
        <p:spPr/>
        <p:txBody>
          <a:bodyPr/>
          <a:lstStyle/>
          <a:p>
            <a:fld id="{AEAA3239-9EA4-4A65-A281-97F994456D9F}" type="slidenum">
              <a:rPr lang="en-US" smtClean="0"/>
              <a:pPr/>
              <a:t>‹#›</a:t>
            </a:fld>
            <a:endParaRPr lang="en-US" sz="900" dirty="0"/>
          </a:p>
        </p:txBody>
      </p:sp>
      <p:cxnSp>
        <p:nvCxnSpPr>
          <p:cNvPr id="19" name="Straight Connector 18">
            <a:extLst>
              <a:ext uri="{FF2B5EF4-FFF2-40B4-BE49-F238E27FC236}">
                <a16:creationId xmlns:a16="http://schemas.microsoft.com/office/drawing/2014/main" id="{B32B44DA-EDB3-13D8-52B2-CDD95FF668A6}"/>
              </a:ext>
            </a:extLst>
          </p:cNvPr>
          <p:cNvCxnSpPr>
            <a:cxnSpLocks/>
          </p:cNvCxnSpPr>
          <p:nvPr userDrawn="1"/>
        </p:nvCxnSpPr>
        <p:spPr>
          <a:xfrm>
            <a:off x="5156011" y="685800"/>
            <a:ext cx="7035989" cy="0"/>
          </a:xfrm>
          <a:prstGeom prst="line">
            <a:avLst/>
          </a:prstGeom>
          <a:ln w="53975">
            <a:solidFill>
              <a:srgbClr val="0F5337"/>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763600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ntent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85800" y="685800"/>
            <a:ext cx="3349754" cy="2721451"/>
          </a:xfrm>
        </p:spPr>
        <p:txBody>
          <a:bodyPr anchor="t">
            <a:normAutofit/>
          </a:bodyPr>
          <a:lstStyle>
            <a:lvl1pPr>
              <a:defRPr sz="4000"/>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8C71126E-AEFA-B45A-CD39-AC1315E03339}"/>
              </a:ext>
            </a:extLst>
          </p:cNvPr>
          <p:cNvSpPr>
            <a:spLocks noGrp="1"/>
          </p:cNvSpPr>
          <p:nvPr>
            <p:ph sz="quarter" idx="13"/>
          </p:nvPr>
        </p:nvSpPr>
        <p:spPr>
          <a:xfrm>
            <a:off x="4648200" y="685800"/>
            <a:ext cx="6858000" cy="55148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Footer Placeholder 16">
            <a:extLst>
              <a:ext uri="{FF2B5EF4-FFF2-40B4-BE49-F238E27FC236}">
                <a16:creationId xmlns:a16="http://schemas.microsoft.com/office/drawing/2014/main" id="{3592DCB9-A492-FE13-AF1E-7F11E1AA031D}"/>
              </a:ext>
            </a:extLst>
          </p:cNvPr>
          <p:cNvSpPr>
            <a:spLocks noGrp="1"/>
          </p:cNvSpPr>
          <p:nvPr>
            <p:ph type="ftr" sz="quarter" idx="15"/>
          </p:nvPr>
        </p:nvSpPr>
        <p:spPr/>
        <p:txBody>
          <a:bodyPr/>
          <a:lstStyle/>
          <a:p>
            <a:endParaRPr lang="en-US" sz="900" dirty="0"/>
          </a:p>
        </p:txBody>
      </p:sp>
      <p:sp>
        <p:nvSpPr>
          <p:cNvPr id="16" name="Date Placeholder 15">
            <a:extLst>
              <a:ext uri="{FF2B5EF4-FFF2-40B4-BE49-F238E27FC236}">
                <a16:creationId xmlns:a16="http://schemas.microsoft.com/office/drawing/2014/main" id="{8399732B-F9A2-F949-D87A-745F525E4DEA}"/>
              </a:ext>
            </a:extLst>
          </p:cNvPr>
          <p:cNvSpPr>
            <a:spLocks noGrp="1"/>
          </p:cNvSpPr>
          <p:nvPr>
            <p:ph type="dt" sz="half" idx="14"/>
          </p:nvPr>
        </p:nvSpPr>
        <p:spPr/>
        <p:txBody>
          <a:bodyPr/>
          <a:lstStyle/>
          <a:p>
            <a:fld id="{40B30FD5-AD5D-49A2-92CF-1E31D5664159}" type="datetime1">
              <a:rPr lang="en-US" smtClean="0"/>
              <a:t>4/14/2026</a:t>
            </a:fld>
            <a:endParaRPr lang="en-US" sz="900" dirty="0"/>
          </a:p>
        </p:txBody>
      </p:sp>
      <p:sp>
        <p:nvSpPr>
          <p:cNvPr id="18" name="Slide Number Placeholder 17">
            <a:extLst>
              <a:ext uri="{FF2B5EF4-FFF2-40B4-BE49-F238E27FC236}">
                <a16:creationId xmlns:a16="http://schemas.microsoft.com/office/drawing/2014/main" id="{742CF50F-386B-7CF6-E6C9-25AA0F139ABE}"/>
              </a:ext>
            </a:extLst>
          </p:cNvPr>
          <p:cNvSpPr>
            <a:spLocks noGrp="1"/>
          </p:cNvSpPr>
          <p:nvPr>
            <p:ph type="sldNum" sz="quarter" idx="16"/>
          </p:nvPr>
        </p:nvSpPr>
        <p:spPr/>
        <p:txBody>
          <a:bodyPr/>
          <a:lstStyle/>
          <a:p>
            <a:fld id="{AEAA3239-9EA4-4A65-A281-97F994456D9F}" type="slidenum">
              <a:rPr lang="en-US" smtClean="0"/>
              <a:pPr/>
              <a:t>‹#›</a:t>
            </a:fld>
            <a:endParaRPr lang="en-US" sz="900" dirty="0"/>
          </a:p>
        </p:txBody>
      </p:sp>
    </p:spTree>
    <p:extLst>
      <p:ext uri="{BB962C8B-B14F-4D97-AF65-F5344CB8AC3E}">
        <p14:creationId xmlns:p14="http://schemas.microsoft.com/office/powerpoint/2010/main" val="29382892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ntent with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888061" y="685799"/>
            <a:ext cx="2651760" cy="2194560"/>
          </a:xfrm>
        </p:spPr>
        <p:txBody>
          <a:bodyPr anchor="b"/>
          <a:lstStyle/>
          <a:p>
            <a:r>
              <a:rPr lang="en-US" dirty="0"/>
              <a:t>Click to edit Master title style</a:t>
            </a:r>
          </a:p>
        </p:txBody>
      </p:sp>
      <p:sp>
        <p:nvSpPr>
          <p:cNvPr id="10" name="Picture Placeholder 9">
            <a:extLst>
              <a:ext uri="{FF2B5EF4-FFF2-40B4-BE49-F238E27FC236}">
                <a16:creationId xmlns:a16="http://schemas.microsoft.com/office/drawing/2014/main" id="{3CA946DA-5AE8-39E2-3ADD-B8F06308C1C6}"/>
              </a:ext>
            </a:extLst>
          </p:cNvPr>
          <p:cNvSpPr>
            <a:spLocks noGrp="1"/>
          </p:cNvSpPr>
          <p:nvPr>
            <p:ph type="pic" sz="quarter" idx="13" hasCustomPrompt="1"/>
          </p:nvPr>
        </p:nvSpPr>
        <p:spPr>
          <a:xfrm>
            <a:off x="0" y="0"/>
            <a:ext cx="8326323" cy="6858000"/>
          </a:xfrm>
          <a:custGeom>
            <a:avLst/>
            <a:gdLst>
              <a:gd name="connsiteX0" fmla="*/ 0 w 8326323"/>
              <a:gd name="connsiteY0" fmla="*/ 0 h 6858000"/>
              <a:gd name="connsiteX1" fmla="*/ 8326323 w 8326323"/>
              <a:gd name="connsiteY1" fmla="*/ 0 h 6858000"/>
              <a:gd name="connsiteX2" fmla="*/ 8326323 w 8326323"/>
              <a:gd name="connsiteY2" fmla="*/ 6858000 h 6858000"/>
              <a:gd name="connsiteX3" fmla="*/ 0 w 832632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326323" h="6858000">
                <a:moveTo>
                  <a:pt x="0" y="0"/>
                </a:moveTo>
                <a:lnTo>
                  <a:pt x="8326323" y="0"/>
                </a:lnTo>
                <a:lnTo>
                  <a:pt x="8326323" y="6858000"/>
                </a:lnTo>
                <a:lnTo>
                  <a:pt x="0" y="6858000"/>
                </a:ln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889055" y="3011335"/>
            <a:ext cx="2651760" cy="2656250"/>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F04C9A45-DF85-730D-895E-DD4D54BB61F6}"/>
              </a:ext>
            </a:extLst>
          </p:cNvPr>
          <p:cNvSpPr>
            <a:spLocks noGrp="1"/>
          </p:cNvSpPr>
          <p:nvPr>
            <p:ph type="ftr" sz="quarter" idx="16"/>
          </p:nvPr>
        </p:nvSpPr>
        <p:spPr>
          <a:xfrm>
            <a:off x="8889055" y="6309360"/>
            <a:ext cx="1444752" cy="548640"/>
          </a:xfrm>
        </p:spPr>
        <p:txBody>
          <a:bodyPr lIns="91440" rIns="91440"/>
          <a:lstStyle>
            <a:lvl1pPr algn="l">
              <a:defRPr b="0"/>
            </a:lvl1pPr>
          </a:lstStyle>
          <a:p>
            <a:endParaRPr lang="en-US" b="0" dirty="0"/>
          </a:p>
        </p:txBody>
      </p:sp>
      <p:sp>
        <p:nvSpPr>
          <p:cNvPr id="3" name="Date Placeholder 2">
            <a:extLst>
              <a:ext uri="{FF2B5EF4-FFF2-40B4-BE49-F238E27FC236}">
                <a16:creationId xmlns:a16="http://schemas.microsoft.com/office/drawing/2014/main" id="{FCB8E9E7-C6AA-5486-0F1F-7CAF09412607}"/>
              </a:ext>
            </a:extLst>
          </p:cNvPr>
          <p:cNvSpPr>
            <a:spLocks noGrp="1"/>
          </p:cNvSpPr>
          <p:nvPr>
            <p:ph type="dt" sz="half" idx="15"/>
          </p:nvPr>
        </p:nvSpPr>
        <p:spPr/>
        <p:txBody>
          <a:bodyPr/>
          <a:lstStyle>
            <a:lvl1pPr>
              <a:defRPr b="0"/>
            </a:lvl1pPr>
          </a:lstStyle>
          <a:p>
            <a:fld id="{C51887B6-3287-4F43-BD0F-03436DF3BB1C}" type="datetime1">
              <a:rPr lang="en-US" smtClean="0"/>
              <a:t>4/14/2026</a:t>
            </a:fld>
            <a:endParaRPr lang="en-US" b="0" dirty="0"/>
          </a:p>
        </p:txBody>
      </p:sp>
      <p:sp>
        <p:nvSpPr>
          <p:cNvPr id="9" name="Slide Number Placeholder 8">
            <a:extLst>
              <a:ext uri="{FF2B5EF4-FFF2-40B4-BE49-F238E27FC236}">
                <a16:creationId xmlns:a16="http://schemas.microsoft.com/office/drawing/2014/main" id="{2458E34D-D287-598F-A8AC-381BD6C1F20D}"/>
              </a:ext>
            </a:extLst>
          </p:cNvPr>
          <p:cNvSpPr>
            <a:spLocks noGrp="1"/>
          </p:cNvSpPr>
          <p:nvPr>
            <p:ph type="sldNum" sz="quarter" idx="17"/>
          </p:nvPr>
        </p:nvSpPr>
        <p:spPr/>
        <p:txBody>
          <a:bodyPr/>
          <a:lstStyle>
            <a:lvl1pPr>
              <a:defRPr b="0"/>
            </a:lvl1pPr>
          </a:lstStyle>
          <a:p>
            <a:fld id="{AEAA3239-9EA4-4A65-A281-97F994456D9F}" type="slidenum">
              <a:rPr lang="en-US" smtClean="0"/>
              <a:pPr/>
              <a:t>‹#›</a:t>
            </a:fld>
            <a:endParaRPr lang="en-US" b="0" dirty="0"/>
          </a:p>
        </p:txBody>
      </p:sp>
    </p:spTree>
    <p:extLst>
      <p:ext uri="{BB962C8B-B14F-4D97-AF65-F5344CB8AC3E}">
        <p14:creationId xmlns:p14="http://schemas.microsoft.com/office/powerpoint/2010/main" val="22812998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ntent with Pictur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85800" y="685799"/>
            <a:ext cx="2651760" cy="2194560"/>
          </a:xfrm>
        </p:spPr>
        <p:txBody>
          <a:bodyPr anchor="b"/>
          <a:lstStyle/>
          <a:p>
            <a:r>
              <a:rPr lang="en-US" dirty="0"/>
              <a:t>Click to edit Master title style</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685800" y="3011335"/>
            <a:ext cx="2651760" cy="2656250"/>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9">
            <a:extLst>
              <a:ext uri="{FF2B5EF4-FFF2-40B4-BE49-F238E27FC236}">
                <a16:creationId xmlns:a16="http://schemas.microsoft.com/office/drawing/2014/main" id="{3CA946DA-5AE8-39E2-3ADD-B8F06308C1C6}"/>
              </a:ext>
            </a:extLst>
          </p:cNvPr>
          <p:cNvSpPr>
            <a:spLocks noGrp="1"/>
          </p:cNvSpPr>
          <p:nvPr>
            <p:ph type="pic" sz="quarter" idx="13" hasCustomPrompt="1"/>
          </p:nvPr>
        </p:nvSpPr>
        <p:spPr>
          <a:xfrm>
            <a:off x="3865677" y="0"/>
            <a:ext cx="8326323" cy="6858000"/>
          </a:xfrm>
          <a:custGeom>
            <a:avLst/>
            <a:gdLst>
              <a:gd name="connsiteX0" fmla="*/ 0 w 8326323"/>
              <a:gd name="connsiteY0" fmla="*/ 0 h 6858000"/>
              <a:gd name="connsiteX1" fmla="*/ 8326323 w 8326323"/>
              <a:gd name="connsiteY1" fmla="*/ 0 h 6858000"/>
              <a:gd name="connsiteX2" fmla="*/ 8326323 w 8326323"/>
              <a:gd name="connsiteY2" fmla="*/ 6858000 h 6858000"/>
              <a:gd name="connsiteX3" fmla="*/ 0 w 832632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326323" h="6858000">
                <a:moveTo>
                  <a:pt x="0" y="0"/>
                </a:moveTo>
                <a:lnTo>
                  <a:pt x="8326323" y="0"/>
                </a:lnTo>
                <a:lnTo>
                  <a:pt x="8326323" y="6858000"/>
                </a:lnTo>
                <a:lnTo>
                  <a:pt x="0" y="6858000"/>
                </a:ln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   </a:t>
            </a:r>
          </a:p>
        </p:txBody>
      </p:sp>
      <p:sp>
        <p:nvSpPr>
          <p:cNvPr id="4" name="Footer Placeholder 3">
            <a:extLst>
              <a:ext uri="{FF2B5EF4-FFF2-40B4-BE49-F238E27FC236}">
                <a16:creationId xmlns:a16="http://schemas.microsoft.com/office/drawing/2014/main" id="{FAF1FD15-D660-8E99-2F30-F821EA8FBC04}"/>
              </a:ext>
            </a:extLst>
          </p:cNvPr>
          <p:cNvSpPr>
            <a:spLocks noGrp="1"/>
          </p:cNvSpPr>
          <p:nvPr>
            <p:ph type="ftr" sz="quarter" idx="16"/>
          </p:nvPr>
        </p:nvSpPr>
        <p:spPr/>
        <p:txBody>
          <a:bodyPr/>
          <a:lstStyle>
            <a:lvl1pPr>
              <a:defRPr b="0"/>
            </a:lvl1pPr>
          </a:lstStyle>
          <a:p>
            <a:endParaRPr lang="en-US" b="0" dirty="0"/>
          </a:p>
        </p:txBody>
      </p:sp>
      <p:sp>
        <p:nvSpPr>
          <p:cNvPr id="3" name="Date Placeholder 2">
            <a:extLst>
              <a:ext uri="{FF2B5EF4-FFF2-40B4-BE49-F238E27FC236}">
                <a16:creationId xmlns:a16="http://schemas.microsoft.com/office/drawing/2014/main" id="{217EB7F9-DC25-C1C0-FB90-D37C62D49000}"/>
              </a:ext>
            </a:extLst>
          </p:cNvPr>
          <p:cNvSpPr>
            <a:spLocks noGrp="1"/>
          </p:cNvSpPr>
          <p:nvPr>
            <p:ph type="dt" sz="half" idx="15"/>
          </p:nvPr>
        </p:nvSpPr>
        <p:spPr>
          <a:xfrm>
            <a:off x="2395637" y="6309360"/>
            <a:ext cx="914400" cy="548640"/>
          </a:xfrm>
        </p:spPr>
        <p:txBody>
          <a:bodyPr lIns="91440" rIns="91440"/>
          <a:lstStyle>
            <a:lvl1pPr algn="r">
              <a:defRPr b="1"/>
            </a:lvl1pPr>
          </a:lstStyle>
          <a:p>
            <a:fld id="{96915FBF-2967-4DC4-BA06-B4739097A819}" type="datetime1">
              <a:rPr lang="en-US" smtClean="0"/>
              <a:t>4/14/2026</a:t>
            </a:fld>
            <a:endParaRPr lang="en-US" b="1" dirty="0"/>
          </a:p>
        </p:txBody>
      </p:sp>
      <p:sp>
        <p:nvSpPr>
          <p:cNvPr id="9" name="Slide Number Placeholder 8">
            <a:extLst>
              <a:ext uri="{FF2B5EF4-FFF2-40B4-BE49-F238E27FC236}">
                <a16:creationId xmlns:a16="http://schemas.microsoft.com/office/drawing/2014/main" id="{5367B05B-9852-9253-5FA9-E7F01FA6DB01}"/>
              </a:ext>
            </a:extLst>
          </p:cNvPr>
          <p:cNvSpPr>
            <a:spLocks noGrp="1"/>
          </p:cNvSpPr>
          <p:nvPr>
            <p:ph type="sldNum" sz="quarter" idx="17"/>
          </p:nvPr>
        </p:nvSpPr>
        <p:spPr/>
        <p:txBody>
          <a:bodyPr/>
          <a:lstStyle>
            <a:lvl1pPr>
              <a:defRPr b="0"/>
            </a:lvl1pPr>
          </a:lstStyle>
          <a:p>
            <a:fld id="{AEAA3239-9EA4-4A65-A281-97F994456D9F}" type="slidenum">
              <a:rPr lang="en-US" smtClean="0"/>
              <a:pPr/>
              <a:t>‹#›</a:t>
            </a:fld>
            <a:endParaRPr lang="en-US" b="0" dirty="0"/>
          </a:p>
        </p:txBody>
      </p:sp>
    </p:spTree>
    <p:extLst>
      <p:ext uri="{BB962C8B-B14F-4D97-AF65-F5344CB8AC3E}">
        <p14:creationId xmlns:p14="http://schemas.microsoft.com/office/powerpoint/2010/main" val="130130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nchor="b"/>
          <a:lstStyle/>
          <a:p>
            <a:r>
              <a:rPr lang="en-US" dirty="0"/>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Footer Placeholder 13">
            <a:extLst>
              <a:ext uri="{FF2B5EF4-FFF2-40B4-BE49-F238E27FC236}">
                <a16:creationId xmlns:a16="http://schemas.microsoft.com/office/drawing/2014/main" id="{7A6B1363-C680-CD66-D9AB-FC7F9B2AAE5B}"/>
              </a:ext>
            </a:extLst>
          </p:cNvPr>
          <p:cNvSpPr>
            <a:spLocks noGrp="1"/>
          </p:cNvSpPr>
          <p:nvPr>
            <p:ph type="ftr" sz="quarter" idx="11"/>
          </p:nvPr>
        </p:nvSpPr>
        <p:spPr/>
        <p:txBody>
          <a:bodyPr/>
          <a:lstStyle/>
          <a:p>
            <a:endParaRPr lang="en-US" sz="900" dirty="0"/>
          </a:p>
        </p:txBody>
      </p:sp>
      <p:sp>
        <p:nvSpPr>
          <p:cNvPr id="13" name="Date Placeholder 12">
            <a:extLst>
              <a:ext uri="{FF2B5EF4-FFF2-40B4-BE49-F238E27FC236}">
                <a16:creationId xmlns:a16="http://schemas.microsoft.com/office/drawing/2014/main" id="{6BAC46A9-8368-539A-C6C7-283FD86450D0}"/>
              </a:ext>
            </a:extLst>
          </p:cNvPr>
          <p:cNvSpPr>
            <a:spLocks noGrp="1"/>
          </p:cNvSpPr>
          <p:nvPr>
            <p:ph type="dt" sz="half" idx="10"/>
          </p:nvPr>
        </p:nvSpPr>
        <p:spPr/>
        <p:txBody>
          <a:bodyPr/>
          <a:lstStyle/>
          <a:p>
            <a:fld id="{9B11A2B0-8AEA-48A8-ADCF-9BF4BC70A109}" type="datetime1">
              <a:rPr lang="en-US" smtClean="0"/>
              <a:t>4/14/2026</a:t>
            </a:fld>
            <a:endParaRPr lang="en-US" sz="900" dirty="0"/>
          </a:p>
        </p:txBody>
      </p:sp>
      <p:sp>
        <p:nvSpPr>
          <p:cNvPr id="15" name="Slide Number Placeholder 14">
            <a:extLst>
              <a:ext uri="{FF2B5EF4-FFF2-40B4-BE49-F238E27FC236}">
                <a16:creationId xmlns:a16="http://schemas.microsoft.com/office/drawing/2014/main" id="{134031AA-21A9-A2B8-A1F5-5B84DB24753A}"/>
              </a:ext>
            </a:extLst>
          </p:cNvPr>
          <p:cNvSpPr>
            <a:spLocks noGrp="1"/>
          </p:cNvSpPr>
          <p:nvPr>
            <p:ph type="sldNum" sz="quarter" idx="12"/>
          </p:nvPr>
        </p:nvSpPr>
        <p:spPr/>
        <p:txBody>
          <a:bodyPr/>
          <a:lstStyle/>
          <a:p>
            <a:fld id="{AEAA3239-9EA4-4A65-A281-97F994456D9F}" type="slidenum">
              <a:rPr lang="en-US" smtClean="0"/>
              <a:pPr/>
              <a:t>‹#›</a:t>
            </a:fld>
            <a:endParaRPr lang="en-US" sz="900" dirty="0"/>
          </a:p>
        </p:txBody>
      </p:sp>
    </p:spTree>
    <p:extLst>
      <p:ext uri="{BB962C8B-B14F-4D97-AF65-F5344CB8AC3E}">
        <p14:creationId xmlns:p14="http://schemas.microsoft.com/office/powerpoint/2010/main" val="27232438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ntent with Pictur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85800" y="5012268"/>
            <a:ext cx="4019522" cy="1127275"/>
          </a:xfrm>
        </p:spPr>
        <p:txBody>
          <a:bodyPr anchor="t">
            <a:normAutofit/>
          </a:bodyPr>
          <a:lstStyle>
            <a:lvl1pPr>
              <a:defRPr sz="2800"/>
            </a:lvl1p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1" y="0"/>
            <a:ext cx="12192000" cy="4635132"/>
          </a:xfrm>
          <a:blipFill dpi="0" rotWithShape="1">
            <a:blip r:embed="rId2">
              <a:alphaModFix amt="60000"/>
            </a:blip>
            <a:srcRect/>
            <a:stretch>
              <a:fillRect/>
            </a:stretch>
          </a:blipFill>
        </p:spPr>
        <p:txBody>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5156009" y="5012267"/>
            <a:ext cx="6355080" cy="1241576"/>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Footer Placeholder 14">
            <a:extLst>
              <a:ext uri="{FF2B5EF4-FFF2-40B4-BE49-F238E27FC236}">
                <a16:creationId xmlns:a16="http://schemas.microsoft.com/office/drawing/2014/main" id="{7D34CD9F-D768-826C-6068-D19E14300141}"/>
              </a:ext>
            </a:extLst>
          </p:cNvPr>
          <p:cNvSpPr>
            <a:spLocks noGrp="1"/>
          </p:cNvSpPr>
          <p:nvPr>
            <p:ph type="ftr" sz="quarter" idx="16"/>
          </p:nvPr>
        </p:nvSpPr>
        <p:spPr/>
        <p:txBody>
          <a:bodyPr/>
          <a:lstStyle/>
          <a:p>
            <a:endParaRPr lang="en-US" sz="900" dirty="0"/>
          </a:p>
        </p:txBody>
      </p:sp>
      <p:sp>
        <p:nvSpPr>
          <p:cNvPr id="14" name="Date Placeholder 13">
            <a:extLst>
              <a:ext uri="{FF2B5EF4-FFF2-40B4-BE49-F238E27FC236}">
                <a16:creationId xmlns:a16="http://schemas.microsoft.com/office/drawing/2014/main" id="{701BED28-357D-4F89-B9BA-B6464B9050E2}"/>
              </a:ext>
            </a:extLst>
          </p:cNvPr>
          <p:cNvSpPr>
            <a:spLocks noGrp="1"/>
          </p:cNvSpPr>
          <p:nvPr>
            <p:ph type="dt" sz="half" idx="15"/>
          </p:nvPr>
        </p:nvSpPr>
        <p:spPr/>
        <p:txBody>
          <a:bodyPr/>
          <a:lstStyle/>
          <a:p>
            <a:fld id="{9D4577F9-C786-4780-89C8-12002BF4222A}" type="datetime1">
              <a:rPr lang="en-US" smtClean="0"/>
              <a:t>4/14/2026</a:t>
            </a:fld>
            <a:endParaRPr lang="en-US" sz="900" dirty="0"/>
          </a:p>
        </p:txBody>
      </p:sp>
      <p:sp>
        <p:nvSpPr>
          <p:cNvPr id="16" name="Slide Number Placeholder 15">
            <a:extLst>
              <a:ext uri="{FF2B5EF4-FFF2-40B4-BE49-F238E27FC236}">
                <a16:creationId xmlns:a16="http://schemas.microsoft.com/office/drawing/2014/main" id="{C87ECC3B-C467-A778-F8B3-C3354B191A0C}"/>
              </a:ext>
            </a:extLst>
          </p:cNvPr>
          <p:cNvSpPr>
            <a:spLocks noGrp="1"/>
          </p:cNvSpPr>
          <p:nvPr>
            <p:ph type="sldNum" sz="quarter" idx="17"/>
          </p:nvPr>
        </p:nvSpPr>
        <p:spPr/>
        <p:txBody>
          <a:bodyPr/>
          <a:lstStyle/>
          <a:p>
            <a:fld id="{AEAA3239-9EA4-4A65-A281-97F994456D9F}" type="slidenum">
              <a:rPr lang="en-US" smtClean="0"/>
              <a:pPr/>
              <a:t>‹#›</a:t>
            </a:fld>
            <a:endParaRPr lang="en-US" sz="900" dirty="0"/>
          </a:p>
        </p:txBody>
      </p:sp>
    </p:spTree>
    <p:extLst>
      <p:ext uri="{BB962C8B-B14F-4D97-AF65-F5344CB8AC3E}">
        <p14:creationId xmlns:p14="http://schemas.microsoft.com/office/powerpoint/2010/main" val="24569033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ntent with Picture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212663" y="685800"/>
            <a:ext cx="3291840" cy="1667226"/>
          </a:xfrm>
        </p:spPr>
        <p:txBody>
          <a:bodyPr anchor="b">
            <a:normAutofit/>
          </a:bodyPr>
          <a:lstStyle>
            <a:lvl1pPr>
              <a:defRPr sz="2800"/>
            </a:lvl1pPr>
          </a:lstStyle>
          <a:p>
            <a:r>
              <a:rPr lang="en-US" dirty="0"/>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0" y="0"/>
            <a:ext cx="7584144" cy="6858000"/>
          </a:xfrm>
          <a:blipFill dpi="0" rotWithShape="1">
            <a:blip r:embed="rId2">
              <a:alphaModFix amt="60000"/>
            </a:blip>
            <a:srcRect/>
            <a:stretch>
              <a:fillRect/>
            </a:stretch>
          </a:blipFill>
        </p:spPr>
        <p:txBody>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8212790" y="2468880"/>
            <a:ext cx="3291840" cy="37490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Footer Placeholder 11">
            <a:extLst>
              <a:ext uri="{FF2B5EF4-FFF2-40B4-BE49-F238E27FC236}">
                <a16:creationId xmlns:a16="http://schemas.microsoft.com/office/drawing/2014/main" id="{6416BD78-1156-E2CB-92EF-CBDD752BE701}"/>
              </a:ext>
            </a:extLst>
          </p:cNvPr>
          <p:cNvSpPr>
            <a:spLocks noGrp="1"/>
          </p:cNvSpPr>
          <p:nvPr>
            <p:ph type="ftr" sz="quarter" idx="16"/>
          </p:nvPr>
        </p:nvSpPr>
        <p:spPr>
          <a:xfrm>
            <a:off x="8212790" y="6309360"/>
            <a:ext cx="1444752" cy="548640"/>
          </a:xfrm>
        </p:spPr>
        <p:txBody>
          <a:bodyPr lIns="91440" rIns="91440"/>
          <a:lstStyle>
            <a:lvl1pPr algn="l">
              <a:defRPr b="0"/>
            </a:lvl1pPr>
          </a:lstStyle>
          <a:p>
            <a:endParaRPr lang="en-US" b="0" dirty="0"/>
          </a:p>
        </p:txBody>
      </p:sp>
      <p:sp>
        <p:nvSpPr>
          <p:cNvPr id="7" name="Date Placeholder 6">
            <a:extLst>
              <a:ext uri="{FF2B5EF4-FFF2-40B4-BE49-F238E27FC236}">
                <a16:creationId xmlns:a16="http://schemas.microsoft.com/office/drawing/2014/main" id="{72E9ACE6-EBDD-9FEF-E30B-C49DF2B5EB34}"/>
              </a:ext>
            </a:extLst>
          </p:cNvPr>
          <p:cNvSpPr>
            <a:spLocks noGrp="1"/>
          </p:cNvSpPr>
          <p:nvPr>
            <p:ph type="dt" sz="half" idx="15"/>
          </p:nvPr>
        </p:nvSpPr>
        <p:spPr/>
        <p:txBody>
          <a:bodyPr/>
          <a:lstStyle>
            <a:lvl1pPr>
              <a:defRPr b="1"/>
            </a:lvl1pPr>
          </a:lstStyle>
          <a:p>
            <a:fld id="{346FB09A-52E0-4375-AC46-87B491BD0FD9}" type="datetime1">
              <a:rPr lang="en-US" smtClean="0"/>
              <a:t>4/14/2026</a:t>
            </a:fld>
            <a:endParaRPr lang="en-US" b="1" dirty="0"/>
          </a:p>
        </p:txBody>
      </p:sp>
      <p:sp>
        <p:nvSpPr>
          <p:cNvPr id="13" name="Slide Number Placeholder 12">
            <a:extLst>
              <a:ext uri="{FF2B5EF4-FFF2-40B4-BE49-F238E27FC236}">
                <a16:creationId xmlns:a16="http://schemas.microsoft.com/office/drawing/2014/main" id="{30CBF556-3E2C-96E3-002A-1B5CD303E471}"/>
              </a:ext>
            </a:extLst>
          </p:cNvPr>
          <p:cNvSpPr>
            <a:spLocks noGrp="1"/>
          </p:cNvSpPr>
          <p:nvPr>
            <p:ph type="sldNum" sz="quarter" idx="17"/>
          </p:nvPr>
        </p:nvSpPr>
        <p:spPr/>
        <p:txBody>
          <a:bodyPr/>
          <a:lstStyle>
            <a:lvl1pPr>
              <a:defRPr b="0"/>
            </a:lvl1pPr>
          </a:lstStyle>
          <a:p>
            <a:fld id="{AEAA3239-9EA4-4A65-A281-97F994456D9F}" type="slidenum">
              <a:rPr lang="en-US" smtClean="0"/>
              <a:pPr/>
              <a:t>‹#›</a:t>
            </a:fld>
            <a:endParaRPr lang="en-US" b="0" dirty="0"/>
          </a:p>
        </p:txBody>
      </p:sp>
    </p:spTree>
    <p:extLst>
      <p:ext uri="{BB962C8B-B14F-4D97-AF65-F5344CB8AC3E}">
        <p14:creationId xmlns:p14="http://schemas.microsoft.com/office/powerpoint/2010/main" val="5317827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ntent with Picture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85800" y="685800"/>
            <a:ext cx="3291840" cy="1667226"/>
          </a:xfrm>
        </p:spPr>
        <p:txBody>
          <a:bodyPr anchor="b">
            <a:normAutofit/>
          </a:bodyPr>
          <a:lstStyle>
            <a:lvl1pPr>
              <a:defRPr sz="2800"/>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685800" y="2468880"/>
            <a:ext cx="3291840" cy="38148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4607856" y="0"/>
            <a:ext cx="7584144" cy="6858000"/>
          </a:xfrm>
          <a:blipFill dpi="0" rotWithShape="1">
            <a:blip r:embed="rId2">
              <a:alphaModFix amt="60000"/>
            </a:blip>
            <a:srcRect/>
            <a:stretch>
              <a:fillRect/>
            </a:stretch>
          </a:blipFill>
        </p:spPr>
        <p:txBody>
          <a:bodyPr/>
          <a:lstStyle>
            <a:lvl1pPr marL="0" indent="0">
              <a:buNone/>
              <a:defRPr/>
            </a:lvl1pPr>
          </a:lstStyle>
          <a:p>
            <a:r>
              <a:rPr lang="en-US" dirty="0"/>
              <a:t>   </a:t>
            </a:r>
          </a:p>
        </p:txBody>
      </p:sp>
      <p:sp>
        <p:nvSpPr>
          <p:cNvPr id="15" name="Footer Placeholder 14">
            <a:extLst>
              <a:ext uri="{FF2B5EF4-FFF2-40B4-BE49-F238E27FC236}">
                <a16:creationId xmlns:a16="http://schemas.microsoft.com/office/drawing/2014/main" id="{6E1A43F5-DA63-BB10-3630-B39550C555FC}"/>
              </a:ext>
            </a:extLst>
          </p:cNvPr>
          <p:cNvSpPr>
            <a:spLocks noGrp="1"/>
          </p:cNvSpPr>
          <p:nvPr>
            <p:ph type="ftr" sz="quarter" idx="16"/>
          </p:nvPr>
        </p:nvSpPr>
        <p:spPr/>
        <p:txBody>
          <a:bodyPr/>
          <a:lstStyle>
            <a:lvl1pPr>
              <a:defRPr b="0"/>
            </a:lvl1pPr>
          </a:lstStyle>
          <a:p>
            <a:endParaRPr lang="en-US" b="0" dirty="0"/>
          </a:p>
        </p:txBody>
      </p:sp>
      <p:sp>
        <p:nvSpPr>
          <p:cNvPr id="14" name="Date Placeholder 13">
            <a:extLst>
              <a:ext uri="{FF2B5EF4-FFF2-40B4-BE49-F238E27FC236}">
                <a16:creationId xmlns:a16="http://schemas.microsoft.com/office/drawing/2014/main" id="{9122A604-3126-053C-329B-F361F0C06D20}"/>
              </a:ext>
            </a:extLst>
          </p:cNvPr>
          <p:cNvSpPr>
            <a:spLocks noGrp="1"/>
          </p:cNvSpPr>
          <p:nvPr>
            <p:ph type="dt" sz="half" idx="15"/>
          </p:nvPr>
        </p:nvSpPr>
        <p:spPr>
          <a:xfrm>
            <a:off x="3063240" y="6309360"/>
            <a:ext cx="914400" cy="548640"/>
          </a:xfrm>
        </p:spPr>
        <p:txBody>
          <a:bodyPr lIns="91440" rIns="91440"/>
          <a:lstStyle>
            <a:lvl1pPr algn="r">
              <a:defRPr b="1"/>
            </a:lvl1pPr>
          </a:lstStyle>
          <a:p>
            <a:fld id="{1E895A57-89A1-4D9A-973F-A508C25AAE17}" type="datetime1">
              <a:rPr lang="en-US" smtClean="0"/>
              <a:t>4/14/2026</a:t>
            </a:fld>
            <a:endParaRPr lang="en-US" b="1" dirty="0"/>
          </a:p>
        </p:txBody>
      </p:sp>
      <p:sp>
        <p:nvSpPr>
          <p:cNvPr id="16" name="Slide Number Placeholder 15">
            <a:extLst>
              <a:ext uri="{FF2B5EF4-FFF2-40B4-BE49-F238E27FC236}">
                <a16:creationId xmlns:a16="http://schemas.microsoft.com/office/drawing/2014/main" id="{F0A79120-8B24-0DF4-8107-506DBEAA07B9}"/>
              </a:ext>
            </a:extLst>
          </p:cNvPr>
          <p:cNvSpPr>
            <a:spLocks noGrp="1"/>
          </p:cNvSpPr>
          <p:nvPr>
            <p:ph type="sldNum" sz="quarter" idx="17"/>
          </p:nvPr>
        </p:nvSpPr>
        <p:spPr/>
        <p:txBody>
          <a:bodyPr/>
          <a:lstStyle>
            <a:lvl1pPr>
              <a:defRPr b="0"/>
            </a:lvl1pPr>
          </a:lstStyle>
          <a:p>
            <a:fld id="{AEAA3239-9EA4-4A65-A281-97F994456D9F}" type="slidenum">
              <a:rPr lang="en-US" smtClean="0"/>
              <a:pPr/>
              <a:t>‹#›</a:t>
            </a:fld>
            <a:endParaRPr lang="en-US" b="0" dirty="0"/>
          </a:p>
        </p:txBody>
      </p:sp>
    </p:spTree>
    <p:extLst>
      <p:ext uri="{BB962C8B-B14F-4D97-AF65-F5344CB8AC3E}">
        <p14:creationId xmlns:p14="http://schemas.microsoft.com/office/powerpoint/2010/main" val="31218044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ontent with Picture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094553" y="685800"/>
            <a:ext cx="4389120" cy="1280160"/>
          </a:xfrm>
        </p:spPr>
        <p:txBody>
          <a:bodyPr anchor="b">
            <a:normAutofit/>
          </a:bodyPr>
          <a:lstStyle>
            <a:lvl1pPr>
              <a:defRPr sz="2800"/>
            </a:lvl1pPr>
          </a:lstStyle>
          <a:p>
            <a:r>
              <a:rPr lang="en-US" dirty="0"/>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1" y="0"/>
            <a:ext cx="6492240" cy="6858000"/>
          </a:xfrm>
          <a:blipFill dpi="0" rotWithShape="1">
            <a:blip r:embed="rId2">
              <a:alphaModFix amt="60000"/>
            </a:blip>
            <a:srcRect/>
            <a:stretch>
              <a:fillRect/>
            </a:stretch>
          </a:blipFill>
        </p:spPr>
        <p:txBody>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104889" y="2103120"/>
            <a:ext cx="4389120" cy="411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Footer Placeholder 14">
            <a:extLst>
              <a:ext uri="{FF2B5EF4-FFF2-40B4-BE49-F238E27FC236}">
                <a16:creationId xmlns:a16="http://schemas.microsoft.com/office/drawing/2014/main" id="{949D437D-B77F-C121-8BA3-65C20A0FDC24}"/>
              </a:ext>
            </a:extLst>
          </p:cNvPr>
          <p:cNvSpPr>
            <a:spLocks noGrp="1"/>
          </p:cNvSpPr>
          <p:nvPr>
            <p:ph type="ftr" sz="quarter" idx="16"/>
          </p:nvPr>
        </p:nvSpPr>
        <p:spPr>
          <a:xfrm>
            <a:off x="7104889" y="6309360"/>
            <a:ext cx="1444752" cy="548640"/>
          </a:xfrm>
        </p:spPr>
        <p:txBody>
          <a:bodyPr lIns="91440" rIns="91440"/>
          <a:lstStyle>
            <a:lvl1pPr algn="l">
              <a:defRPr b="0"/>
            </a:lvl1pPr>
          </a:lstStyle>
          <a:p>
            <a:endParaRPr lang="en-US" b="0" dirty="0"/>
          </a:p>
        </p:txBody>
      </p:sp>
      <p:sp>
        <p:nvSpPr>
          <p:cNvPr id="14" name="Date Placeholder 13">
            <a:extLst>
              <a:ext uri="{FF2B5EF4-FFF2-40B4-BE49-F238E27FC236}">
                <a16:creationId xmlns:a16="http://schemas.microsoft.com/office/drawing/2014/main" id="{79900472-B335-DFA2-4332-6F5ECFE866CF}"/>
              </a:ext>
            </a:extLst>
          </p:cNvPr>
          <p:cNvSpPr>
            <a:spLocks noGrp="1"/>
          </p:cNvSpPr>
          <p:nvPr>
            <p:ph type="dt" sz="half" idx="15"/>
          </p:nvPr>
        </p:nvSpPr>
        <p:spPr/>
        <p:txBody>
          <a:bodyPr/>
          <a:lstStyle>
            <a:lvl1pPr>
              <a:defRPr b="0"/>
            </a:lvl1pPr>
          </a:lstStyle>
          <a:p>
            <a:fld id="{FE5062D3-5ABC-4149-AD2B-B4628FCC03BE}" type="datetime1">
              <a:rPr lang="en-US" smtClean="0"/>
              <a:t>4/14/2026</a:t>
            </a:fld>
            <a:endParaRPr lang="en-US" b="0" dirty="0"/>
          </a:p>
        </p:txBody>
      </p:sp>
      <p:sp>
        <p:nvSpPr>
          <p:cNvPr id="16" name="Slide Number Placeholder 15">
            <a:extLst>
              <a:ext uri="{FF2B5EF4-FFF2-40B4-BE49-F238E27FC236}">
                <a16:creationId xmlns:a16="http://schemas.microsoft.com/office/drawing/2014/main" id="{7BCFC63E-10B6-67ED-510E-4198601682B9}"/>
              </a:ext>
            </a:extLst>
          </p:cNvPr>
          <p:cNvSpPr>
            <a:spLocks noGrp="1"/>
          </p:cNvSpPr>
          <p:nvPr>
            <p:ph type="sldNum" sz="quarter" idx="17"/>
          </p:nvPr>
        </p:nvSpPr>
        <p:spPr/>
        <p:txBody>
          <a:bodyPr/>
          <a:lstStyle>
            <a:lvl1pPr>
              <a:defRPr b="0"/>
            </a:lvl1pPr>
          </a:lstStyle>
          <a:p>
            <a:fld id="{AEAA3239-9EA4-4A65-A281-97F994456D9F}" type="slidenum">
              <a:rPr lang="en-US" smtClean="0"/>
              <a:pPr/>
              <a:t>‹#›</a:t>
            </a:fld>
            <a:endParaRPr lang="en-US" b="0" dirty="0"/>
          </a:p>
        </p:txBody>
      </p:sp>
    </p:spTree>
    <p:extLst>
      <p:ext uri="{BB962C8B-B14F-4D97-AF65-F5344CB8AC3E}">
        <p14:creationId xmlns:p14="http://schemas.microsoft.com/office/powerpoint/2010/main" val="3260200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ontent with Picture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85800" y="685800"/>
            <a:ext cx="4389120" cy="1288169"/>
          </a:xfrm>
        </p:spPr>
        <p:txBody>
          <a:bodyPr anchor="b">
            <a:normAutofit/>
          </a:bodyPr>
          <a:lstStyle>
            <a:lvl1pPr>
              <a:defRPr sz="2800"/>
            </a:lvl1pPr>
          </a:lstStyle>
          <a:p>
            <a:r>
              <a:rPr lang="en-US" dirty="0"/>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685800" y="2103120"/>
            <a:ext cx="4389120" cy="411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5658928" y="0"/>
            <a:ext cx="6533072" cy="6858000"/>
          </a:xfrm>
          <a:blipFill dpi="0" rotWithShape="1">
            <a:blip r:embed="rId2">
              <a:alphaModFix amt="60000"/>
            </a:blip>
            <a:srcRect/>
            <a:stretch>
              <a:fillRect/>
            </a:stretch>
          </a:blipFill>
        </p:spPr>
        <p:txBody>
          <a:bodyPr/>
          <a:lstStyle>
            <a:lvl1pPr marL="0" indent="0">
              <a:buNone/>
              <a:defRPr/>
            </a:lvl1pPr>
          </a:lstStyle>
          <a:p>
            <a:r>
              <a:rPr lang="en-US" dirty="0"/>
              <a:t>   </a:t>
            </a:r>
          </a:p>
        </p:txBody>
      </p:sp>
      <p:sp>
        <p:nvSpPr>
          <p:cNvPr id="12" name="Footer Placeholder 11">
            <a:extLst>
              <a:ext uri="{FF2B5EF4-FFF2-40B4-BE49-F238E27FC236}">
                <a16:creationId xmlns:a16="http://schemas.microsoft.com/office/drawing/2014/main" id="{15DB2D33-C4AD-9210-0361-1ED8CAFE801F}"/>
              </a:ext>
            </a:extLst>
          </p:cNvPr>
          <p:cNvSpPr>
            <a:spLocks noGrp="1"/>
          </p:cNvSpPr>
          <p:nvPr>
            <p:ph type="ftr" sz="quarter" idx="16"/>
          </p:nvPr>
        </p:nvSpPr>
        <p:spPr/>
        <p:txBody>
          <a:bodyPr/>
          <a:lstStyle>
            <a:lvl1pPr>
              <a:defRPr b="0"/>
            </a:lvl1pPr>
          </a:lstStyle>
          <a:p>
            <a:endParaRPr lang="en-US" b="0" dirty="0"/>
          </a:p>
        </p:txBody>
      </p:sp>
      <p:sp>
        <p:nvSpPr>
          <p:cNvPr id="10" name="Date Placeholder 9">
            <a:extLst>
              <a:ext uri="{FF2B5EF4-FFF2-40B4-BE49-F238E27FC236}">
                <a16:creationId xmlns:a16="http://schemas.microsoft.com/office/drawing/2014/main" id="{F238A9DF-AC38-D01B-9F44-E40F0332E72B}"/>
              </a:ext>
            </a:extLst>
          </p:cNvPr>
          <p:cNvSpPr>
            <a:spLocks noGrp="1"/>
          </p:cNvSpPr>
          <p:nvPr>
            <p:ph type="dt" sz="half" idx="15"/>
          </p:nvPr>
        </p:nvSpPr>
        <p:spPr>
          <a:xfrm>
            <a:off x="4160520" y="6309360"/>
            <a:ext cx="914400" cy="548640"/>
          </a:xfrm>
        </p:spPr>
        <p:txBody>
          <a:bodyPr lIns="91440" rIns="91440"/>
          <a:lstStyle>
            <a:lvl1pPr algn="r">
              <a:defRPr b="1"/>
            </a:lvl1pPr>
          </a:lstStyle>
          <a:p>
            <a:fld id="{0E8FAB13-78C9-4DD7-B1AD-FA9F202D4371}" type="datetime1">
              <a:rPr lang="en-US" smtClean="0"/>
              <a:t>4/14/2026</a:t>
            </a:fld>
            <a:endParaRPr lang="en-US" b="1" dirty="0"/>
          </a:p>
        </p:txBody>
      </p:sp>
      <p:sp>
        <p:nvSpPr>
          <p:cNvPr id="13" name="Slide Number Placeholder 12">
            <a:extLst>
              <a:ext uri="{FF2B5EF4-FFF2-40B4-BE49-F238E27FC236}">
                <a16:creationId xmlns:a16="http://schemas.microsoft.com/office/drawing/2014/main" id="{19BD9C04-DDA3-9724-5D4F-D0DE36829154}"/>
              </a:ext>
            </a:extLst>
          </p:cNvPr>
          <p:cNvSpPr>
            <a:spLocks noGrp="1"/>
          </p:cNvSpPr>
          <p:nvPr>
            <p:ph type="sldNum" sz="quarter" idx="17"/>
          </p:nvPr>
        </p:nvSpPr>
        <p:spPr/>
        <p:txBody>
          <a:bodyPr/>
          <a:lstStyle>
            <a:lvl1pPr>
              <a:defRPr b="0"/>
            </a:lvl1pPr>
          </a:lstStyle>
          <a:p>
            <a:fld id="{AEAA3239-9EA4-4A65-A281-97F994456D9F}" type="slidenum">
              <a:rPr lang="en-US" smtClean="0"/>
              <a:pPr/>
              <a:t>‹#›</a:t>
            </a:fld>
            <a:endParaRPr lang="en-US" b="0" dirty="0"/>
          </a:p>
        </p:txBody>
      </p:sp>
    </p:spTree>
    <p:extLst>
      <p:ext uri="{BB962C8B-B14F-4D97-AF65-F5344CB8AC3E}">
        <p14:creationId xmlns:p14="http://schemas.microsoft.com/office/powerpoint/2010/main" val="33053943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ontent with Picture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85800" y="3880757"/>
            <a:ext cx="3044954" cy="2245126"/>
          </a:xfrm>
        </p:spPr>
        <p:txBody>
          <a:bodyPr anchor="t">
            <a:normAutofit/>
          </a:bodyPr>
          <a:lstStyle>
            <a:lvl1pPr>
              <a:defRPr sz="2800"/>
            </a:lvl1p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1" y="0"/>
            <a:ext cx="12192000" cy="3443331"/>
          </a:xfrm>
          <a:blipFill dpi="0" rotWithShape="1">
            <a:blip r:embed="rId2">
              <a:alphaModFix amt="60000"/>
            </a:blip>
            <a:srcRect/>
            <a:stretch>
              <a:fillRect/>
            </a:stretch>
          </a:blipFill>
        </p:spPr>
        <p:txBody>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4122370" y="3880757"/>
            <a:ext cx="7406640" cy="2443843"/>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Footer Placeholder 11">
            <a:extLst>
              <a:ext uri="{FF2B5EF4-FFF2-40B4-BE49-F238E27FC236}">
                <a16:creationId xmlns:a16="http://schemas.microsoft.com/office/drawing/2014/main" id="{5E1E2293-0981-CA67-BC69-2A34B16B7D29}"/>
              </a:ext>
            </a:extLst>
          </p:cNvPr>
          <p:cNvSpPr>
            <a:spLocks noGrp="1"/>
          </p:cNvSpPr>
          <p:nvPr>
            <p:ph type="ftr" sz="quarter" idx="16"/>
          </p:nvPr>
        </p:nvSpPr>
        <p:spPr/>
        <p:txBody>
          <a:bodyPr/>
          <a:lstStyle/>
          <a:p>
            <a:endParaRPr lang="en-US" sz="900" dirty="0"/>
          </a:p>
        </p:txBody>
      </p:sp>
      <p:sp>
        <p:nvSpPr>
          <p:cNvPr id="10" name="Date Placeholder 9">
            <a:extLst>
              <a:ext uri="{FF2B5EF4-FFF2-40B4-BE49-F238E27FC236}">
                <a16:creationId xmlns:a16="http://schemas.microsoft.com/office/drawing/2014/main" id="{7519DAE2-7AAB-3D6B-7EF9-2627D8237C9F}"/>
              </a:ext>
            </a:extLst>
          </p:cNvPr>
          <p:cNvSpPr>
            <a:spLocks noGrp="1"/>
          </p:cNvSpPr>
          <p:nvPr>
            <p:ph type="dt" sz="half" idx="15"/>
          </p:nvPr>
        </p:nvSpPr>
        <p:spPr/>
        <p:txBody>
          <a:bodyPr/>
          <a:lstStyle/>
          <a:p>
            <a:fld id="{686979C8-52DD-493B-9F1B-E6F0872B6C99}" type="datetime1">
              <a:rPr lang="en-US" smtClean="0"/>
              <a:t>4/14/2026</a:t>
            </a:fld>
            <a:endParaRPr lang="en-US" sz="900" dirty="0"/>
          </a:p>
        </p:txBody>
      </p:sp>
      <p:sp>
        <p:nvSpPr>
          <p:cNvPr id="13" name="Slide Number Placeholder 12">
            <a:extLst>
              <a:ext uri="{FF2B5EF4-FFF2-40B4-BE49-F238E27FC236}">
                <a16:creationId xmlns:a16="http://schemas.microsoft.com/office/drawing/2014/main" id="{A05FD2C2-A97A-832C-423E-BD004E960397}"/>
              </a:ext>
            </a:extLst>
          </p:cNvPr>
          <p:cNvSpPr>
            <a:spLocks noGrp="1"/>
          </p:cNvSpPr>
          <p:nvPr>
            <p:ph type="sldNum" sz="quarter" idx="17"/>
          </p:nvPr>
        </p:nvSpPr>
        <p:spPr/>
        <p:txBody>
          <a:bodyPr/>
          <a:lstStyle/>
          <a:p>
            <a:fld id="{AEAA3239-9EA4-4A65-A281-97F994456D9F}" type="slidenum">
              <a:rPr lang="en-US" smtClean="0"/>
              <a:pPr/>
              <a:t>‹#›</a:t>
            </a:fld>
            <a:endParaRPr lang="en-US" sz="900" dirty="0"/>
          </a:p>
        </p:txBody>
      </p:sp>
    </p:spTree>
    <p:extLst>
      <p:ext uri="{BB962C8B-B14F-4D97-AF65-F5344CB8AC3E}">
        <p14:creationId xmlns:p14="http://schemas.microsoft.com/office/powerpoint/2010/main" val="23221319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ntent with Picture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85800" y="685800"/>
            <a:ext cx="3021873" cy="1773540"/>
          </a:xfrm>
        </p:spPr>
        <p:txBody>
          <a:bodyPr anchor="t">
            <a:normAutofit/>
          </a:bodyPr>
          <a:lstStyle>
            <a:lvl1pPr>
              <a:defRPr sz="2800"/>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4122370" y="685800"/>
            <a:ext cx="7360920" cy="2330455"/>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8">
            <a:extLst>
              <a:ext uri="{FF2B5EF4-FFF2-40B4-BE49-F238E27FC236}">
                <a16:creationId xmlns:a16="http://schemas.microsoft.com/office/drawing/2014/main" id="{B95F48D1-80B9-D5A3-02FE-C55775ED181F}"/>
              </a:ext>
            </a:extLst>
          </p:cNvPr>
          <p:cNvSpPr>
            <a:spLocks noGrp="1"/>
          </p:cNvSpPr>
          <p:nvPr>
            <p:ph type="ftr" sz="quarter" idx="16"/>
          </p:nvPr>
        </p:nvSpPr>
        <p:spPr>
          <a:xfrm>
            <a:off x="609600" y="3048000"/>
            <a:ext cx="1444752" cy="548640"/>
          </a:xfrm>
        </p:spPr>
        <p:txBody>
          <a:bodyPr lIns="91440" rIns="91440"/>
          <a:lstStyle>
            <a:lvl1pPr algn="l">
              <a:defRPr b="0"/>
            </a:lvl1pPr>
          </a:lstStyle>
          <a:p>
            <a:endParaRPr lang="en-US" b="0" dirty="0"/>
          </a:p>
        </p:txBody>
      </p:sp>
      <p:sp>
        <p:nvSpPr>
          <p:cNvPr id="3" name="Date Placeholder 2">
            <a:extLst>
              <a:ext uri="{FF2B5EF4-FFF2-40B4-BE49-F238E27FC236}">
                <a16:creationId xmlns:a16="http://schemas.microsoft.com/office/drawing/2014/main" id="{06DF4A28-A60F-B442-081E-A6E44BF96F11}"/>
              </a:ext>
            </a:extLst>
          </p:cNvPr>
          <p:cNvSpPr>
            <a:spLocks noGrp="1"/>
          </p:cNvSpPr>
          <p:nvPr>
            <p:ph type="dt" sz="half" idx="15"/>
          </p:nvPr>
        </p:nvSpPr>
        <p:spPr>
          <a:xfrm>
            <a:off x="10668000" y="3048000"/>
            <a:ext cx="914400" cy="548640"/>
          </a:xfrm>
        </p:spPr>
        <p:txBody>
          <a:bodyPr lIns="91440" rIns="91440"/>
          <a:lstStyle>
            <a:lvl1pPr algn="r">
              <a:defRPr b="1"/>
            </a:lvl1pPr>
          </a:lstStyle>
          <a:p>
            <a:fld id="{7C03F42E-5F8D-4D93-8914-07006AA4742F}" type="datetime1">
              <a:rPr lang="en-US" smtClean="0"/>
              <a:t>4/14/2026</a:t>
            </a:fld>
            <a:endParaRPr lang="en-US" b="1" dirty="0"/>
          </a:p>
        </p:txBody>
      </p:sp>
      <p:sp>
        <p:nvSpPr>
          <p:cNvPr id="4" name="Picture Placeholder 3">
            <a:extLst>
              <a:ext uri="{FF2B5EF4-FFF2-40B4-BE49-F238E27FC236}">
                <a16:creationId xmlns:a16="http://schemas.microsoft.com/office/drawing/2014/main" id="{EDB92F6E-55FC-C88B-734D-26D3B9923E69}"/>
              </a:ext>
            </a:extLst>
          </p:cNvPr>
          <p:cNvSpPr>
            <a:spLocks noGrp="1"/>
          </p:cNvSpPr>
          <p:nvPr>
            <p:ph type="pic" sz="quarter" idx="13" hasCustomPrompt="1"/>
          </p:nvPr>
        </p:nvSpPr>
        <p:spPr>
          <a:xfrm>
            <a:off x="-1" y="3636524"/>
            <a:ext cx="12192000" cy="3221477"/>
          </a:xfrm>
          <a:custGeom>
            <a:avLst/>
            <a:gdLst>
              <a:gd name="connsiteX0" fmla="*/ 0 w 12192000"/>
              <a:gd name="connsiteY0" fmla="*/ 0 h 3221477"/>
              <a:gd name="connsiteX1" fmla="*/ 12192000 w 12192000"/>
              <a:gd name="connsiteY1" fmla="*/ 0 h 3221477"/>
              <a:gd name="connsiteX2" fmla="*/ 12192000 w 12192000"/>
              <a:gd name="connsiteY2" fmla="*/ 3221477 h 3221477"/>
              <a:gd name="connsiteX3" fmla="*/ 0 w 12192000"/>
              <a:gd name="connsiteY3" fmla="*/ 3221477 h 3221477"/>
            </a:gdLst>
            <a:ahLst/>
            <a:cxnLst>
              <a:cxn ang="0">
                <a:pos x="connsiteX0" y="connsiteY0"/>
              </a:cxn>
              <a:cxn ang="0">
                <a:pos x="connsiteX1" y="connsiteY1"/>
              </a:cxn>
              <a:cxn ang="0">
                <a:pos x="connsiteX2" y="connsiteY2"/>
              </a:cxn>
              <a:cxn ang="0">
                <a:pos x="connsiteX3" y="connsiteY3"/>
              </a:cxn>
            </a:cxnLst>
            <a:rect l="l" t="t" r="r" b="b"/>
            <a:pathLst>
              <a:path w="12192000" h="3221477">
                <a:moveTo>
                  <a:pt x="0" y="0"/>
                </a:moveTo>
                <a:lnTo>
                  <a:pt x="12192000" y="0"/>
                </a:lnTo>
                <a:lnTo>
                  <a:pt x="12192000" y="3221477"/>
                </a:lnTo>
                <a:lnTo>
                  <a:pt x="0" y="3221477"/>
                </a:ln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   </a:t>
            </a:r>
          </a:p>
        </p:txBody>
      </p:sp>
      <p:sp>
        <p:nvSpPr>
          <p:cNvPr id="10" name="Slide Number Placeholder 9">
            <a:extLst>
              <a:ext uri="{FF2B5EF4-FFF2-40B4-BE49-F238E27FC236}">
                <a16:creationId xmlns:a16="http://schemas.microsoft.com/office/drawing/2014/main" id="{7A9F18E4-7312-4847-6937-774793858146}"/>
              </a:ext>
            </a:extLst>
          </p:cNvPr>
          <p:cNvSpPr>
            <a:spLocks noGrp="1"/>
          </p:cNvSpPr>
          <p:nvPr>
            <p:ph type="sldNum" sz="quarter" idx="17"/>
          </p:nvPr>
        </p:nvSpPr>
        <p:spPr/>
        <p:txBody>
          <a:bodyPr/>
          <a:lstStyle>
            <a:lvl1pPr>
              <a:defRPr b="0"/>
            </a:lvl1pPr>
          </a:lstStyle>
          <a:p>
            <a:fld id="{AEAA3239-9EA4-4A65-A281-97F994456D9F}" type="slidenum">
              <a:rPr lang="en-US" smtClean="0"/>
              <a:pPr/>
              <a:t>‹#›</a:t>
            </a:fld>
            <a:endParaRPr lang="en-US" b="0" dirty="0"/>
          </a:p>
        </p:txBody>
      </p:sp>
    </p:spTree>
    <p:extLst>
      <p:ext uri="{BB962C8B-B14F-4D97-AF65-F5344CB8AC3E}">
        <p14:creationId xmlns:p14="http://schemas.microsoft.com/office/powerpoint/2010/main" val="39263928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ontent with Picture 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156011" y="685800"/>
            <a:ext cx="6355080" cy="1280160"/>
          </a:xfrm>
        </p:spPr>
        <p:txBody>
          <a:bodyPr anchor="b"/>
          <a:lstStyle/>
          <a:p>
            <a:r>
              <a:rPr lang="en-US" dirty="0"/>
              <a:t>Click to edit Master title style</a:t>
            </a:r>
          </a:p>
        </p:txBody>
      </p:sp>
      <p:sp>
        <p:nvSpPr>
          <p:cNvPr id="14" name="Picture Placeholder 13">
            <a:extLst>
              <a:ext uri="{FF2B5EF4-FFF2-40B4-BE49-F238E27FC236}">
                <a16:creationId xmlns:a16="http://schemas.microsoft.com/office/drawing/2014/main" id="{0F6718FE-EF5C-5023-A98D-91BFEF2C0337}"/>
              </a:ext>
            </a:extLst>
          </p:cNvPr>
          <p:cNvSpPr>
            <a:spLocks noGrp="1"/>
          </p:cNvSpPr>
          <p:nvPr>
            <p:ph type="pic" sz="quarter" idx="13" hasCustomPrompt="1"/>
          </p:nvPr>
        </p:nvSpPr>
        <p:spPr>
          <a:xfrm>
            <a:off x="0" y="1"/>
            <a:ext cx="4560454" cy="6858000"/>
          </a:xfrm>
          <a:custGeom>
            <a:avLst/>
            <a:gdLst>
              <a:gd name="connsiteX0" fmla="*/ 0 w 4560454"/>
              <a:gd name="connsiteY0" fmla="*/ 0 h 6858000"/>
              <a:gd name="connsiteX1" fmla="*/ 4560454 w 4560454"/>
              <a:gd name="connsiteY1" fmla="*/ 0 h 6858000"/>
              <a:gd name="connsiteX2" fmla="*/ 4560454 w 4560454"/>
              <a:gd name="connsiteY2" fmla="*/ 6858000 h 6858000"/>
              <a:gd name="connsiteX3" fmla="*/ 0 w 45604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560454" h="6858000">
                <a:moveTo>
                  <a:pt x="0" y="0"/>
                </a:moveTo>
                <a:lnTo>
                  <a:pt x="4560454" y="0"/>
                </a:lnTo>
                <a:lnTo>
                  <a:pt x="4560454" y="6858000"/>
                </a:lnTo>
                <a:lnTo>
                  <a:pt x="0" y="6858000"/>
                </a:ln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5157368" y="2103120"/>
            <a:ext cx="6355080" cy="411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Footer Placeholder 15">
            <a:extLst>
              <a:ext uri="{FF2B5EF4-FFF2-40B4-BE49-F238E27FC236}">
                <a16:creationId xmlns:a16="http://schemas.microsoft.com/office/drawing/2014/main" id="{F06C09F9-F830-FCE8-A68C-46E87CA1E1A3}"/>
              </a:ext>
            </a:extLst>
          </p:cNvPr>
          <p:cNvSpPr>
            <a:spLocks noGrp="1"/>
          </p:cNvSpPr>
          <p:nvPr>
            <p:ph type="ftr" sz="quarter" idx="16"/>
          </p:nvPr>
        </p:nvSpPr>
        <p:spPr>
          <a:xfrm>
            <a:off x="5157368" y="6309360"/>
            <a:ext cx="1444752" cy="548640"/>
          </a:xfrm>
        </p:spPr>
        <p:txBody>
          <a:bodyPr lIns="91440" rIns="91440"/>
          <a:lstStyle>
            <a:lvl1pPr algn="l">
              <a:defRPr b="0"/>
            </a:lvl1pPr>
          </a:lstStyle>
          <a:p>
            <a:endParaRPr lang="en-US" b="0" dirty="0"/>
          </a:p>
        </p:txBody>
      </p:sp>
      <p:sp>
        <p:nvSpPr>
          <p:cNvPr id="15" name="Date Placeholder 14">
            <a:extLst>
              <a:ext uri="{FF2B5EF4-FFF2-40B4-BE49-F238E27FC236}">
                <a16:creationId xmlns:a16="http://schemas.microsoft.com/office/drawing/2014/main" id="{D1819327-8877-34E6-BAFE-8B1ADD1A026A}"/>
              </a:ext>
            </a:extLst>
          </p:cNvPr>
          <p:cNvSpPr>
            <a:spLocks noGrp="1"/>
          </p:cNvSpPr>
          <p:nvPr>
            <p:ph type="dt" sz="half" idx="15"/>
          </p:nvPr>
        </p:nvSpPr>
        <p:spPr/>
        <p:txBody>
          <a:bodyPr/>
          <a:lstStyle>
            <a:lvl1pPr>
              <a:defRPr b="0"/>
            </a:lvl1pPr>
          </a:lstStyle>
          <a:p>
            <a:fld id="{375FA41B-5F76-41CD-B49E-9A2C1EDBDC1C}" type="datetime1">
              <a:rPr lang="en-US" smtClean="0"/>
              <a:t>4/14/2026</a:t>
            </a:fld>
            <a:endParaRPr lang="en-US" b="0" dirty="0"/>
          </a:p>
        </p:txBody>
      </p:sp>
      <p:sp>
        <p:nvSpPr>
          <p:cNvPr id="17" name="Slide Number Placeholder 16">
            <a:extLst>
              <a:ext uri="{FF2B5EF4-FFF2-40B4-BE49-F238E27FC236}">
                <a16:creationId xmlns:a16="http://schemas.microsoft.com/office/drawing/2014/main" id="{8D186B16-8BC2-A5C9-BAAE-FADB9B1DADA6}"/>
              </a:ext>
            </a:extLst>
          </p:cNvPr>
          <p:cNvSpPr>
            <a:spLocks noGrp="1"/>
          </p:cNvSpPr>
          <p:nvPr>
            <p:ph type="sldNum" sz="quarter" idx="17"/>
          </p:nvPr>
        </p:nvSpPr>
        <p:spPr/>
        <p:txBody>
          <a:bodyPr/>
          <a:lstStyle>
            <a:lvl1pPr>
              <a:defRPr b="0"/>
            </a:lvl1pPr>
          </a:lstStyle>
          <a:p>
            <a:fld id="{AEAA3239-9EA4-4A65-A281-97F994456D9F}" type="slidenum">
              <a:rPr lang="en-US" smtClean="0"/>
              <a:pPr/>
              <a:t>‹#›</a:t>
            </a:fld>
            <a:endParaRPr lang="en-US" b="0" dirty="0"/>
          </a:p>
        </p:txBody>
      </p:sp>
    </p:spTree>
    <p:extLst>
      <p:ext uri="{BB962C8B-B14F-4D97-AF65-F5344CB8AC3E}">
        <p14:creationId xmlns:p14="http://schemas.microsoft.com/office/powerpoint/2010/main" val="39692308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ontent with Picture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85800" y="683319"/>
            <a:ext cx="6355080" cy="1280160"/>
          </a:xfrm>
        </p:spPr>
        <p:txBody>
          <a:bodyPr anchor="b"/>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685800" y="2103120"/>
            <a:ext cx="635508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7624831" y="0"/>
            <a:ext cx="4567169" cy="6858000"/>
          </a:xfrm>
          <a:blipFill dpi="0" rotWithShape="1">
            <a:blip r:embed="rId2">
              <a:alphaModFix amt="60000"/>
            </a:blip>
            <a:srcRect/>
            <a:stretch>
              <a:fillRect/>
            </a:stretch>
          </a:blipFill>
        </p:spPr>
        <p:txBody>
          <a:bodyPr/>
          <a:lstStyle>
            <a:lvl1pPr marL="0" indent="0">
              <a:buNone/>
              <a:defRPr/>
            </a:lvl1pPr>
          </a:lstStyle>
          <a:p>
            <a:r>
              <a:rPr lang="en-US" dirty="0"/>
              <a:t>   </a:t>
            </a:r>
          </a:p>
        </p:txBody>
      </p:sp>
      <p:sp>
        <p:nvSpPr>
          <p:cNvPr id="16" name="Footer Placeholder 15">
            <a:extLst>
              <a:ext uri="{FF2B5EF4-FFF2-40B4-BE49-F238E27FC236}">
                <a16:creationId xmlns:a16="http://schemas.microsoft.com/office/drawing/2014/main" id="{18C2F483-D495-8615-D65D-DA8600D576F9}"/>
              </a:ext>
            </a:extLst>
          </p:cNvPr>
          <p:cNvSpPr>
            <a:spLocks noGrp="1"/>
          </p:cNvSpPr>
          <p:nvPr>
            <p:ph type="ftr" sz="quarter" idx="16"/>
          </p:nvPr>
        </p:nvSpPr>
        <p:spPr/>
        <p:txBody>
          <a:bodyPr/>
          <a:lstStyle>
            <a:lvl1pPr>
              <a:defRPr b="1"/>
            </a:lvl1pPr>
          </a:lstStyle>
          <a:p>
            <a:endParaRPr lang="en-US" b="1" dirty="0"/>
          </a:p>
        </p:txBody>
      </p:sp>
      <p:sp>
        <p:nvSpPr>
          <p:cNvPr id="15" name="Date Placeholder 14">
            <a:extLst>
              <a:ext uri="{FF2B5EF4-FFF2-40B4-BE49-F238E27FC236}">
                <a16:creationId xmlns:a16="http://schemas.microsoft.com/office/drawing/2014/main" id="{85C5EF50-1752-13E9-6E42-5841ABC0FBEA}"/>
              </a:ext>
            </a:extLst>
          </p:cNvPr>
          <p:cNvSpPr>
            <a:spLocks noGrp="1"/>
          </p:cNvSpPr>
          <p:nvPr>
            <p:ph type="dt" sz="half" idx="15"/>
          </p:nvPr>
        </p:nvSpPr>
        <p:spPr>
          <a:xfrm>
            <a:off x="6126480" y="6309360"/>
            <a:ext cx="914400" cy="548640"/>
          </a:xfrm>
        </p:spPr>
        <p:txBody>
          <a:bodyPr lIns="91440" rIns="91440"/>
          <a:lstStyle>
            <a:lvl1pPr algn="r">
              <a:defRPr b="1"/>
            </a:lvl1pPr>
          </a:lstStyle>
          <a:p>
            <a:fld id="{88367745-4856-49AE-A6C9-D1DAB93EF8FA}" type="datetime1">
              <a:rPr lang="en-US" smtClean="0"/>
              <a:t>4/14/2026</a:t>
            </a:fld>
            <a:endParaRPr lang="en-US" b="1" dirty="0"/>
          </a:p>
        </p:txBody>
      </p:sp>
      <p:sp>
        <p:nvSpPr>
          <p:cNvPr id="17" name="Slide Number Placeholder 16">
            <a:extLst>
              <a:ext uri="{FF2B5EF4-FFF2-40B4-BE49-F238E27FC236}">
                <a16:creationId xmlns:a16="http://schemas.microsoft.com/office/drawing/2014/main" id="{88303AB8-17D0-98A6-4FC4-DA144A3C3D03}"/>
              </a:ext>
            </a:extLst>
          </p:cNvPr>
          <p:cNvSpPr>
            <a:spLocks noGrp="1"/>
          </p:cNvSpPr>
          <p:nvPr>
            <p:ph type="sldNum" sz="quarter" idx="17"/>
          </p:nvPr>
        </p:nvSpPr>
        <p:spPr/>
        <p:txBody>
          <a:bodyPr/>
          <a:lstStyle>
            <a:lvl1pPr>
              <a:defRPr b="1"/>
            </a:lvl1pPr>
          </a:lstStyle>
          <a:p>
            <a:fld id="{AEAA3239-9EA4-4A65-A281-97F994456D9F}" type="slidenum">
              <a:rPr lang="en-US" smtClean="0"/>
              <a:pPr/>
              <a:t>‹#›</a:t>
            </a:fld>
            <a:endParaRPr lang="en-US" b="1" dirty="0"/>
          </a:p>
        </p:txBody>
      </p:sp>
    </p:spTree>
    <p:extLst>
      <p:ext uri="{BB962C8B-B14F-4D97-AF65-F5344CB8AC3E}">
        <p14:creationId xmlns:p14="http://schemas.microsoft.com/office/powerpoint/2010/main" val="34798062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ontent with Picture 12">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85800" y="685800"/>
            <a:ext cx="10789920" cy="822960"/>
          </a:xfrm>
        </p:spPr>
        <p:txBody>
          <a:bodyPr anchor="b"/>
          <a:lstStyle>
            <a:lvl1pPr>
              <a:defRPr>
                <a:solidFill>
                  <a:schemeClr val="accent3"/>
                </a:solidFill>
              </a:defRPr>
            </a:lvl1pPr>
          </a:lstStyle>
          <a:p>
            <a:r>
              <a:rPr lang="en-US" dirty="0"/>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685800" y="1929384"/>
            <a:ext cx="4800600" cy="403013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laceholder 11">
            <a:extLst>
              <a:ext uri="{FF2B5EF4-FFF2-40B4-BE49-F238E27FC236}">
                <a16:creationId xmlns:a16="http://schemas.microsoft.com/office/drawing/2014/main" id="{96F64025-FA05-CC42-8294-F944BC95DD00}"/>
              </a:ext>
            </a:extLst>
          </p:cNvPr>
          <p:cNvSpPr>
            <a:spLocks noGrp="1"/>
          </p:cNvSpPr>
          <p:nvPr>
            <p:ph type="pic" sz="quarter" idx="13" hasCustomPrompt="1"/>
          </p:nvPr>
        </p:nvSpPr>
        <p:spPr>
          <a:xfrm>
            <a:off x="5998699" y="1929384"/>
            <a:ext cx="6193299" cy="4928616"/>
          </a:xfrm>
          <a:custGeom>
            <a:avLst/>
            <a:gdLst>
              <a:gd name="connsiteX0" fmla="*/ 0 w 6460672"/>
              <a:gd name="connsiteY0" fmla="*/ 0 h 5029200"/>
              <a:gd name="connsiteX1" fmla="*/ 6460672 w 6460672"/>
              <a:gd name="connsiteY1" fmla="*/ 0 h 5029200"/>
              <a:gd name="connsiteX2" fmla="*/ 6460672 w 6460672"/>
              <a:gd name="connsiteY2" fmla="*/ 5029200 h 5029200"/>
              <a:gd name="connsiteX3" fmla="*/ 0 w 6460672"/>
              <a:gd name="connsiteY3" fmla="*/ 5029200 h 5029200"/>
            </a:gdLst>
            <a:ahLst/>
            <a:cxnLst>
              <a:cxn ang="0">
                <a:pos x="connsiteX0" y="connsiteY0"/>
              </a:cxn>
              <a:cxn ang="0">
                <a:pos x="connsiteX1" y="connsiteY1"/>
              </a:cxn>
              <a:cxn ang="0">
                <a:pos x="connsiteX2" y="connsiteY2"/>
              </a:cxn>
              <a:cxn ang="0">
                <a:pos x="connsiteX3" y="connsiteY3"/>
              </a:cxn>
            </a:cxnLst>
            <a:rect l="l" t="t" r="r" b="b"/>
            <a:pathLst>
              <a:path w="6460672" h="5029200">
                <a:moveTo>
                  <a:pt x="0" y="0"/>
                </a:moveTo>
                <a:lnTo>
                  <a:pt x="6460672" y="0"/>
                </a:lnTo>
                <a:lnTo>
                  <a:pt x="6460672" y="5029200"/>
                </a:lnTo>
                <a:lnTo>
                  <a:pt x="0" y="5029200"/>
                </a:lnTo>
                <a:close/>
              </a:path>
            </a:pathLst>
          </a:custGeom>
          <a:blipFill dpi="0" rotWithShape="1">
            <a:blip r:embed="rId2">
              <a:alphaModFix amt="60000"/>
            </a:blip>
            <a:srcRect/>
            <a:stretch>
              <a:fillRect/>
            </a:stretch>
          </a:blipFill>
        </p:spPr>
        <p:txBody>
          <a:bodyPr vert="horz" wrap="square" lIns="91440" tIns="45720" rIns="91440" bIns="45720" rtlCol="0">
            <a:noAutofit/>
          </a:bodyPr>
          <a:lstStyle>
            <a:lvl1pPr>
              <a:buNone/>
              <a:defRPr lang="en-US" dirty="0"/>
            </a:lvl1pPr>
          </a:lstStyle>
          <a:p>
            <a:pPr marL="228600" lvl="0" indent="-228600"/>
            <a:r>
              <a:rPr lang="en-US" dirty="0"/>
              <a:t>   </a:t>
            </a:r>
          </a:p>
        </p:txBody>
      </p:sp>
      <p:sp>
        <p:nvSpPr>
          <p:cNvPr id="5" name="Footer Placeholder 4">
            <a:extLst>
              <a:ext uri="{FF2B5EF4-FFF2-40B4-BE49-F238E27FC236}">
                <a16:creationId xmlns:a16="http://schemas.microsoft.com/office/drawing/2014/main" id="{E1855EEC-64A7-8557-00F2-34BAD55D7715}"/>
              </a:ext>
            </a:extLst>
          </p:cNvPr>
          <p:cNvSpPr>
            <a:spLocks noGrp="1"/>
          </p:cNvSpPr>
          <p:nvPr>
            <p:ph type="ftr" sz="quarter" idx="16"/>
          </p:nvPr>
        </p:nvSpPr>
        <p:spPr/>
        <p:txBody>
          <a:bodyPr/>
          <a:lstStyle>
            <a:lvl1pPr>
              <a:defRPr b="0"/>
            </a:lvl1pPr>
          </a:lstStyle>
          <a:p>
            <a:endParaRPr lang="en-US" b="0" dirty="0"/>
          </a:p>
        </p:txBody>
      </p:sp>
      <p:sp>
        <p:nvSpPr>
          <p:cNvPr id="3" name="Date Placeholder 2">
            <a:extLst>
              <a:ext uri="{FF2B5EF4-FFF2-40B4-BE49-F238E27FC236}">
                <a16:creationId xmlns:a16="http://schemas.microsoft.com/office/drawing/2014/main" id="{28B5ECB5-3EA6-02B7-F063-A5E730E7FD12}"/>
              </a:ext>
            </a:extLst>
          </p:cNvPr>
          <p:cNvSpPr>
            <a:spLocks noGrp="1"/>
          </p:cNvSpPr>
          <p:nvPr>
            <p:ph type="dt" sz="half" idx="15"/>
          </p:nvPr>
        </p:nvSpPr>
        <p:spPr>
          <a:xfrm>
            <a:off x="4572000" y="6309360"/>
            <a:ext cx="914400" cy="548640"/>
          </a:xfrm>
        </p:spPr>
        <p:txBody>
          <a:bodyPr lIns="91440" rIns="91440"/>
          <a:lstStyle>
            <a:lvl1pPr algn="r">
              <a:defRPr b="0"/>
            </a:lvl1pPr>
          </a:lstStyle>
          <a:p>
            <a:fld id="{3EB76EE7-2380-45A8-B8C0-428576EBCDCC}" type="datetime1">
              <a:rPr lang="en-US" smtClean="0"/>
              <a:t>4/14/2026</a:t>
            </a:fld>
            <a:endParaRPr lang="en-US" b="0" dirty="0"/>
          </a:p>
        </p:txBody>
      </p:sp>
      <p:sp>
        <p:nvSpPr>
          <p:cNvPr id="6" name="Slide Number Placeholder 5">
            <a:extLst>
              <a:ext uri="{FF2B5EF4-FFF2-40B4-BE49-F238E27FC236}">
                <a16:creationId xmlns:a16="http://schemas.microsoft.com/office/drawing/2014/main" id="{D14ADD5B-B467-5C77-6425-DA88FE2B1475}"/>
              </a:ext>
            </a:extLst>
          </p:cNvPr>
          <p:cNvSpPr>
            <a:spLocks noGrp="1"/>
          </p:cNvSpPr>
          <p:nvPr>
            <p:ph type="sldNum" sz="quarter" idx="17"/>
          </p:nvPr>
        </p:nvSpPr>
        <p:spPr/>
        <p:txBody>
          <a:bodyPr/>
          <a:lstStyle>
            <a:lvl1pPr>
              <a:defRPr b="0"/>
            </a:lvl1pPr>
          </a:lstStyle>
          <a:p>
            <a:fld id="{AEAA3239-9EA4-4A65-A281-97F994456D9F}" type="slidenum">
              <a:rPr lang="en-US" smtClean="0"/>
              <a:pPr/>
              <a:t>‹#›</a:t>
            </a:fld>
            <a:endParaRPr lang="en-US" b="0" dirty="0"/>
          </a:p>
        </p:txBody>
      </p:sp>
    </p:spTree>
    <p:extLst>
      <p:ext uri="{BB962C8B-B14F-4D97-AF65-F5344CB8AC3E}">
        <p14:creationId xmlns:p14="http://schemas.microsoft.com/office/powerpoint/2010/main" val="4188955382"/>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with Picture 2">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772400" y="685800"/>
            <a:ext cx="3749040" cy="3931920"/>
          </a:xfrm>
        </p:spPr>
        <p:txBody>
          <a:bodyPr vert="horz" lIns="91440" tIns="45720" rIns="91440" bIns="45720" rtlCol="0" anchor="t">
            <a:normAutofit/>
          </a:bodyPr>
          <a:lstStyle>
            <a:lvl1pPr>
              <a:defRPr lang="en-US" sz="4400" dirty="0">
                <a:solidFill>
                  <a:schemeClr val="accent2"/>
                </a:solidFill>
              </a:defRPr>
            </a:lvl1pPr>
          </a:lstStyle>
          <a:p>
            <a:pPr lvl="0"/>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772400" y="4870174"/>
            <a:ext cx="3749040" cy="1033669"/>
          </a:xfrm>
        </p:spPr>
        <p:txBody>
          <a:bodyPr vert="horz" lIns="91440" tIns="45720" rIns="91440" bIns="45720" rtlCol="0" anchor="b">
            <a:normAutofit/>
          </a:bodyPr>
          <a:lstStyle>
            <a:lvl1pPr marL="0" indent="0">
              <a:buNone/>
              <a:defRPr lang="en-US" sz="2000" dirty="0">
                <a:solidFill>
                  <a:schemeClr val="accent5"/>
                </a:solidFill>
              </a:defRPr>
            </a:lvl1pPr>
          </a:lstStyle>
          <a:p>
            <a:pPr lvl="0"/>
            <a:r>
              <a:rPr lang="en-US" dirty="0"/>
              <a:t>Click to edit Master subtitle style</a:t>
            </a:r>
          </a:p>
        </p:txBody>
      </p:sp>
      <p:sp>
        <p:nvSpPr>
          <p:cNvPr id="14" name="Picture Placeholder 13">
            <a:extLst>
              <a:ext uri="{FF2B5EF4-FFF2-40B4-BE49-F238E27FC236}">
                <a16:creationId xmlns:a16="http://schemas.microsoft.com/office/drawing/2014/main" id="{51A639AF-317A-79DF-3175-64C726EA3189}"/>
              </a:ext>
            </a:extLst>
          </p:cNvPr>
          <p:cNvSpPr>
            <a:spLocks noGrp="1"/>
          </p:cNvSpPr>
          <p:nvPr>
            <p:ph type="pic" sz="quarter" idx="14" hasCustomPrompt="1"/>
          </p:nvPr>
        </p:nvSpPr>
        <p:spPr>
          <a:xfrm>
            <a:off x="0" y="0"/>
            <a:ext cx="7195675" cy="6858000"/>
          </a:xfrm>
          <a:custGeom>
            <a:avLst/>
            <a:gdLst>
              <a:gd name="connsiteX0" fmla="*/ 0 w 7195675"/>
              <a:gd name="connsiteY0" fmla="*/ 0 h 6858000"/>
              <a:gd name="connsiteX1" fmla="*/ 7195675 w 7195675"/>
              <a:gd name="connsiteY1" fmla="*/ 0 h 6858000"/>
              <a:gd name="connsiteX2" fmla="*/ 7195675 w 7195675"/>
              <a:gd name="connsiteY2" fmla="*/ 6858000 h 6858000"/>
              <a:gd name="connsiteX3" fmla="*/ 0 w 719567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195675" h="6858000">
                <a:moveTo>
                  <a:pt x="0" y="0"/>
                </a:moveTo>
                <a:lnTo>
                  <a:pt x="7195675" y="0"/>
                </a:lnTo>
                <a:lnTo>
                  <a:pt x="7195675" y="6858000"/>
                </a:lnTo>
                <a:lnTo>
                  <a:pt x="0" y="6858000"/>
                </a:ln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   </a:t>
            </a:r>
          </a:p>
        </p:txBody>
      </p:sp>
      <p:sp>
        <p:nvSpPr>
          <p:cNvPr id="17" name="Footer Placeholder 16">
            <a:extLst>
              <a:ext uri="{FF2B5EF4-FFF2-40B4-BE49-F238E27FC236}">
                <a16:creationId xmlns:a16="http://schemas.microsoft.com/office/drawing/2014/main" id="{CBBFAB2B-01D7-D044-2081-96C1458C67AF}"/>
              </a:ext>
            </a:extLst>
          </p:cNvPr>
          <p:cNvSpPr>
            <a:spLocks noGrp="1"/>
          </p:cNvSpPr>
          <p:nvPr>
            <p:ph type="ftr" sz="quarter" idx="16"/>
          </p:nvPr>
        </p:nvSpPr>
        <p:spPr>
          <a:xfrm>
            <a:off x="7772400" y="6309360"/>
            <a:ext cx="2438400" cy="548640"/>
          </a:xfrm>
        </p:spPr>
        <p:txBody>
          <a:bodyPr lIns="91440" rIns="91440"/>
          <a:lstStyle>
            <a:lvl1pPr algn="l">
              <a:defRPr b="0">
                <a:solidFill>
                  <a:schemeClr val="accent5"/>
                </a:solidFill>
              </a:defRPr>
            </a:lvl1pPr>
          </a:lstStyle>
          <a:p>
            <a:endParaRPr lang="en-US" b="0" dirty="0"/>
          </a:p>
        </p:txBody>
      </p:sp>
      <p:sp>
        <p:nvSpPr>
          <p:cNvPr id="16" name="Date Placeholder 15">
            <a:extLst>
              <a:ext uri="{FF2B5EF4-FFF2-40B4-BE49-F238E27FC236}">
                <a16:creationId xmlns:a16="http://schemas.microsoft.com/office/drawing/2014/main" id="{FD41E24D-9DF2-8567-C427-B7D499C23E3A}"/>
              </a:ext>
            </a:extLst>
          </p:cNvPr>
          <p:cNvSpPr>
            <a:spLocks noGrp="1"/>
          </p:cNvSpPr>
          <p:nvPr>
            <p:ph type="dt" sz="half" idx="15"/>
          </p:nvPr>
        </p:nvSpPr>
        <p:spPr/>
        <p:txBody>
          <a:bodyPr/>
          <a:lstStyle>
            <a:lvl1pPr>
              <a:defRPr b="0">
                <a:solidFill>
                  <a:schemeClr val="accent5"/>
                </a:solidFill>
              </a:defRPr>
            </a:lvl1pPr>
          </a:lstStyle>
          <a:p>
            <a:fld id="{9AF3CDB6-BDF2-45D0-906F-F1140CF129F5}" type="datetime1">
              <a:rPr lang="en-US" smtClean="0"/>
              <a:t>4/14/2026</a:t>
            </a:fld>
            <a:endParaRPr lang="en-US" dirty="0"/>
          </a:p>
        </p:txBody>
      </p:sp>
      <p:sp>
        <p:nvSpPr>
          <p:cNvPr id="18" name="Slide Number Placeholder 17">
            <a:extLst>
              <a:ext uri="{FF2B5EF4-FFF2-40B4-BE49-F238E27FC236}">
                <a16:creationId xmlns:a16="http://schemas.microsoft.com/office/drawing/2014/main" id="{C19C57A0-3CC0-974C-F999-A01B7DF19516}"/>
              </a:ext>
            </a:extLst>
          </p:cNvPr>
          <p:cNvSpPr>
            <a:spLocks noGrp="1"/>
          </p:cNvSpPr>
          <p:nvPr>
            <p:ph type="sldNum" sz="quarter" idx="17"/>
          </p:nvPr>
        </p:nvSpPr>
        <p:spPr>
          <a:solidFill>
            <a:schemeClr val="accent1">
              <a:lumMod val="90000"/>
              <a:lumOff val="10000"/>
            </a:schemeClr>
          </a:solidFill>
        </p:spPr>
        <p:txBody>
          <a:bodyPr/>
          <a:lstStyle>
            <a:lvl1pPr>
              <a:defRPr b="0"/>
            </a:lvl1pPr>
          </a:lstStyle>
          <a:p>
            <a:fld id="{AEAA3239-9EA4-4A65-A281-97F994456D9F}" type="slidenum">
              <a:rPr lang="en-US" smtClean="0"/>
              <a:pPr/>
              <a:t>‹#›</a:t>
            </a:fld>
            <a:endParaRPr lang="en-US" b="0" dirty="0"/>
          </a:p>
        </p:txBody>
      </p:sp>
    </p:spTree>
    <p:extLst>
      <p:ext uri="{BB962C8B-B14F-4D97-AF65-F5344CB8AC3E}">
        <p14:creationId xmlns:p14="http://schemas.microsoft.com/office/powerpoint/2010/main" val="2062586660"/>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ontent with Picture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85800" y="685800"/>
            <a:ext cx="10794053" cy="822960"/>
          </a:xfrm>
        </p:spPr>
        <p:txBody>
          <a:bodyPr anchor="b"/>
          <a:lstStyle>
            <a:lvl1pPr>
              <a:defRPr>
                <a:solidFill>
                  <a:schemeClr val="accent3"/>
                </a:solidFill>
              </a:defRPr>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685800" y="1929384"/>
            <a:ext cx="4637269" cy="42076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Picture Placeholder 5">
            <a:extLst>
              <a:ext uri="{FF2B5EF4-FFF2-40B4-BE49-F238E27FC236}">
                <a16:creationId xmlns:a16="http://schemas.microsoft.com/office/drawing/2014/main" id="{71A5194B-746E-D0FD-A7D1-71D10560BCCE}"/>
              </a:ext>
            </a:extLst>
          </p:cNvPr>
          <p:cNvSpPr>
            <a:spLocks noGrp="1"/>
          </p:cNvSpPr>
          <p:nvPr>
            <p:ph type="pic" sz="quarter" idx="13" hasCustomPrompt="1"/>
          </p:nvPr>
        </p:nvSpPr>
        <p:spPr>
          <a:xfrm>
            <a:off x="5737861" y="1929756"/>
            <a:ext cx="5741992" cy="4207696"/>
          </a:xfrm>
          <a:custGeom>
            <a:avLst/>
            <a:gdLst>
              <a:gd name="connsiteX0" fmla="*/ 0 w 5560101"/>
              <a:gd name="connsiteY0" fmla="*/ 0 h 4074407"/>
              <a:gd name="connsiteX1" fmla="*/ 5560101 w 5560101"/>
              <a:gd name="connsiteY1" fmla="*/ 0 h 4074407"/>
              <a:gd name="connsiteX2" fmla="*/ 5560101 w 5560101"/>
              <a:gd name="connsiteY2" fmla="*/ 4074407 h 4074407"/>
              <a:gd name="connsiteX3" fmla="*/ 0 w 5560101"/>
              <a:gd name="connsiteY3" fmla="*/ 4074407 h 4074407"/>
            </a:gdLst>
            <a:ahLst/>
            <a:cxnLst>
              <a:cxn ang="0">
                <a:pos x="connsiteX0" y="connsiteY0"/>
              </a:cxn>
              <a:cxn ang="0">
                <a:pos x="connsiteX1" y="connsiteY1"/>
              </a:cxn>
              <a:cxn ang="0">
                <a:pos x="connsiteX2" y="connsiteY2"/>
              </a:cxn>
              <a:cxn ang="0">
                <a:pos x="connsiteX3" y="connsiteY3"/>
              </a:cxn>
            </a:cxnLst>
            <a:rect l="l" t="t" r="r" b="b"/>
            <a:pathLst>
              <a:path w="5560101" h="4074407">
                <a:moveTo>
                  <a:pt x="0" y="0"/>
                </a:moveTo>
                <a:lnTo>
                  <a:pt x="5560101" y="0"/>
                </a:lnTo>
                <a:lnTo>
                  <a:pt x="5560101" y="4074407"/>
                </a:lnTo>
                <a:lnTo>
                  <a:pt x="0" y="4074407"/>
                </a:lnTo>
                <a:close/>
              </a:path>
            </a:pathLst>
          </a:custGeom>
          <a:blipFill dpi="0" rotWithShape="1">
            <a:blip r:embed="rId2">
              <a:alphaModFix amt="60000"/>
            </a:blip>
            <a:srcRect/>
            <a:stretch>
              <a:fillRect/>
            </a:stretch>
          </a:blipFill>
        </p:spPr>
        <p:txBody>
          <a:bodyPr vert="horz" wrap="square" lIns="91440" tIns="45720" rIns="91440" bIns="45720" rtlCol="0">
            <a:noAutofit/>
          </a:bodyPr>
          <a:lstStyle>
            <a:lvl1pPr>
              <a:buNone/>
              <a:defRPr lang="en-US" dirty="0"/>
            </a:lvl1pPr>
          </a:lstStyle>
          <a:p>
            <a:pPr marL="228600" lvl="0" indent="-228600"/>
            <a:r>
              <a:rPr lang="en-US" dirty="0"/>
              <a:t>   </a:t>
            </a:r>
          </a:p>
        </p:txBody>
      </p:sp>
      <p:sp>
        <p:nvSpPr>
          <p:cNvPr id="5" name="Footer Placeholder 4">
            <a:extLst>
              <a:ext uri="{FF2B5EF4-FFF2-40B4-BE49-F238E27FC236}">
                <a16:creationId xmlns:a16="http://schemas.microsoft.com/office/drawing/2014/main" id="{6A41B650-18FE-DC40-485C-2F6529635CD9}"/>
              </a:ext>
            </a:extLst>
          </p:cNvPr>
          <p:cNvSpPr>
            <a:spLocks noGrp="1"/>
          </p:cNvSpPr>
          <p:nvPr>
            <p:ph type="ftr" sz="quarter" idx="16"/>
          </p:nvPr>
        </p:nvSpPr>
        <p:spPr/>
        <p:txBody>
          <a:bodyPr/>
          <a:lstStyle>
            <a:lvl1pPr>
              <a:defRPr b="0"/>
            </a:lvl1pPr>
          </a:lstStyle>
          <a:p>
            <a:endParaRPr lang="en-US" b="0" dirty="0"/>
          </a:p>
        </p:txBody>
      </p:sp>
      <p:sp>
        <p:nvSpPr>
          <p:cNvPr id="3" name="Date Placeholder 2">
            <a:extLst>
              <a:ext uri="{FF2B5EF4-FFF2-40B4-BE49-F238E27FC236}">
                <a16:creationId xmlns:a16="http://schemas.microsoft.com/office/drawing/2014/main" id="{7B348545-42A7-9AA3-FDA3-0A5D1AE56FB9}"/>
              </a:ext>
            </a:extLst>
          </p:cNvPr>
          <p:cNvSpPr>
            <a:spLocks noGrp="1"/>
          </p:cNvSpPr>
          <p:nvPr>
            <p:ph type="dt" sz="half" idx="15"/>
          </p:nvPr>
        </p:nvSpPr>
        <p:spPr/>
        <p:txBody>
          <a:bodyPr/>
          <a:lstStyle>
            <a:lvl1pPr>
              <a:defRPr b="0"/>
            </a:lvl1pPr>
          </a:lstStyle>
          <a:p>
            <a:fld id="{E16A7A86-5B54-4D41-82BA-BA88ECE08AF3}" type="datetime1">
              <a:rPr lang="en-US" smtClean="0"/>
              <a:t>4/14/2026</a:t>
            </a:fld>
            <a:endParaRPr lang="en-US" b="0" dirty="0"/>
          </a:p>
        </p:txBody>
      </p:sp>
      <p:sp>
        <p:nvSpPr>
          <p:cNvPr id="7" name="Slide Number Placeholder 6">
            <a:extLst>
              <a:ext uri="{FF2B5EF4-FFF2-40B4-BE49-F238E27FC236}">
                <a16:creationId xmlns:a16="http://schemas.microsoft.com/office/drawing/2014/main" id="{FF60A5CF-2AD2-248B-9334-21FE69E9CDDE}"/>
              </a:ext>
            </a:extLst>
          </p:cNvPr>
          <p:cNvSpPr>
            <a:spLocks noGrp="1"/>
          </p:cNvSpPr>
          <p:nvPr>
            <p:ph type="sldNum" sz="quarter" idx="17"/>
          </p:nvPr>
        </p:nvSpPr>
        <p:spPr/>
        <p:txBody>
          <a:bodyPr/>
          <a:lstStyle>
            <a:lvl1pPr>
              <a:defRPr b="0"/>
            </a:lvl1pPr>
          </a:lstStyle>
          <a:p>
            <a:fld id="{AEAA3239-9EA4-4A65-A281-97F994456D9F}" type="slidenum">
              <a:rPr lang="en-US" smtClean="0"/>
              <a:pPr/>
              <a:t>‹#›</a:t>
            </a:fld>
            <a:endParaRPr lang="en-US" b="0" dirty="0"/>
          </a:p>
        </p:txBody>
      </p:sp>
    </p:spTree>
    <p:extLst>
      <p:ext uri="{BB962C8B-B14F-4D97-AF65-F5344CB8AC3E}">
        <p14:creationId xmlns:p14="http://schemas.microsoft.com/office/powerpoint/2010/main" val="33187005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ontent with Picture 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85800" y="685800"/>
            <a:ext cx="10789920" cy="822960"/>
          </a:xfrm>
        </p:spPr>
        <p:txBody>
          <a:bodyPr anchor="b"/>
          <a:lstStyle>
            <a:lvl1pPr>
              <a:defRPr>
                <a:solidFill>
                  <a:schemeClr val="accent3"/>
                </a:solidFill>
              </a:defRPr>
            </a:lvl1pPr>
          </a:lstStyle>
          <a:p>
            <a:r>
              <a:rPr lang="en-US" dirty="0"/>
              <a:t>Click to edit Master title style</a:t>
            </a:r>
          </a:p>
        </p:txBody>
      </p:sp>
      <p:sp>
        <p:nvSpPr>
          <p:cNvPr id="12" name="Picture Placeholder 11">
            <a:extLst>
              <a:ext uri="{FF2B5EF4-FFF2-40B4-BE49-F238E27FC236}">
                <a16:creationId xmlns:a16="http://schemas.microsoft.com/office/drawing/2014/main" id="{96F64025-FA05-CC42-8294-F944BC95DD00}"/>
              </a:ext>
            </a:extLst>
          </p:cNvPr>
          <p:cNvSpPr>
            <a:spLocks noGrp="1" noChangeAspect="1"/>
          </p:cNvSpPr>
          <p:nvPr>
            <p:ph type="pic" sz="quarter" idx="13" hasCustomPrompt="1"/>
          </p:nvPr>
        </p:nvSpPr>
        <p:spPr>
          <a:xfrm>
            <a:off x="2" y="1929384"/>
            <a:ext cx="6189429" cy="4928616"/>
          </a:xfrm>
          <a:custGeom>
            <a:avLst/>
            <a:gdLst>
              <a:gd name="connsiteX0" fmla="*/ 0 w 6460672"/>
              <a:gd name="connsiteY0" fmla="*/ 0 h 5029200"/>
              <a:gd name="connsiteX1" fmla="*/ 6460672 w 6460672"/>
              <a:gd name="connsiteY1" fmla="*/ 0 h 5029200"/>
              <a:gd name="connsiteX2" fmla="*/ 6460672 w 6460672"/>
              <a:gd name="connsiteY2" fmla="*/ 5029200 h 5029200"/>
              <a:gd name="connsiteX3" fmla="*/ 0 w 6460672"/>
              <a:gd name="connsiteY3" fmla="*/ 5029200 h 5029200"/>
            </a:gdLst>
            <a:ahLst/>
            <a:cxnLst>
              <a:cxn ang="0">
                <a:pos x="connsiteX0" y="connsiteY0"/>
              </a:cxn>
              <a:cxn ang="0">
                <a:pos x="connsiteX1" y="connsiteY1"/>
              </a:cxn>
              <a:cxn ang="0">
                <a:pos x="connsiteX2" y="connsiteY2"/>
              </a:cxn>
              <a:cxn ang="0">
                <a:pos x="connsiteX3" y="connsiteY3"/>
              </a:cxn>
            </a:cxnLst>
            <a:rect l="l" t="t" r="r" b="b"/>
            <a:pathLst>
              <a:path w="6460672" h="5029200">
                <a:moveTo>
                  <a:pt x="0" y="0"/>
                </a:moveTo>
                <a:lnTo>
                  <a:pt x="6460672" y="0"/>
                </a:lnTo>
                <a:lnTo>
                  <a:pt x="6460672" y="5029200"/>
                </a:lnTo>
                <a:lnTo>
                  <a:pt x="0" y="5029200"/>
                </a:lnTo>
                <a:close/>
              </a:path>
            </a:pathLst>
          </a:custGeom>
          <a:blipFill dpi="0" rotWithShape="1">
            <a:blip r:embed="rId2">
              <a:alphaModFix amt="60000"/>
            </a:blip>
            <a:srcRect/>
            <a:stretch>
              <a:fillRect/>
            </a:stretch>
          </a:blipFill>
        </p:spPr>
        <p:txBody>
          <a:bodyPr vert="horz" wrap="square" lIns="91440" tIns="45720" rIns="91440" bIns="45720" rtlCol="0">
            <a:noAutofit/>
          </a:bodyPr>
          <a:lstStyle>
            <a:lvl1pPr>
              <a:buNone/>
              <a:defRPr lang="en-US" dirty="0"/>
            </a:lvl1pPr>
          </a:lstStyle>
          <a:p>
            <a:pPr marL="228600" lvl="0" indent="-228600"/>
            <a:r>
              <a:rPr lang="en-US" dirty="0"/>
              <a:t>   </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6675120" y="1929384"/>
            <a:ext cx="4800600" cy="403250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48F1B851-608B-7220-2C62-244DD0B1459F}"/>
              </a:ext>
            </a:extLst>
          </p:cNvPr>
          <p:cNvSpPr>
            <a:spLocks noGrp="1"/>
          </p:cNvSpPr>
          <p:nvPr>
            <p:ph type="ftr" sz="quarter" idx="16"/>
          </p:nvPr>
        </p:nvSpPr>
        <p:spPr>
          <a:xfrm>
            <a:off x="6675120" y="6309360"/>
            <a:ext cx="1444752" cy="548640"/>
          </a:xfrm>
        </p:spPr>
        <p:txBody>
          <a:bodyPr lIns="91440" rIns="91440"/>
          <a:lstStyle>
            <a:lvl1pPr algn="l">
              <a:defRPr b="0"/>
            </a:lvl1pPr>
          </a:lstStyle>
          <a:p>
            <a:endParaRPr lang="en-US" b="0" dirty="0"/>
          </a:p>
        </p:txBody>
      </p:sp>
      <p:sp>
        <p:nvSpPr>
          <p:cNvPr id="3" name="Date Placeholder 2">
            <a:extLst>
              <a:ext uri="{FF2B5EF4-FFF2-40B4-BE49-F238E27FC236}">
                <a16:creationId xmlns:a16="http://schemas.microsoft.com/office/drawing/2014/main" id="{4EE344B6-8ED4-0C8A-B0B8-E4C9D63791F1}"/>
              </a:ext>
            </a:extLst>
          </p:cNvPr>
          <p:cNvSpPr>
            <a:spLocks noGrp="1"/>
          </p:cNvSpPr>
          <p:nvPr>
            <p:ph type="dt" sz="half" idx="15"/>
          </p:nvPr>
        </p:nvSpPr>
        <p:spPr/>
        <p:txBody>
          <a:bodyPr/>
          <a:lstStyle>
            <a:lvl1pPr>
              <a:defRPr b="0"/>
            </a:lvl1pPr>
          </a:lstStyle>
          <a:p>
            <a:fld id="{72462FC5-90E4-4DDE-883F-FF979CED633F}" type="datetime1">
              <a:rPr lang="en-US" smtClean="0"/>
              <a:t>4/14/2026</a:t>
            </a:fld>
            <a:endParaRPr lang="en-US" b="0" dirty="0"/>
          </a:p>
        </p:txBody>
      </p:sp>
      <p:sp>
        <p:nvSpPr>
          <p:cNvPr id="6" name="Slide Number Placeholder 5">
            <a:extLst>
              <a:ext uri="{FF2B5EF4-FFF2-40B4-BE49-F238E27FC236}">
                <a16:creationId xmlns:a16="http://schemas.microsoft.com/office/drawing/2014/main" id="{AE56488B-0EEA-1A94-5A62-0F33581B0BA6}"/>
              </a:ext>
            </a:extLst>
          </p:cNvPr>
          <p:cNvSpPr>
            <a:spLocks noGrp="1"/>
          </p:cNvSpPr>
          <p:nvPr>
            <p:ph type="sldNum" sz="quarter" idx="17"/>
          </p:nvPr>
        </p:nvSpPr>
        <p:spPr/>
        <p:txBody>
          <a:bodyPr/>
          <a:lstStyle>
            <a:lvl1pPr>
              <a:defRPr b="0"/>
            </a:lvl1pPr>
          </a:lstStyle>
          <a:p>
            <a:fld id="{AEAA3239-9EA4-4A65-A281-97F994456D9F}" type="slidenum">
              <a:rPr lang="en-US" smtClean="0"/>
              <a:pPr/>
              <a:t>‹#›</a:t>
            </a:fld>
            <a:endParaRPr lang="en-US" b="0" dirty="0"/>
          </a:p>
        </p:txBody>
      </p:sp>
    </p:spTree>
    <p:extLst>
      <p:ext uri="{BB962C8B-B14F-4D97-AF65-F5344CB8AC3E}">
        <p14:creationId xmlns:p14="http://schemas.microsoft.com/office/powerpoint/2010/main" val="16068987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ontent with Picture 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636008" y="685800"/>
            <a:ext cx="6858000" cy="914400"/>
          </a:xfrm>
        </p:spPr>
        <p:txBody>
          <a:bodyPr anchor="b"/>
          <a:lstStyle/>
          <a:p>
            <a:r>
              <a:rPr lang="en-US" dirty="0"/>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0" y="1"/>
            <a:ext cx="4023360" cy="6858000"/>
          </a:xfrm>
          <a:blipFill dpi="0" rotWithShape="1">
            <a:blip r:embed="rId2">
              <a:alphaModFix amt="60000"/>
            </a:blip>
            <a:srcRect/>
            <a:stretch>
              <a:fillRect/>
            </a:stretch>
          </a:blipFill>
        </p:spPr>
        <p:txBody>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4636008" y="1737360"/>
            <a:ext cx="6858000" cy="44805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Footer Placeholder 12">
            <a:extLst>
              <a:ext uri="{FF2B5EF4-FFF2-40B4-BE49-F238E27FC236}">
                <a16:creationId xmlns:a16="http://schemas.microsoft.com/office/drawing/2014/main" id="{1896DE65-117D-2465-6BE7-21C9A149D165}"/>
              </a:ext>
            </a:extLst>
          </p:cNvPr>
          <p:cNvSpPr>
            <a:spLocks noGrp="1"/>
          </p:cNvSpPr>
          <p:nvPr>
            <p:ph type="ftr" sz="quarter" idx="16"/>
          </p:nvPr>
        </p:nvSpPr>
        <p:spPr>
          <a:xfrm>
            <a:off x="4636008" y="6309360"/>
            <a:ext cx="1444752" cy="548640"/>
          </a:xfrm>
        </p:spPr>
        <p:txBody>
          <a:bodyPr lIns="91440" rIns="91440"/>
          <a:lstStyle>
            <a:lvl1pPr algn="l">
              <a:defRPr b="0"/>
            </a:lvl1pPr>
          </a:lstStyle>
          <a:p>
            <a:endParaRPr lang="en-US" b="0" dirty="0"/>
          </a:p>
        </p:txBody>
      </p:sp>
      <p:sp>
        <p:nvSpPr>
          <p:cNvPr id="12" name="Date Placeholder 11">
            <a:extLst>
              <a:ext uri="{FF2B5EF4-FFF2-40B4-BE49-F238E27FC236}">
                <a16:creationId xmlns:a16="http://schemas.microsoft.com/office/drawing/2014/main" id="{BEAF1A48-6BB3-ACD3-DB15-8F9DA66C555D}"/>
              </a:ext>
            </a:extLst>
          </p:cNvPr>
          <p:cNvSpPr>
            <a:spLocks noGrp="1"/>
          </p:cNvSpPr>
          <p:nvPr>
            <p:ph type="dt" sz="half" idx="15"/>
          </p:nvPr>
        </p:nvSpPr>
        <p:spPr/>
        <p:txBody>
          <a:bodyPr/>
          <a:lstStyle>
            <a:lvl1pPr>
              <a:defRPr b="0"/>
            </a:lvl1pPr>
          </a:lstStyle>
          <a:p>
            <a:fld id="{262EF1AD-4170-453C-B59E-FD92AD0FDED9}" type="datetime1">
              <a:rPr lang="en-US" smtClean="0"/>
              <a:t>4/14/2026</a:t>
            </a:fld>
            <a:endParaRPr lang="en-US" b="0" dirty="0"/>
          </a:p>
        </p:txBody>
      </p:sp>
      <p:sp>
        <p:nvSpPr>
          <p:cNvPr id="14" name="Slide Number Placeholder 13">
            <a:extLst>
              <a:ext uri="{FF2B5EF4-FFF2-40B4-BE49-F238E27FC236}">
                <a16:creationId xmlns:a16="http://schemas.microsoft.com/office/drawing/2014/main" id="{B415E3A1-7470-0D90-97BB-7526A64B4DEC}"/>
              </a:ext>
            </a:extLst>
          </p:cNvPr>
          <p:cNvSpPr>
            <a:spLocks noGrp="1"/>
          </p:cNvSpPr>
          <p:nvPr>
            <p:ph type="sldNum" sz="quarter" idx="17"/>
          </p:nvPr>
        </p:nvSpPr>
        <p:spPr/>
        <p:txBody>
          <a:bodyPr/>
          <a:lstStyle>
            <a:lvl1pPr>
              <a:defRPr b="0"/>
            </a:lvl1pPr>
          </a:lstStyle>
          <a:p>
            <a:fld id="{AEAA3239-9EA4-4A65-A281-97F994456D9F}" type="slidenum">
              <a:rPr lang="en-US" smtClean="0"/>
              <a:pPr/>
              <a:t>‹#›</a:t>
            </a:fld>
            <a:endParaRPr lang="en-US" b="0" dirty="0"/>
          </a:p>
        </p:txBody>
      </p:sp>
    </p:spTree>
    <p:extLst>
      <p:ext uri="{BB962C8B-B14F-4D97-AF65-F5344CB8AC3E}">
        <p14:creationId xmlns:p14="http://schemas.microsoft.com/office/powerpoint/2010/main" val="35217040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Content with Picture 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85800" y="685800"/>
            <a:ext cx="6812280" cy="914400"/>
          </a:xfrm>
        </p:spPr>
        <p:txBody>
          <a:bodyPr anchor="b"/>
          <a:lstStyle/>
          <a:p>
            <a:r>
              <a:rPr lang="en-US" dirty="0"/>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685800" y="1737360"/>
            <a:ext cx="6812280" cy="44805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8091732" y="0"/>
            <a:ext cx="4100267" cy="6858000"/>
          </a:xfrm>
          <a:blipFill dpi="0" rotWithShape="1">
            <a:blip r:embed="rId2">
              <a:alphaModFix amt="60000"/>
            </a:blip>
            <a:srcRect/>
            <a:stretch>
              <a:fillRect/>
            </a:stretch>
          </a:blipFill>
        </p:spPr>
        <p:txBody>
          <a:bodyPr/>
          <a:lstStyle>
            <a:lvl1pPr marL="0" indent="0">
              <a:buNone/>
              <a:defRPr/>
            </a:lvl1pPr>
          </a:lstStyle>
          <a:p>
            <a:r>
              <a:rPr lang="en-US" dirty="0"/>
              <a:t>   </a:t>
            </a:r>
          </a:p>
        </p:txBody>
      </p:sp>
      <p:sp>
        <p:nvSpPr>
          <p:cNvPr id="13" name="Footer Placeholder 12">
            <a:extLst>
              <a:ext uri="{FF2B5EF4-FFF2-40B4-BE49-F238E27FC236}">
                <a16:creationId xmlns:a16="http://schemas.microsoft.com/office/drawing/2014/main" id="{2ECEE378-E274-E926-096B-A8B854278FA6}"/>
              </a:ext>
            </a:extLst>
          </p:cNvPr>
          <p:cNvSpPr>
            <a:spLocks noGrp="1"/>
          </p:cNvSpPr>
          <p:nvPr>
            <p:ph type="ftr" sz="quarter" idx="16"/>
          </p:nvPr>
        </p:nvSpPr>
        <p:spPr/>
        <p:txBody>
          <a:bodyPr/>
          <a:lstStyle>
            <a:lvl1pPr>
              <a:defRPr b="0"/>
            </a:lvl1pPr>
          </a:lstStyle>
          <a:p>
            <a:endParaRPr lang="en-US" b="0" dirty="0"/>
          </a:p>
        </p:txBody>
      </p:sp>
      <p:sp>
        <p:nvSpPr>
          <p:cNvPr id="12" name="Date Placeholder 11">
            <a:extLst>
              <a:ext uri="{FF2B5EF4-FFF2-40B4-BE49-F238E27FC236}">
                <a16:creationId xmlns:a16="http://schemas.microsoft.com/office/drawing/2014/main" id="{B1243D9C-0834-615A-B649-E632756F21F8}"/>
              </a:ext>
            </a:extLst>
          </p:cNvPr>
          <p:cNvSpPr>
            <a:spLocks noGrp="1"/>
          </p:cNvSpPr>
          <p:nvPr>
            <p:ph type="dt" sz="half" idx="15"/>
          </p:nvPr>
        </p:nvSpPr>
        <p:spPr>
          <a:xfrm>
            <a:off x="6583680" y="6309360"/>
            <a:ext cx="914400" cy="548640"/>
          </a:xfrm>
        </p:spPr>
        <p:txBody>
          <a:bodyPr lIns="91440" rIns="91440"/>
          <a:lstStyle>
            <a:lvl1pPr algn="r">
              <a:defRPr b="0"/>
            </a:lvl1pPr>
          </a:lstStyle>
          <a:p>
            <a:fld id="{44B74F20-C0BB-4D94-B309-38BDB995C3C2}" type="datetime1">
              <a:rPr lang="en-US" smtClean="0"/>
              <a:t>4/14/2026</a:t>
            </a:fld>
            <a:endParaRPr lang="en-US" b="0" dirty="0"/>
          </a:p>
        </p:txBody>
      </p:sp>
      <p:sp>
        <p:nvSpPr>
          <p:cNvPr id="14" name="Slide Number Placeholder 13">
            <a:extLst>
              <a:ext uri="{FF2B5EF4-FFF2-40B4-BE49-F238E27FC236}">
                <a16:creationId xmlns:a16="http://schemas.microsoft.com/office/drawing/2014/main" id="{0AD180D2-D0B3-DC9C-4936-A37A5DA4A176}"/>
              </a:ext>
            </a:extLst>
          </p:cNvPr>
          <p:cNvSpPr>
            <a:spLocks noGrp="1"/>
          </p:cNvSpPr>
          <p:nvPr>
            <p:ph type="sldNum" sz="quarter" idx="17"/>
          </p:nvPr>
        </p:nvSpPr>
        <p:spPr/>
        <p:txBody>
          <a:bodyPr/>
          <a:lstStyle>
            <a:lvl1pPr>
              <a:defRPr b="0"/>
            </a:lvl1pPr>
          </a:lstStyle>
          <a:p>
            <a:fld id="{AEAA3239-9EA4-4A65-A281-97F994456D9F}" type="slidenum">
              <a:rPr lang="en-US" smtClean="0"/>
              <a:pPr/>
              <a:t>‹#›</a:t>
            </a:fld>
            <a:endParaRPr lang="en-US" b="0" dirty="0"/>
          </a:p>
        </p:txBody>
      </p:sp>
    </p:spTree>
    <p:extLst>
      <p:ext uri="{BB962C8B-B14F-4D97-AF65-F5344CB8AC3E}">
        <p14:creationId xmlns:p14="http://schemas.microsoft.com/office/powerpoint/2010/main" val="9498907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ontent with Picture 1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85800" y="685800"/>
            <a:ext cx="4599431" cy="1269482"/>
          </a:xfrm>
        </p:spPr>
        <p:txBody>
          <a:bodyPr anchor="t">
            <a:normAutofit/>
          </a:bodyPr>
          <a:lstStyle>
            <a:lvl1pPr>
              <a:defRPr sz="2800"/>
            </a:lvl1p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720468" y="2173850"/>
            <a:ext cx="4564763" cy="3963682"/>
          </a:xfrm>
          <a:blipFill dpi="0" rotWithShape="1">
            <a:blip r:embed="rId2">
              <a:alphaModFix amt="60000"/>
            </a:blip>
            <a:srcRect/>
            <a:stretch>
              <a:fillRect/>
            </a:stretch>
          </a:blipFill>
        </p:spPr>
        <p:txBody>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5905563" y="732155"/>
            <a:ext cx="5577840" cy="540537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AB2D4D09-E82C-B2F9-ABEA-3B875C8BF2F9}"/>
              </a:ext>
            </a:extLst>
          </p:cNvPr>
          <p:cNvSpPr>
            <a:spLocks noGrp="1"/>
          </p:cNvSpPr>
          <p:nvPr>
            <p:ph type="ftr" sz="quarter" idx="16"/>
          </p:nvPr>
        </p:nvSpPr>
        <p:spPr/>
        <p:txBody>
          <a:bodyPr/>
          <a:lstStyle>
            <a:lvl1pPr>
              <a:defRPr b="0"/>
            </a:lvl1pPr>
          </a:lstStyle>
          <a:p>
            <a:endParaRPr lang="en-US" b="0" dirty="0"/>
          </a:p>
        </p:txBody>
      </p:sp>
      <p:sp>
        <p:nvSpPr>
          <p:cNvPr id="3" name="Date Placeholder 2">
            <a:extLst>
              <a:ext uri="{FF2B5EF4-FFF2-40B4-BE49-F238E27FC236}">
                <a16:creationId xmlns:a16="http://schemas.microsoft.com/office/drawing/2014/main" id="{83C02B8D-0ADF-A11C-5121-599A31B18989}"/>
              </a:ext>
            </a:extLst>
          </p:cNvPr>
          <p:cNvSpPr>
            <a:spLocks noGrp="1"/>
          </p:cNvSpPr>
          <p:nvPr>
            <p:ph type="dt" sz="half" idx="15"/>
          </p:nvPr>
        </p:nvSpPr>
        <p:spPr/>
        <p:txBody>
          <a:bodyPr/>
          <a:lstStyle>
            <a:lvl1pPr>
              <a:defRPr b="0"/>
            </a:lvl1pPr>
          </a:lstStyle>
          <a:p>
            <a:fld id="{7D3A4631-D991-4A9E-B46A-5EF9ABB1988C}" type="datetime1">
              <a:rPr lang="en-US" smtClean="0"/>
              <a:t>4/14/2026</a:t>
            </a:fld>
            <a:endParaRPr lang="en-US" b="0" dirty="0"/>
          </a:p>
        </p:txBody>
      </p:sp>
      <p:sp>
        <p:nvSpPr>
          <p:cNvPr id="9" name="Slide Number Placeholder 8">
            <a:extLst>
              <a:ext uri="{FF2B5EF4-FFF2-40B4-BE49-F238E27FC236}">
                <a16:creationId xmlns:a16="http://schemas.microsoft.com/office/drawing/2014/main" id="{61E2F665-EA6F-42DF-E0C8-3A454ADCE2FF}"/>
              </a:ext>
            </a:extLst>
          </p:cNvPr>
          <p:cNvSpPr>
            <a:spLocks noGrp="1"/>
          </p:cNvSpPr>
          <p:nvPr>
            <p:ph type="sldNum" sz="quarter" idx="17"/>
          </p:nvPr>
        </p:nvSpPr>
        <p:spPr/>
        <p:txBody>
          <a:bodyPr/>
          <a:lstStyle>
            <a:lvl1pPr>
              <a:defRPr b="0"/>
            </a:lvl1pPr>
          </a:lstStyle>
          <a:p>
            <a:fld id="{AEAA3239-9EA4-4A65-A281-97F994456D9F}" type="slidenum">
              <a:rPr lang="en-US" smtClean="0"/>
              <a:pPr/>
              <a:t>‹#›</a:t>
            </a:fld>
            <a:endParaRPr lang="en-US" b="0" dirty="0"/>
          </a:p>
        </p:txBody>
      </p:sp>
    </p:spTree>
    <p:extLst>
      <p:ext uri="{BB962C8B-B14F-4D97-AF65-F5344CB8AC3E}">
        <p14:creationId xmlns:p14="http://schemas.microsoft.com/office/powerpoint/2010/main" val="10773609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Content with Picture 1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85800" y="685800"/>
            <a:ext cx="3696859" cy="1316347"/>
          </a:xfrm>
        </p:spPr>
        <p:txBody>
          <a:bodyPr anchor="t">
            <a:normAutofit/>
          </a:bodyPr>
          <a:lstStyle>
            <a:lvl1pPr>
              <a:defRPr sz="2800"/>
            </a:lvl1p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731521" y="2295145"/>
            <a:ext cx="3540760" cy="3853758"/>
          </a:xfrm>
          <a:blipFill dpi="0" rotWithShape="1">
            <a:blip r:embed="rId2">
              <a:alphaModFix amt="60000"/>
            </a:blip>
            <a:srcRect/>
            <a:stretch>
              <a:fillRect/>
            </a:stretch>
          </a:blipFill>
        </p:spPr>
        <p:txBody>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83F7B03F-5EDA-605B-1A2E-F48896E48939}"/>
              </a:ext>
            </a:extLst>
          </p:cNvPr>
          <p:cNvSpPr>
            <a:spLocks noGrp="1"/>
          </p:cNvSpPr>
          <p:nvPr>
            <p:ph sz="quarter" idx="14"/>
          </p:nvPr>
        </p:nvSpPr>
        <p:spPr>
          <a:xfrm>
            <a:off x="4928616" y="685800"/>
            <a:ext cx="658368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Footer Placeholder 11">
            <a:extLst>
              <a:ext uri="{FF2B5EF4-FFF2-40B4-BE49-F238E27FC236}">
                <a16:creationId xmlns:a16="http://schemas.microsoft.com/office/drawing/2014/main" id="{C34F1205-3AF5-4F37-74F5-48272216412E}"/>
              </a:ext>
            </a:extLst>
          </p:cNvPr>
          <p:cNvSpPr>
            <a:spLocks noGrp="1"/>
          </p:cNvSpPr>
          <p:nvPr>
            <p:ph type="ftr" sz="quarter" idx="16"/>
          </p:nvPr>
        </p:nvSpPr>
        <p:spPr/>
        <p:txBody>
          <a:bodyPr/>
          <a:lstStyle/>
          <a:p>
            <a:endParaRPr lang="en-US" sz="900" dirty="0"/>
          </a:p>
        </p:txBody>
      </p:sp>
      <p:sp>
        <p:nvSpPr>
          <p:cNvPr id="10" name="Date Placeholder 9">
            <a:extLst>
              <a:ext uri="{FF2B5EF4-FFF2-40B4-BE49-F238E27FC236}">
                <a16:creationId xmlns:a16="http://schemas.microsoft.com/office/drawing/2014/main" id="{7ED8BD35-A31C-E5F7-034A-D16A1ED517CB}"/>
              </a:ext>
            </a:extLst>
          </p:cNvPr>
          <p:cNvSpPr>
            <a:spLocks noGrp="1"/>
          </p:cNvSpPr>
          <p:nvPr>
            <p:ph type="dt" sz="half" idx="15"/>
          </p:nvPr>
        </p:nvSpPr>
        <p:spPr/>
        <p:txBody>
          <a:bodyPr/>
          <a:lstStyle/>
          <a:p>
            <a:fld id="{E79B0CB9-6F49-43E8-A6A7-0A4878A4BB79}" type="datetime1">
              <a:rPr lang="en-US" smtClean="0"/>
              <a:t>4/14/2026</a:t>
            </a:fld>
            <a:endParaRPr lang="en-US" sz="900" dirty="0"/>
          </a:p>
        </p:txBody>
      </p:sp>
      <p:sp>
        <p:nvSpPr>
          <p:cNvPr id="13" name="Slide Number Placeholder 12">
            <a:extLst>
              <a:ext uri="{FF2B5EF4-FFF2-40B4-BE49-F238E27FC236}">
                <a16:creationId xmlns:a16="http://schemas.microsoft.com/office/drawing/2014/main" id="{0B842F13-DBA9-56D9-62B0-1F24805D0AE3}"/>
              </a:ext>
            </a:extLst>
          </p:cNvPr>
          <p:cNvSpPr>
            <a:spLocks noGrp="1"/>
          </p:cNvSpPr>
          <p:nvPr>
            <p:ph type="sldNum" sz="quarter" idx="17"/>
          </p:nvPr>
        </p:nvSpPr>
        <p:spPr/>
        <p:txBody>
          <a:bodyPr/>
          <a:lstStyle/>
          <a:p>
            <a:fld id="{AEAA3239-9EA4-4A65-A281-97F994456D9F}" type="slidenum">
              <a:rPr lang="en-US" smtClean="0"/>
              <a:pPr/>
              <a:t>‹#›</a:t>
            </a:fld>
            <a:endParaRPr lang="en-US" sz="900" dirty="0"/>
          </a:p>
        </p:txBody>
      </p:sp>
    </p:spTree>
    <p:extLst>
      <p:ext uri="{BB962C8B-B14F-4D97-AF65-F5344CB8AC3E}">
        <p14:creationId xmlns:p14="http://schemas.microsoft.com/office/powerpoint/2010/main" val="18386957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ontent with Picture 1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85800" y="685800"/>
            <a:ext cx="5120640" cy="5486400"/>
          </a:xfrm>
        </p:spPr>
        <p:txBody>
          <a:bodyPr anchor="ctr" anchorCtr="0">
            <a:normAutofit/>
          </a:bodyPr>
          <a:lstStyle>
            <a:lvl1pPr>
              <a:defRPr sz="4000"/>
            </a:lvl1p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6189785" y="0"/>
            <a:ext cx="2340864" cy="2340864"/>
          </a:xfrm>
          <a:blipFill dpi="0" rotWithShape="1">
            <a:blip r:embed="rId2">
              <a:alphaModFix amt="60000"/>
            </a:blip>
            <a:srcRect/>
            <a:stretch>
              <a:fillRect/>
            </a:stretch>
          </a:blipFill>
        </p:spPr>
        <p:txBody>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83F7B03F-5EDA-605B-1A2E-F48896E48939}"/>
              </a:ext>
            </a:extLst>
          </p:cNvPr>
          <p:cNvSpPr>
            <a:spLocks noGrp="1"/>
          </p:cNvSpPr>
          <p:nvPr>
            <p:ph sz="quarter" idx="14"/>
          </p:nvPr>
        </p:nvSpPr>
        <p:spPr>
          <a:xfrm>
            <a:off x="6885432" y="3913632"/>
            <a:ext cx="4620768" cy="2011680"/>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3" name="Straight Connector 2">
            <a:extLst>
              <a:ext uri="{FF2B5EF4-FFF2-40B4-BE49-F238E27FC236}">
                <a16:creationId xmlns:a16="http://schemas.microsoft.com/office/drawing/2014/main" id="{8DCB4B8C-D716-BC75-87A3-6CAD8894832C}"/>
              </a:ext>
            </a:extLst>
          </p:cNvPr>
          <p:cNvCxnSpPr>
            <a:cxnSpLocks/>
          </p:cNvCxnSpPr>
          <p:nvPr userDrawn="1"/>
        </p:nvCxnSpPr>
        <p:spPr>
          <a:xfrm>
            <a:off x="6189785" y="3297117"/>
            <a:ext cx="6002215" cy="0"/>
          </a:xfrm>
          <a:prstGeom prst="line">
            <a:avLst/>
          </a:prstGeom>
          <a:ln w="53975">
            <a:solidFill>
              <a:srgbClr val="0F5337"/>
            </a:solidFill>
          </a:ln>
        </p:spPr>
        <p:style>
          <a:lnRef idx="2">
            <a:schemeClr val="accent1"/>
          </a:lnRef>
          <a:fillRef idx="0">
            <a:schemeClr val="accent1"/>
          </a:fillRef>
          <a:effectRef idx="1">
            <a:schemeClr val="accent1"/>
          </a:effectRef>
          <a:fontRef idx="minor">
            <a:schemeClr val="tx1"/>
          </a:fontRef>
        </p:style>
      </p:cxnSp>
      <p:sp>
        <p:nvSpPr>
          <p:cNvPr id="13" name="Footer Placeholder 12">
            <a:extLst>
              <a:ext uri="{FF2B5EF4-FFF2-40B4-BE49-F238E27FC236}">
                <a16:creationId xmlns:a16="http://schemas.microsoft.com/office/drawing/2014/main" id="{A761FCD4-EA5E-1C01-65C1-6164497A8E24}"/>
              </a:ext>
            </a:extLst>
          </p:cNvPr>
          <p:cNvSpPr>
            <a:spLocks noGrp="1"/>
          </p:cNvSpPr>
          <p:nvPr>
            <p:ph type="ftr" sz="quarter" idx="16"/>
          </p:nvPr>
        </p:nvSpPr>
        <p:spPr/>
        <p:txBody>
          <a:bodyPr/>
          <a:lstStyle/>
          <a:p>
            <a:endParaRPr lang="en-US" sz="900" dirty="0"/>
          </a:p>
        </p:txBody>
      </p:sp>
      <p:sp>
        <p:nvSpPr>
          <p:cNvPr id="12" name="Date Placeholder 11">
            <a:extLst>
              <a:ext uri="{FF2B5EF4-FFF2-40B4-BE49-F238E27FC236}">
                <a16:creationId xmlns:a16="http://schemas.microsoft.com/office/drawing/2014/main" id="{264E1D59-D2A3-284E-8E5E-EB453269E03F}"/>
              </a:ext>
            </a:extLst>
          </p:cNvPr>
          <p:cNvSpPr>
            <a:spLocks noGrp="1"/>
          </p:cNvSpPr>
          <p:nvPr>
            <p:ph type="dt" sz="half" idx="15"/>
          </p:nvPr>
        </p:nvSpPr>
        <p:spPr/>
        <p:txBody>
          <a:bodyPr/>
          <a:lstStyle/>
          <a:p>
            <a:fld id="{08B8947E-AADD-4C65-AABF-6CEA28A0E349}" type="datetime1">
              <a:rPr lang="en-US" smtClean="0"/>
              <a:t>4/14/2026</a:t>
            </a:fld>
            <a:endParaRPr lang="en-US" sz="900" dirty="0"/>
          </a:p>
        </p:txBody>
      </p:sp>
      <p:sp>
        <p:nvSpPr>
          <p:cNvPr id="14" name="Slide Number Placeholder 13">
            <a:extLst>
              <a:ext uri="{FF2B5EF4-FFF2-40B4-BE49-F238E27FC236}">
                <a16:creationId xmlns:a16="http://schemas.microsoft.com/office/drawing/2014/main" id="{CAAD00E0-B824-14C5-DE42-74FEFE348DDB}"/>
              </a:ext>
            </a:extLst>
          </p:cNvPr>
          <p:cNvSpPr>
            <a:spLocks noGrp="1"/>
          </p:cNvSpPr>
          <p:nvPr>
            <p:ph type="sldNum" sz="quarter" idx="17"/>
          </p:nvPr>
        </p:nvSpPr>
        <p:spPr/>
        <p:txBody>
          <a:bodyPr/>
          <a:lstStyle/>
          <a:p>
            <a:fld id="{AEAA3239-9EA4-4A65-A281-97F994456D9F}" type="slidenum">
              <a:rPr lang="en-US" smtClean="0"/>
              <a:pPr/>
              <a:t>‹#›</a:t>
            </a:fld>
            <a:endParaRPr lang="en-US" sz="900" dirty="0"/>
          </a:p>
        </p:txBody>
      </p:sp>
    </p:spTree>
    <p:extLst>
      <p:ext uri="{BB962C8B-B14F-4D97-AF65-F5344CB8AC3E}">
        <p14:creationId xmlns:p14="http://schemas.microsoft.com/office/powerpoint/2010/main" val="41712428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Content with Picture 2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419600" y="685800"/>
            <a:ext cx="7086600" cy="1994799"/>
          </a:xfrm>
        </p:spPr>
        <p:txBody>
          <a:bodyPr anchor="b" anchorCtr="0">
            <a:normAutofit/>
          </a:bodyPr>
          <a:lstStyle>
            <a:lvl1pPr>
              <a:defRPr sz="4000"/>
            </a:lvl1p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685800" y="1849317"/>
            <a:ext cx="2895600" cy="2895600"/>
          </a:xfrm>
          <a:blipFill dpi="0" rotWithShape="1">
            <a:blip r:embed="rId2">
              <a:alphaModFix amt="60000"/>
            </a:blip>
            <a:srcRect/>
            <a:stretch>
              <a:fillRect/>
            </a:stretch>
          </a:blipFill>
        </p:spPr>
        <p:txBody>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83F7B03F-5EDA-605B-1A2E-F48896E48939}"/>
              </a:ext>
            </a:extLst>
          </p:cNvPr>
          <p:cNvSpPr>
            <a:spLocks noGrp="1"/>
          </p:cNvSpPr>
          <p:nvPr>
            <p:ph sz="quarter" idx="14"/>
          </p:nvPr>
        </p:nvSpPr>
        <p:spPr>
          <a:xfrm>
            <a:off x="4419600" y="3913632"/>
            <a:ext cx="3657600" cy="2286000"/>
          </a:xfrm>
        </p:spPr>
        <p:txBody>
          <a:bodyPr>
            <a:normAutofit/>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3" name="Straight Connector 2">
            <a:extLst>
              <a:ext uri="{FF2B5EF4-FFF2-40B4-BE49-F238E27FC236}">
                <a16:creationId xmlns:a16="http://schemas.microsoft.com/office/drawing/2014/main" id="{8DCB4B8C-D716-BC75-87A3-6CAD8894832C}"/>
              </a:ext>
            </a:extLst>
          </p:cNvPr>
          <p:cNvCxnSpPr>
            <a:cxnSpLocks/>
          </p:cNvCxnSpPr>
          <p:nvPr userDrawn="1"/>
        </p:nvCxnSpPr>
        <p:spPr>
          <a:xfrm>
            <a:off x="4419600" y="3297117"/>
            <a:ext cx="7772400" cy="0"/>
          </a:xfrm>
          <a:prstGeom prst="line">
            <a:avLst/>
          </a:prstGeom>
          <a:ln w="53975">
            <a:solidFill>
              <a:srgbClr val="0F5337"/>
            </a:solidFill>
          </a:ln>
        </p:spPr>
        <p:style>
          <a:lnRef idx="2">
            <a:schemeClr val="accent1"/>
          </a:lnRef>
          <a:fillRef idx="0">
            <a:schemeClr val="accent1"/>
          </a:fillRef>
          <a:effectRef idx="1">
            <a:schemeClr val="accent1"/>
          </a:effectRef>
          <a:fontRef idx="minor">
            <a:schemeClr val="tx1"/>
          </a:fontRef>
        </p:style>
      </p:cxnSp>
      <p:sp>
        <p:nvSpPr>
          <p:cNvPr id="13" name="Footer Placeholder 12">
            <a:extLst>
              <a:ext uri="{FF2B5EF4-FFF2-40B4-BE49-F238E27FC236}">
                <a16:creationId xmlns:a16="http://schemas.microsoft.com/office/drawing/2014/main" id="{A761FCD4-EA5E-1C01-65C1-6164497A8E24}"/>
              </a:ext>
            </a:extLst>
          </p:cNvPr>
          <p:cNvSpPr>
            <a:spLocks noGrp="1"/>
          </p:cNvSpPr>
          <p:nvPr>
            <p:ph type="ftr" sz="quarter" idx="16"/>
          </p:nvPr>
        </p:nvSpPr>
        <p:spPr/>
        <p:txBody>
          <a:bodyPr/>
          <a:lstStyle/>
          <a:p>
            <a:endParaRPr lang="en-US" sz="900" dirty="0"/>
          </a:p>
        </p:txBody>
      </p:sp>
      <p:sp>
        <p:nvSpPr>
          <p:cNvPr id="12" name="Date Placeholder 11">
            <a:extLst>
              <a:ext uri="{FF2B5EF4-FFF2-40B4-BE49-F238E27FC236}">
                <a16:creationId xmlns:a16="http://schemas.microsoft.com/office/drawing/2014/main" id="{264E1D59-D2A3-284E-8E5E-EB453269E03F}"/>
              </a:ext>
            </a:extLst>
          </p:cNvPr>
          <p:cNvSpPr>
            <a:spLocks noGrp="1"/>
          </p:cNvSpPr>
          <p:nvPr>
            <p:ph type="dt" sz="half" idx="15"/>
          </p:nvPr>
        </p:nvSpPr>
        <p:spPr/>
        <p:txBody>
          <a:bodyPr/>
          <a:lstStyle/>
          <a:p>
            <a:fld id="{4A44E70E-64FD-4C01-96B7-4D0575065761}" type="datetime1">
              <a:rPr lang="en-US" smtClean="0"/>
              <a:t>4/14/2026</a:t>
            </a:fld>
            <a:endParaRPr lang="en-US" sz="900" dirty="0"/>
          </a:p>
        </p:txBody>
      </p:sp>
      <p:sp>
        <p:nvSpPr>
          <p:cNvPr id="14" name="Slide Number Placeholder 13">
            <a:extLst>
              <a:ext uri="{FF2B5EF4-FFF2-40B4-BE49-F238E27FC236}">
                <a16:creationId xmlns:a16="http://schemas.microsoft.com/office/drawing/2014/main" id="{CAAD00E0-B824-14C5-DE42-74FEFE348DDB}"/>
              </a:ext>
            </a:extLst>
          </p:cNvPr>
          <p:cNvSpPr>
            <a:spLocks noGrp="1"/>
          </p:cNvSpPr>
          <p:nvPr>
            <p:ph type="sldNum" sz="quarter" idx="17"/>
          </p:nvPr>
        </p:nvSpPr>
        <p:spPr/>
        <p:txBody>
          <a:bodyPr/>
          <a:lstStyle/>
          <a:p>
            <a:fld id="{AEAA3239-9EA4-4A65-A281-97F994456D9F}" type="slidenum">
              <a:rPr lang="en-US" smtClean="0"/>
              <a:pPr/>
              <a:t>‹#›</a:t>
            </a:fld>
            <a:endParaRPr lang="en-US" sz="900" dirty="0"/>
          </a:p>
        </p:txBody>
      </p:sp>
    </p:spTree>
    <p:extLst>
      <p:ext uri="{BB962C8B-B14F-4D97-AF65-F5344CB8AC3E}">
        <p14:creationId xmlns:p14="http://schemas.microsoft.com/office/powerpoint/2010/main" val="42068876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Content with Picture 2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85800" y="685800"/>
            <a:ext cx="9204960" cy="1994799"/>
          </a:xfrm>
        </p:spPr>
        <p:txBody>
          <a:bodyPr anchor="b" anchorCtr="0">
            <a:normAutofit/>
          </a:bodyPr>
          <a:lstStyle>
            <a:lvl1pPr>
              <a:defRPr sz="6000">
                <a:solidFill>
                  <a:schemeClr val="accent1"/>
                </a:solidFill>
              </a:defRPr>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83F7B03F-5EDA-605B-1A2E-F48896E48939}"/>
              </a:ext>
            </a:extLst>
          </p:cNvPr>
          <p:cNvSpPr>
            <a:spLocks noGrp="1"/>
          </p:cNvSpPr>
          <p:nvPr>
            <p:ph sz="quarter" idx="14"/>
          </p:nvPr>
        </p:nvSpPr>
        <p:spPr>
          <a:xfrm>
            <a:off x="685800" y="2971800"/>
            <a:ext cx="4297680" cy="2286000"/>
          </a:xfrm>
        </p:spPr>
        <p:txBody>
          <a:bodyPr>
            <a:normAutofit/>
          </a:bodyPr>
          <a:lstStyle>
            <a:lvl1pPr>
              <a:defRPr sz="1400">
                <a:solidFill>
                  <a:schemeClr val="accent3"/>
                </a:solidFill>
              </a:defRPr>
            </a:lvl1pPr>
            <a:lvl2pPr>
              <a:defRPr sz="1400">
                <a:solidFill>
                  <a:schemeClr val="accent3"/>
                </a:solidFill>
              </a:defRPr>
            </a:lvl2pPr>
            <a:lvl3pPr>
              <a:defRPr sz="1400">
                <a:solidFill>
                  <a:schemeClr val="accent3"/>
                </a:solidFill>
              </a:defRPr>
            </a:lvl3pPr>
            <a:lvl4pPr>
              <a:defRPr sz="1400">
                <a:solidFill>
                  <a:schemeClr val="accent3"/>
                </a:solidFill>
              </a:defRPr>
            </a:lvl4pPr>
            <a:lvl5pPr>
              <a:defRPr sz="1400">
                <a:solidFill>
                  <a:schemeClr val="accent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5867400" y="3947050"/>
            <a:ext cx="4023360" cy="2895600"/>
          </a:xfrm>
          <a:blipFill dpi="0" rotWithShape="1">
            <a:blip r:embed="rId2">
              <a:alphaModFix amt="60000"/>
            </a:blip>
            <a:srcRect/>
            <a:stretch>
              <a:fillRect/>
            </a:stretch>
          </a:blipFill>
        </p:spPr>
        <p:txBody>
          <a:bodyPr/>
          <a:lstStyle>
            <a:lvl1pPr marL="0" indent="0">
              <a:buNone/>
              <a:defRPr/>
            </a:lvl1pPr>
          </a:lstStyle>
          <a:p>
            <a:r>
              <a:rPr lang="en-US" dirty="0"/>
              <a:t>   </a:t>
            </a:r>
          </a:p>
        </p:txBody>
      </p:sp>
      <p:sp>
        <p:nvSpPr>
          <p:cNvPr id="13" name="Footer Placeholder 12">
            <a:extLst>
              <a:ext uri="{FF2B5EF4-FFF2-40B4-BE49-F238E27FC236}">
                <a16:creationId xmlns:a16="http://schemas.microsoft.com/office/drawing/2014/main" id="{A761FCD4-EA5E-1C01-65C1-6164497A8E24}"/>
              </a:ext>
            </a:extLst>
          </p:cNvPr>
          <p:cNvSpPr>
            <a:spLocks noGrp="1"/>
          </p:cNvSpPr>
          <p:nvPr>
            <p:ph type="ftr" sz="quarter" idx="16"/>
          </p:nvPr>
        </p:nvSpPr>
        <p:spPr/>
        <p:txBody>
          <a:bodyPr/>
          <a:lstStyle/>
          <a:p>
            <a:endParaRPr lang="en-US" sz="900" dirty="0"/>
          </a:p>
        </p:txBody>
      </p:sp>
      <p:sp>
        <p:nvSpPr>
          <p:cNvPr id="12" name="Date Placeholder 11">
            <a:extLst>
              <a:ext uri="{FF2B5EF4-FFF2-40B4-BE49-F238E27FC236}">
                <a16:creationId xmlns:a16="http://schemas.microsoft.com/office/drawing/2014/main" id="{264E1D59-D2A3-284E-8E5E-EB453269E03F}"/>
              </a:ext>
            </a:extLst>
          </p:cNvPr>
          <p:cNvSpPr>
            <a:spLocks noGrp="1"/>
          </p:cNvSpPr>
          <p:nvPr>
            <p:ph type="dt" sz="half" idx="15"/>
          </p:nvPr>
        </p:nvSpPr>
        <p:spPr/>
        <p:txBody>
          <a:bodyPr/>
          <a:lstStyle/>
          <a:p>
            <a:fld id="{1A9B7AE2-381D-4479-85FA-DDC6B048397D}" type="datetime1">
              <a:rPr lang="en-US" smtClean="0"/>
              <a:t>4/14/2026</a:t>
            </a:fld>
            <a:endParaRPr lang="en-US" sz="900" dirty="0"/>
          </a:p>
        </p:txBody>
      </p:sp>
      <p:sp>
        <p:nvSpPr>
          <p:cNvPr id="14" name="Slide Number Placeholder 13">
            <a:extLst>
              <a:ext uri="{FF2B5EF4-FFF2-40B4-BE49-F238E27FC236}">
                <a16:creationId xmlns:a16="http://schemas.microsoft.com/office/drawing/2014/main" id="{CAAD00E0-B824-14C5-DE42-74FEFE348DDB}"/>
              </a:ext>
            </a:extLst>
          </p:cNvPr>
          <p:cNvSpPr>
            <a:spLocks noGrp="1"/>
          </p:cNvSpPr>
          <p:nvPr>
            <p:ph type="sldNum" sz="quarter" idx="17"/>
          </p:nvPr>
        </p:nvSpPr>
        <p:spPr/>
        <p:txBody>
          <a:bodyPr/>
          <a:lstStyle/>
          <a:p>
            <a:fld id="{AEAA3239-9EA4-4A65-A281-97F994456D9F}" type="slidenum">
              <a:rPr lang="en-US" smtClean="0"/>
              <a:pPr/>
              <a:t>‹#›</a:t>
            </a:fld>
            <a:endParaRPr lang="en-US" sz="900" dirty="0"/>
          </a:p>
        </p:txBody>
      </p:sp>
    </p:spTree>
    <p:extLst>
      <p:ext uri="{BB962C8B-B14F-4D97-AF65-F5344CB8AC3E}">
        <p14:creationId xmlns:p14="http://schemas.microsoft.com/office/powerpoint/2010/main" val="29970738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Number Large">
    <p:bg>
      <p:bgPr>
        <a:solidFill>
          <a:schemeClr val="accent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50E36C6-12C4-A224-626E-2C76DF8CE206}"/>
              </a:ext>
            </a:extLst>
          </p:cNvPr>
          <p:cNvSpPr>
            <a:spLocks noGrp="1"/>
          </p:cNvSpPr>
          <p:nvPr>
            <p:ph type="title"/>
          </p:nvPr>
        </p:nvSpPr>
        <p:spPr>
          <a:xfrm>
            <a:off x="685800" y="4343400"/>
            <a:ext cx="6400800" cy="1554480"/>
          </a:xfrm>
        </p:spPr>
        <p:txBody>
          <a:bodyPr anchor="t">
            <a:normAutofit/>
          </a:bodyPr>
          <a:lstStyle>
            <a:lvl1pPr>
              <a:lnSpc>
                <a:spcPct val="110000"/>
              </a:lnSpc>
              <a:defRPr sz="2600" b="0">
                <a:solidFill>
                  <a:schemeClr val="accent4"/>
                </a:solidFill>
                <a:latin typeface="+mn-lt"/>
              </a:defRPr>
            </a:lvl1pPr>
          </a:lstStyle>
          <a:p>
            <a:r>
              <a:rPr lang="en-US"/>
              <a:t>Click to edit Master title style</a:t>
            </a:r>
          </a:p>
        </p:txBody>
      </p:sp>
      <p:sp>
        <p:nvSpPr>
          <p:cNvPr id="8" name="Footer Placeholder 7">
            <a:extLst>
              <a:ext uri="{FF2B5EF4-FFF2-40B4-BE49-F238E27FC236}">
                <a16:creationId xmlns:a16="http://schemas.microsoft.com/office/drawing/2014/main" id="{CDB53A99-6BE0-BB52-0F56-44CC0927B187}"/>
              </a:ext>
            </a:extLst>
          </p:cNvPr>
          <p:cNvSpPr>
            <a:spLocks noGrp="1"/>
          </p:cNvSpPr>
          <p:nvPr>
            <p:ph type="ftr" sz="quarter" idx="15"/>
          </p:nvPr>
        </p:nvSpPr>
        <p:spPr/>
        <p:txBody>
          <a:bodyPr/>
          <a:lstStyle>
            <a:lvl1pPr>
              <a:defRPr b="0">
                <a:solidFill>
                  <a:schemeClr val="accent5"/>
                </a:solidFill>
              </a:defRPr>
            </a:lvl1pPr>
          </a:lstStyle>
          <a:p>
            <a:endParaRPr lang="en-US" b="0" dirty="0"/>
          </a:p>
        </p:txBody>
      </p:sp>
      <p:sp>
        <p:nvSpPr>
          <p:cNvPr id="6" name="Date Placeholder 5">
            <a:extLst>
              <a:ext uri="{FF2B5EF4-FFF2-40B4-BE49-F238E27FC236}">
                <a16:creationId xmlns:a16="http://schemas.microsoft.com/office/drawing/2014/main" id="{8E535CB3-CCA9-4326-77FA-5E6B8EF92084}"/>
              </a:ext>
            </a:extLst>
          </p:cNvPr>
          <p:cNvSpPr>
            <a:spLocks noGrp="1"/>
          </p:cNvSpPr>
          <p:nvPr>
            <p:ph type="dt" sz="half" idx="14"/>
          </p:nvPr>
        </p:nvSpPr>
        <p:spPr/>
        <p:txBody>
          <a:bodyPr/>
          <a:lstStyle>
            <a:lvl1pPr>
              <a:defRPr b="0">
                <a:solidFill>
                  <a:schemeClr val="accent5"/>
                </a:solidFill>
              </a:defRPr>
            </a:lvl1pPr>
          </a:lstStyle>
          <a:p>
            <a:fld id="{CCD0B644-7353-47FB-A9CD-90C1EC5198C5}" type="datetime1">
              <a:rPr lang="en-US" smtClean="0"/>
              <a:t>4/14/2026</a:t>
            </a:fld>
            <a:endParaRPr lang="en-US" b="0" dirty="0"/>
          </a:p>
        </p:txBody>
      </p:sp>
      <p:sp>
        <p:nvSpPr>
          <p:cNvPr id="9" name="Slide Number Placeholder 8">
            <a:extLst>
              <a:ext uri="{FF2B5EF4-FFF2-40B4-BE49-F238E27FC236}">
                <a16:creationId xmlns:a16="http://schemas.microsoft.com/office/drawing/2014/main" id="{BE0CF0A1-8196-D811-F81F-2062199D6CD4}"/>
              </a:ext>
            </a:extLst>
          </p:cNvPr>
          <p:cNvSpPr>
            <a:spLocks noGrp="1"/>
          </p:cNvSpPr>
          <p:nvPr>
            <p:ph type="sldNum" sz="quarter" idx="16"/>
          </p:nvPr>
        </p:nvSpPr>
        <p:spPr>
          <a:solidFill>
            <a:schemeClr val="accent1">
              <a:lumMod val="90000"/>
              <a:lumOff val="10000"/>
            </a:schemeClr>
          </a:solidFill>
        </p:spPr>
        <p:txBody>
          <a:bodyPr/>
          <a:lstStyle>
            <a:lvl1pPr>
              <a:defRPr b="0"/>
            </a:lvl1pPr>
          </a:lstStyle>
          <a:p>
            <a:fld id="{AEAA3239-9EA4-4A65-A281-97F994456D9F}" type="slidenum">
              <a:rPr lang="en-US" smtClean="0"/>
              <a:pPr/>
              <a:t>‹#›</a:t>
            </a:fld>
            <a:endParaRPr lang="en-US" b="0" dirty="0"/>
          </a:p>
        </p:txBody>
      </p:sp>
      <p:sp>
        <p:nvSpPr>
          <p:cNvPr id="4" name="Content Placeholder 4">
            <a:extLst>
              <a:ext uri="{FF2B5EF4-FFF2-40B4-BE49-F238E27FC236}">
                <a16:creationId xmlns:a16="http://schemas.microsoft.com/office/drawing/2014/main" id="{44B83042-AD1A-B6FF-E43A-53B8F34BF5D2}"/>
              </a:ext>
            </a:extLst>
          </p:cNvPr>
          <p:cNvSpPr>
            <a:spLocks noGrp="1"/>
          </p:cNvSpPr>
          <p:nvPr>
            <p:ph sz="quarter" idx="17" hasCustomPrompt="1"/>
          </p:nvPr>
        </p:nvSpPr>
        <p:spPr>
          <a:xfrm>
            <a:off x="685800" y="685270"/>
            <a:ext cx="10542588" cy="4208463"/>
          </a:xfrm>
        </p:spPr>
        <p:txBody>
          <a:bodyPr anchor="b"/>
          <a:lstStyle>
            <a:lvl1pPr>
              <a:buNone/>
              <a:defRPr sz="27000" b="1">
                <a:solidFill>
                  <a:schemeClr val="accent2"/>
                </a:solidFill>
                <a:latin typeface="+mj-lt"/>
              </a:defRPr>
            </a:lvl1pPr>
            <a:lvl2pPr>
              <a:defRPr>
                <a:solidFill>
                  <a:schemeClr val="accent2"/>
                </a:solidFill>
                <a:latin typeface="+mj-lt"/>
              </a:defRPr>
            </a:lvl2pPr>
            <a:lvl3pPr>
              <a:defRPr>
                <a:solidFill>
                  <a:schemeClr val="accent2"/>
                </a:solidFill>
                <a:latin typeface="+mj-lt"/>
              </a:defRPr>
            </a:lvl3pPr>
            <a:lvl4pPr>
              <a:defRPr>
                <a:solidFill>
                  <a:schemeClr val="accent2"/>
                </a:solidFill>
                <a:latin typeface="+mj-lt"/>
              </a:defRPr>
            </a:lvl4pPr>
            <a:lvl5pPr>
              <a:defRPr>
                <a:solidFill>
                  <a:schemeClr val="accent2"/>
                </a:solidFill>
                <a:latin typeface="+mj-lt"/>
              </a:defRPr>
            </a:lvl5pPr>
          </a:lstStyle>
          <a:p>
            <a:pPr lvl="0"/>
            <a:r>
              <a:rPr lang="en-US" dirty="0"/>
              <a:t>##%</a:t>
            </a:r>
          </a:p>
        </p:txBody>
      </p:sp>
    </p:spTree>
    <p:extLst>
      <p:ext uri="{BB962C8B-B14F-4D97-AF65-F5344CB8AC3E}">
        <p14:creationId xmlns:p14="http://schemas.microsoft.com/office/powerpoint/2010/main" val="1616715816"/>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with Picture 3">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955280" y="685800"/>
            <a:ext cx="3566160" cy="3571125"/>
          </a:xfrm>
        </p:spPr>
        <p:txBody>
          <a:bodyPr vert="horz" lIns="91440" tIns="45720" rIns="91440" bIns="45720" rtlCol="0" anchor="b">
            <a:normAutofit/>
          </a:bodyPr>
          <a:lstStyle>
            <a:lvl1pPr>
              <a:defRPr lang="en-US" sz="4400" dirty="0">
                <a:solidFill>
                  <a:schemeClr val="accent2"/>
                </a:solidFill>
              </a:defRPr>
            </a:lvl1pPr>
          </a:lstStyle>
          <a:p>
            <a:pPr lvl="0"/>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955280" y="4403039"/>
            <a:ext cx="3566160" cy="1123122"/>
          </a:xfrm>
        </p:spPr>
        <p:txBody>
          <a:bodyPr vert="horz" lIns="91440" tIns="45720" rIns="91440" bIns="45720" rtlCol="0">
            <a:normAutofit/>
          </a:bodyPr>
          <a:lstStyle>
            <a:lvl1pPr marL="0" indent="0">
              <a:buNone/>
              <a:defRPr lang="en-US" sz="2000" dirty="0">
                <a:solidFill>
                  <a:schemeClr val="accent5"/>
                </a:solidFill>
              </a:defRPr>
            </a:lvl1pPr>
          </a:lstStyle>
          <a:p>
            <a:pPr lvl="0"/>
            <a:r>
              <a:rPr lang="en-US" dirty="0"/>
              <a:t>Click to edit Master subtitle style</a:t>
            </a:r>
          </a:p>
        </p:txBody>
      </p:sp>
      <p:sp>
        <p:nvSpPr>
          <p:cNvPr id="14" name="Picture Placeholder 13">
            <a:extLst>
              <a:ext uri="{FF2B5EF4-FFF2-40B4-BE49-F238E27FC236}">
                <a16:creationId xmlns:a16="http://schemas.microsoft.com/office/drawing/2014/main" id="{51A639AF-317A-79DF-3175-64C726EA3189}"/>
              </a:ext>
            </a:extLst>
          </p:cNvPr>
          <p:cNvSpPr>
            <a:spLocks noGrp="1"/>
          </p:cNvSpPr>
          <p:nvPr>
            <p:ph type="pic" sz="quarter" idx="14" hasCustomPrompt="1"/>
          </p:nvPr>
        </p:nvSpPr>
        <p:spPr>
          <a:xfrm>
            <a:off x="1" y="0"/>
            <a:ext cx="7424272" cy="6858000"/>
          </a:xfrm>
          <a:custGeom>
            <a:avLst/>
            <a:gdLst>
              <a:gd name="connsiteX0" fmla="*/ 0 w 7195675"/>
              <a:gd name="connsiteY0" fmla="*/ 0 h 6858000"/>
              <a:gd name="connsiteX1" fmla="*/ 7195675 w 7195675"/>
              <a:gd name="connsiteY1" fmla="*/ 0 h 6858000"/>
              <a:gd name="connsiteX2" fmla="*/ 7195675 w 7195675"/>
              <a:gd name="connsiteY2" fmla="*/ 6858000 h 6858000"/>
              <a:gd name="connsiteX3" fmla="*/ 0 w 719567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195675" h="6858000">
                <a:moveTo>
                  <a:pt x="0" y="0"/>
                </a:moveTo>
                <a:lnTo>
                  <a:pt x="7195675" y="0"/>
                </a:lnTo>
                <a:lnTo>
                  <a:pt x="7195675" y="6858000"/>
                </a:lnTo>
                <a:lnTo>
                  <a:pt x="0" y="6858000"/>
                </a:ln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   </a:t>
            </a:r>
          </a:p>
        </p:txBody>
      </p:sp>
      <p:sp>
        <p:nvSpPr>
          <p:cNvPr id="11" name="Footer Placeholder 10">
            <a:extLst>
              <a:ext uri="{FF2B5EF4-FFF2-40B4-BE49-F238E27FC236}">
                <a16:creationId xmlns:a16="http://schemas.microsoft.com/office/drawing/2014/main" id="{E9AF9E37-EACE-569E-F110-B4E3F4EF7137}"/>
              </a:ext>
            </a:extLst>
          </p:cNvPr>
          <p:cNvSpPr>
            <a:spLocks noGrp="1"/>
          </p:cNvSpPr>
          <p:nvPr>
            <p:ph type="ftr" sz="quarter" idx="16"/>
          </p:nvPr>
        </p:nvSpPr>
        <p:spPr>
          <a:xfrm>
            <a:off x="7955280" y="6309360"/>
            <a:ext cx="1444752" cy="548640"/>
          </a:xfrm>
        </p:spPr>
        <p:txBody>
          <a:bodyPr lIns="91440" rIns="91440"/>
          <a:lstStyle>
            <a:lvl1pPr>
              <a:defRPr b="0">
                <a:solidFill>
                  <a:schemeClr val="accent5"/>
                </a:solidFill>
              </a:defRPr>
            </a:lvl1pPr>
          </a:lstStyle>
          <a:p>
            <a:pPr algn="l"/>
            <a:endParaRPr lang="en-US" dirty="0"/>
          </a:p>
        </p:txBody>
      </p:sp>
      <p:sp>
        <p:nvSpPr>
          <p:cNvPr id="10" name="Date Placeholder 9">
            <a:extLst>
              <a:ext uri="{FF2B5EF4-FFF2-40B4-BE49-F238E27FC236}">
                <a16:creationId xmlns:a16="http://schemas.microsoft.com/office/drawing/2014/main" id="{AE4E592C-EE16-8366-A0CD-55B2C02F5479}"/>
              </a:ext>
            </a:extLst>
          </p:cNvPr>
          <p:cNvSpPr>
            <a:spLocks noGrp="1"/>
          </p:cNvSpPr>
          <p:nvPr>
            <p:ph type="dt" sz="half" idx="15"/>
          </p:nvPr>
        </p:nvSpPr>
        <p:spPr/>
        <p:txBody>
          <a:bodyPr/>
          <a:lstStyle>
            <a:lvl1pPr>
              <a:defRPr b="0">
                <a:solidFill>
                  <a:schemeClr val="accent5"/>
                </a:solidFill>
              </a:defRPr>
            </a:lvl1pPr>
          </a:lstStyle>
          <a:p>
            <a:fld id="{354E8BB4-B99D-4B89-B4C3-64F28ED9A009}" type="datetime1">
              <a:rPr lang="en-US" smtClean="0"/>
              <a:t>4/14/2026</a:t>
            </a:fld>
            <a:endParaRPr lang="en-US" dirty="0"/>
          </a:p>
        </p:txBody>
      </p:sp>
      <p:sp>
        <p:nvSpPr>
          <p:cNvPr id="12" name="Slide Number Placeholder 11">
            <a:extLst>
              <a:ext uri="{FF2B5EF4-FFF2-40B4-BE49-F238E27FC236}">
                <a16:creationId xmlns:a16="http://schemas.microsoft.com/office/drawing/2014/main" id="{45B859B5-326B-1048-3F2A-01A6A3F1AA9D}"/>
              </a:ext>
            </a:extLst>
          </p:cNvPr>
          <p:cNvSpPr>
            <a:spLocks noGrp="1"/>
          </p:cNvSpPr>
          <p:nvPr>
            <p:ph type="sldNum" sz="quarter" idx="17"/>
          </p:nvPr>
        </p:nvSpPr>
        <p:spPr>
          <a:solidFill>
            <a:schemeClr val="accent1">
              <a:lumMod val="90000"/>
              <a:lumOff val="10000"/>
            </a:schemeClr>
          </a:solidFill>
        </p:spPr>
        <p:txBody>
          <a:bodyPr/>
          <a:lstStyle>
            <a:lvl1pPr>
              <a:defRPr b="0">
                <a:solidFill>
                  <a:schemeClr val="accent5"/>
                </a:solidFill>
              </a:defRPr>
            </a:lvl1pPr>
          </a:lstStyle>
          <a:p>
            <a:fld id="{AEAA3239-9EA4-4A65-A281-97F994456D9F}" type="slidenum">
              <a:rPr lang="en-US" smtClean="0"/>
              <a:pPr/>
              <a:t>‹#›</a:t>
            </a:fld>
            <a:endParaRPr lang="en-US" dirty="0"/>
          </a:p>
        </p:txBody>
      </p:sp>
    </p:spTree>
    <p:extLst>
      <p:ext uri="{BB962C8B-B14F-4D97-AF65-F5344CB8AC3E}">
        <p14:creationId xmlns:p14="http://schemas.microsoft.com/office/powerpoint/2010/main" val="4251852721"/>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Number Large 2">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3A71906-FF1C-7007-520A-0D59214B56F1}"/>
              </a:ext>
            </a:extLst>
          </p:cNvPr>
          <p:cNvSpPr>
            <a:spLocks noGrp="1"/>
          </p:cNvSpPr>
          <p:nvPr>
            <p:ph type="title"/>
          </p:nvPr>
        </p:nvSpPr>
        <p:spPr>
          <a:xfrm>
            <a:off x="7086598" y="2133601"/>
            <a:ext cx="4419602" cy="2819399"/>
          </a:xfrm>
        </p:spPr>
        <p:txBody>
          <a:bodyPr anchor="t">
            <a:normAutofit/>
          </a:bodyPr>
          <a:lstStyle>
            <a:lvl1pPr>
              <a:lnSpc>
                <a:spcPct val="110000"/>
              </a:lnSpc>
              <a:defRPr sz="2800" b="0">
                <a:solidFill>
                  <a:schemeClr val="accent1"/>
                </a:solidFill>
                <a:latin typeface="+mn-lt"/>
              </a:defRPr>
            </a:lvl1pPr>
          </a:lstStyle>
          <a:p>
            <a:r>
              <a:rPr lang="en-US"/>
              <a:t>Click to edit Master title style</a:t>
            </a:r>
          </a:p>
        </p:txBody>
      </p:sp>
      <p:sp>
        <p:nvSpPr>
          <p:cNvPr id="4" name="Content Placeholder 4">
            <a:extLst>
              <a:ext uri="{FF2B5EF4-FFF2-40B4-BE49-F238E27FC236}">
                <a16:creationId xmlns:a16="http://schemas.microsoft.com/office/drawing/2014/main" id="{0D7F0F0C-FFF4-C46A-9C4D-C4FEE4AF4EDC}"/>
              </a:ext>
            </a:extLst>
          </p:cNvPr>
          <p:cNvSpPr>
            <a:spLocks noGrp="1"/>
          </p:cNvSpPr>
          <p:nvPr>
            <p:ph sz="quarter" idx="17" hasCustomPrompt="1"/>
          </p:nvPr>
        </p:nvSpPr>
        <p:spPr>
          <a:xfrm>
            <a:off x="685800" y="2019300"/>
            <a:ext cx="5943600" cy="3566160"/>
          </a:xfrm>
        </p:spPr>
        <p:txBody>
          <a:bodyPr anchor="t"/>
          <a:lstStyle>
            <a:lvl1pPr>
              <a:lnSpc>
                <a:spcPct val="90000"/>
              </a:lnSpc>
              <a:buNone/>
              <a:defRPr sz="20000" b="1">
                <a:solidFill>
                  <a:schemeClr val="accent3"/>
                </a:solidFill>
                <a:latin typeface="+mj-lt"/>
              </a:defRPr>
            </a:lvl1pPr>
            <a:lvl2pPr>
              <a:defRPr>
                <a:solidFill>
                  <a:schemeClr val="accent2"/>
                </a:solidFill>
                <a:latin typeface="+mj-lt"/>
              </a:defRPr>
            </a:lvl2pPr>
            <a:lvl3pPr>
              <a:defRPr>
                <a:solidFill>
                  <a:schemeClr val="accent2"/>
                </a:solidFill>
                <a:latin typeface="+mj-lt"/>
              </a:defRPr>
            </a:lvl3pPr>
            <a:lvl4pPr>
              <a:defRPr>
                <a:solidFill>
                  <a:schemeClr val="accent2"/>
                </a:solidFill>
                <a:latin typeface="+mj-lt"/>
              </a:defRPr>
            </a:lvl4pPr>
            <a:lvl5pPr>
              <a:defRPr>
                <a:solidFill>
                  <a:schemeClr val="accent2"/>
                </a:solidFill>
                <a:latin typeface="+mj-lt"/>
              </a:defRPr>
            </a:lvl5pPr>
          </a:lstStyle>
          <a:p>
            <a:pPr lvl="0"/>
            <a:r>
              <a:rPr lang="en-US" dirty="0"/>
              <a:t>##%</a:t>
            </a:r>
          </a:p>
        </p:txBody>
      </p:sp>
      <p:sp>
        <p:nvSpPr>
          <p:cNvPr id="11" name="Footer Placeholder 10">
            <a:extLst>
              <a:ext uri="{FF2B5EF4-FFF2-40B4-BE49-F238E27FC236}">
                <a16:creationId xmlns:a16="http://schemas.microsoft.com/office/drawing/2014/main" id="{D152274D-6DE6-72DB-B973-7A95BCE923B1}"/>
              </a:ext>
            </a:extLst>
          </p:cNvPr>
          <p:cNvSpPr>
            <a:spLocks noGrp="1"/>
          </p:cNvSpPr>
          <p:nvPr>
            <p:ph type="ftr" sz="quarter" idx="15"/>
          </p:nvPr>
        </p:nvSpPr>
        <p:spPr/>
        <p:txBody>
          <a:bodyPr/>
          <a:lstStyle/>
          <a:p>
            <a:endParaRPr lang="en-US" sz="900" dirty="0"/>
          </a:p>
        </p:txBody>
      </p:sp>
      <p:sp>
        <p:nvSpPr>
          <p:cNvPr id="10" name="Date Placeholder 9">
            <a:extLst>
              <a:ext uri="{FF2B5EF4-FFF2-40B4-BE49-F238E27FC236}">
                <a16:creationId xmlns:a16="http://schemas.microsoft.com/office/drawing/2014/main" id="{44322537-6020-4AF7-85B9-F89784BBF540}"/>
              </a:ext>
            </a:extLst>
          </p:cNvPr>
          <p:cNvSpPr>
            <a:spLocks noGrp="1"/>
          </p:cNvSpPr>
          <p:nvPr>
            <p:ph type="dt" sz="half" idx="14"/>
          </p:nvPr>
        </p:nvSpPr>
        <p:spPr/>
        <p:txBody>
          <a:bodyPr/>
          <a:lstStyle/>
          <a:p>
            <a:fld id="{00972090-F95D-4FB8-8306-BA3C45D77902}" type="datetime1">
              <a:rPr lang="en-US" smtClean="0"/>
              <a:t>4/14/2026</a:t>
            </a:fld>
            <a:endParaRPr lang="en-US" sz="900" dirty="0"/>
          </a:p>
        </p:txBody>
      </p:sp>
      <p:sp>
        <p:nvSpPr>
          <p:cNvPr id="12" name="Slide Number Placeholder 11">
            <a:extLst>
              <a:ext uri="{FF2B5EF4-FFF2-40B4-BE49-F238E27FC236}">
                <a16:creationId xmlns:a16="http://schemas.microsoft.com/office/drawing/2014/main" id="{AC16AC84-07A9-AC7D-B1FA-86EE8D5AF94F}"/>
              </a:ext>
            </a:extLst>
          </p:cNvPr>
          <p:cNvSpPr>
            <a:spLocks noGrp="1"/>
          </p:cNvSpPr>
          <p:nvPr>
            <p:ph type="sldNum" sz="quarter" idx="16"/>
          </p:nvPr>
        </p:nvSpPr>
        <p:spPr/>
        <p:txBody>
          <a:bodyPr/>
          <a:lstStyle/>
          <a:p>
            <a:fld id="{AEAA3239-9EA4-4A65-A281-97F994456D9F}" type="slidenum">
              <a:rPr lang="en-US" smtClean="0"/>
              <a:pPr/>
              <a:t>‹#›</a:t>
            </a:fld>
            <a:endParaRPr lang="en-US" sz="900" dirty="0"/>
          </a:p>
        </p:txBody>
      </p:sp>
    </p:spTree>
    <p:extLst>
      <p:ext uri="{BB962C8B-B14F-4D97-AF65-F5344CB8AC3E}">
        <p14:creationId xmlns:p14="http://schemas.microsoft.com/office/powerpoint/2010/main" val="10558457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Number Large 3">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53039EA1-AD3C-6097-4DDF-F5608D616109}"/>
              </a:ext>
            </a:extLst>
          </p:cNvPr>
          <p:cNvSpPr>
            <a:spLocks noGrp="1"/>
          </p:cNvSpPr>
          <p:nvPr>
            <p:ph type="title"/>
          </p:nvPr>
        </p:nvSpPr>
        <p:spPr>
          <a:xfrm>
            <a:off x="6189784" y="4602480"/>
            <a:ext cx="5316416" cy="1554480"/>
          </a:xfrm>
        </p:spPr>
        <p:txBody>
          <a:bodyPr anchor="t">
            <a:normAutofit/>
          </a:bodyPr>
          <a:lstStyle>
            <a:lvl1pPr>
              <a:lnSpc>
                <a:spcPct val="110000"/>
              </a:lnSpc>
              <a:defRPr sz="2600" b="0">
                <a:solidFill>
                  <a:schemeClr val="accent1"/>
                </a:solidFill>
                <a:latin typeface="+mn-lt"/>
              </a:defRPr>
            </a:lvl1pPr>
          </a:lstStyle>
          <a:p>
            <a:r>
              <a:rPr lang="en-US"/>
              <a:t>Click to edit Master title style</a:t>
            </a:r>
          </a:p>
        </p:txBody>
      </p:sp>
      <p:sp>
        <p:nvSpPr>
          <p:cNvPr id="4" name="Content Placeholder 4">
            <a:extLst>
              <a:ext uri="{FF2B5EF4-FFF2-40B4-BE49-F238E27FC236}">
                <a16:creationId xmlns:a16="http://schemas.microsoft.com/office/drawing/2014/main" id="{61D45916-3648-A6CB-FEF5-ABDC163C5BFC}"/>
              </a:ext>
            </a:extLst>
          </p:cNvPr>
          <p:cNvSpPr>
            <a:spLocks noGrp="1"/>
          </p:cNvSpPr>
          <p:nvPr>
            <p:ph sz="quarter" idx="17" hasCustomPrompt="1"/>
          </p:nvPr>
        </p:nvSpPr>
        <p:spPr>
          <a:xfrm>
            <a:off x="685800" y="381000"/>
            <a:ext cx="7254240" cy="3474719"/>
          </a:xfrm>
        </p:spPr>
        <p:txBody>
          <a:bodyPr anchor="t"/>
          <a:lstStyle>
            <a:lvl1pPr>
              <a:lnSpc>
                <a:spcPct val="90000"/>
              </a:lnSpc>
              <a:buNone/>
              <a:defRPr sz="23000" b="1">
                <a:solidFill>
                  <a:schemeClr val="accent1"/>
                </a:solidFill>
                <a:latin typeface="+mj-lt"/>
              </a:defRPr>
            </a:lvl1pPr>
            <a:lvl2pPr>
              <a:defRPr>
                <a:solidFill>
                  <a:schemeClr val="accent2"/>
                </a:solidFill>
                <a:latin typeface="+mj-lt"/>
              </a:defRPr>
            </a:lvl2pPr>
            <a:lvl3pPr>
              <a:defRPr>
                <a:solidFill>
                  <a:schemeClr val="accent2"/>
                </a:solidFill>
                <a:latin typeface="+mj-lt"/>
              </a:defRPr>
            </a:lvl3pPr>
            <a:lvl4pPr>
              <a:defRPr>
                <a:solidFill>
                  <a:schemeClr val="accent2"/>
                </a:solidFill>
                <a:latin typeface="+mj-lt"/>
              </a:defRPr>
            </a:lvl4pPr>
            <a:lvl5pPr>
              <a:defRPr>
                <a:solidFill>
                  <a:schemeClr val="accent2"/>
                </a:solidFill>
                <a:latin typeface="+mj-lt"/>
              </a:defRPr>
            </a:lvl5pPr>
          </a:lstStyle>
          <a:p>
            <a:pPr lvl="0"/>
            <a:r>
              <a:rPr lang="en-US" dirty="0"/>
              <a:t>##%</a:t>
            </a:r>
          </a:p>
        </p:txBody>
      </p:sp>
      <p:sp>
        <p:nvSpPr>
          <p:cNvPr id="11" name="Footer Placeholder 10">
            <a:extLst>
              <a:ext uri="{FF2B5EF4-FFF2-40B4-BE49-F238E27FC236}">
                <a16:creationId xmlns:a16="http://schemas.microsoft.com/office/drawing/2014/main" id="{0FF07871-E04F-A612-3847-493AD17EC970}"/>
              </a:ext>
            </a:extLst>
          </p:cNvPr>
          <p:cNvSpPr>
            <a:spLocks noGrp="1"/>
          </p:cNvSpPr>
          <p:nvPr>
            <p:ph type="ftr" sz="quarter" idx="15"/>
          </p:nvPr>
        </p:nvSpPr>
        <p:spPr/>
        <p:txBody>
          <a:bodyPr/>
          <a:lstStyle/>
          <a:p>
            <a:endParaRPr lang="en-US" sz="900" dirty="0"/>
          </a:p>
        </p:txBody>
      </p:sp>
      <p:sp>
        <p:nvSpPr>
          <p:cNvPr id="10" name="Date Placeholder 9">
            <a:extLst>
              <a:ext uri="{FF2B5EF4-FFF2-40B4-BE49-F238E27FC236}">
                <a16:creationId xmlns:a16="http://schemas.microsoft.com/office/drawing/2014/main" id="{1AEF37F4-9E77-D7A5-972D-44CD54192749}"/>
              </a:ext>
            </a:extLst>
          </p:cNvPr>
          <p:cNvSpPr>
            <a:spLocks noGrp="1"/>
          </p:cNvSpPr>
          <p:nvPr>
            <p:ph type="dt" sz="half" idx="14"/>
          </p:nvPr>
        </p:nvSpPr>
        <p:spPr/>
        <p:txBody>
          <a:bodyPr/>
          <a:lstStyle/>
          <a:p>
            <a:fld id="{497AC601-0A5D-4EE4-A09C-B2ED94683408}" type="datetime1">
              <a:rPr lang="en-US" smtClean="0"/>
              <a:t>4/14/2026</a:t>
            </a:fld>
            <a:endParaRPr lang="en-US" sz="900" dirty="0"/>
          </a:p>
        </p:txBody>
      </p:sp>
      <p:sp>
        <p:nvSpPr>
          <p:cNvPr id="12" name="Slide Number Placeholder 11">
            <a:extLst>
              <a:ext uri="{FF2B5EF4-FFF2-40B4-BE49-F238E27FC236}">
                <a16:creationId xmlns:a16="http://schemas.microsoft.com/office/drawing/2014/main" id="{94596C69-4405-AC98-2DEE-E2947221E9FB}"/>
              </a:ext>
            </a:extLst>
          </p:cNvPr>
          <p:cNvSpPr>
            <a:spLocks noGrp="1"/>
          </p:cNvSpPr>
          <p:nvPr>
            <p:ph type="sldNum" sz="quarter" idx="16"/>
          </p:nvPr>
        </p:nvSpPr>
        <p:spPr/>
        <p:txBody>
          <a:bodyPr/>
          <a:lstStyle/>
          <a:p>
            <a:fld id="{AEAA3239-9EA4-4A65-A281-97F994456D9F}" type="slidenum">
              <a:rPr lang="en-US" smtClean="0"/>
              <a:pPr/>
              <a:t>‹#›</a:t>
            </a:fld>
            <a:endParaRPr lang="en-US" sz="900" dirty="0"/>
          </a:p>
        </p:txBody>
      </p:sp>
      <p:cxnSp>
        <p:nvCxnSpPr>
          <p:cNvPr id="13" name="Straight Connector 12">
            <a:extLst>
              <a:ext uri="{FF2B5EF4-FFF2-40B4-BE49-F238E27FC236}">
                <a16:creationId xmlns:a16="http://schemas.microsoft.com/office/drawing/2014/main" id="{F5632890-866D-1CA1-4620-7881649304CA}"/>
              </a:ext>
            </a:extLst>
          </p:cNvPr>
          <p:cNvCxnSpPr>
            <a:cxnSpLocks/>
          </p:cNvCxnSpPr>
          <p:nvPr userDrawn="1"/>
        </p:nvCxnSpPr>
        <p:spPr>
          <a:xfrm>
            <a:off x="6189785" y="4114800"/>
            <a:ext cx="6002215" cy="0"/>
          </a:xfrm>
          <a:prstGeom prst="line">
            <a:avLst/>
          </a:prstGeom>
          <a:ln w="53975">
            <a:solidFill>
              <a:srgbClr val="0F5337"/>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795241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Number Large 4">
    <p:bg>
      <p:bgPr>
        <a:solidFill>
          <a:schemeClr val="accent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374552A-A41B-0895-6EF6-738C28821467}"/>
              </a:ext>
            </a:extLst>
          </p:cNvPr>
          <p:cNvSpPr>
            <a:spLocks noGrp="1"/>
          </p:cNvSpPr>
          <p:nvPr>
            <p:ph type="title"/>
          </p:nvPr>
        </p:nvSpPr>
        <p:spPr>
          <a:xfrm>
            <a:off x="6934200" y="2636520"/>
            <a:ext cx="4572000" cy="3154680"/>
          </a:xfrm>
        </p:spPr>
        <p:txBody>
          <a:bodyPr anchor="t">
            <a:normAutofit/>
          </a:bodyPr>
          <a:lstStyle>
            <a:lvl1pPr>
              <a:lnSpc>
                <a:spcPct val="110000"/>
              </a:lnSpc>
              <a:defRPr sz="2000" b="0">
                <a:solidFill>
                  <a:schemeClr val="accent4"/>
                </a:solidFill>
                <a:latin typeface="+mn-lt"/>
              </a:defRPr>
            </a:lvl1pPr>
          </a:lstStyle>
          <a:p>
            <a:r>
              <a:rPr lang="en-US"/>
              <a:t>Click to edit Master title style</a:t>
            </a:r>
          </a:p>
        </p:txBody>
      </p:sp>
      <p:sp>
        <p:nvSpPr>
          <p:cNvPr id="4" name="Content Placeholder 4">
            <a:extLst>
              <a:ext uri="{FF2B5EF4-FFF2-40B4-BE49-F238E27FC236}">
                <a16:creationId xmlns:a16="http://schemas.microsoft.com/office/drawing/2014/main" id="{2313E2DC-44BB-3688-3B61-B3DA96D58E2B}"/>
              </a:ext>
            </a:extLst>
          </p:cNvPr>
          <p:cNvSpPr>
            <a:spLocks noGrp="1"/>
          </p:cNvSpPr>
          <p:nvPr>
            <p:ph sz="quarter" idx="17" hasCustomPrompt="1"/>
          </p:nvPr>
        </p:nvSpPr>
        <p:spPr>
          <a:xfrm>
            <a:off x="685800" y="1844038"/>
            <a:ext cx="5669280" cy="4297681"/>
          </a:xfrm>
        </p:spPr>
        <p:txBody>
          <a:bodyPr anchor="t"/>
          <a:lstStyle>
            <a:lvl1pPr>
              <a:lnSpc>
                <a:spcPct val="90000"/>
              </a:lnSpc>
              <a:buNone/>
              <a:defRPr sz="18500" b="1">
                <a:solidFill>
                  <a:schemeClr val="accent5"/>
                </a:solidFill>
                <a:latin typeface="+mj-lt"/>
              </a:defRPr>
            </a:lvl1pPr>
            <a:lvl2pPr>
              <a:defRPr>
                <a:solidFill>
                  <a:schemeClr val="accent2"/>
                </a:solidFill>
                <a:latin typeface="+mj-lt"/>
              </a:defRPr>
            </a:lvl2pPr>
            <a:lvl3pPr>
              <a:defRPr>
                <a:solidFill>
                  <a:schemeClr val="accent2"/>
                </a:solidFill>
                <a:latin typeface="+mj-lt"/>
              </a:defRPr>
            </a:lvl3pPr>
            <a:lvl4pPr>
              <a:defRPr>
                <a:solidFill>
                  <a:schemeClr val="accent2"/>
                </a:solidFill>
                <a:latin typeface="+mj-lt"/>
              </a:defRPr>
            </a:lvl4pPr>
            <a:lvl5pPr>
              <a:defRPr>
                <a:solidFill>
                  <a:schemeClr val="accent2"/>
                </a:solidFill>
                <a:latin typeface="+mj-lt"/>
              </a:defRPr>
            </a:lvl5pPr>
          </a:lstStyle>
          <a:p>
            <a:pPr lvl="0"/>
            <a:r>
              <a:rPr lang="en-US" dirty="0"/>
              <a:t>##%</a:t>
            </a:r>
          </a:p>
        </p:txBody>
      </p:sp>
      <p:sp>
        <p:nvSpPr>
          <p:cNvPr id="11" name="Footer Placeholder 10">
            <a:extLst>
              <a:ext uri="{FF2B5EF4-FFF2-40B4-BE49-F238E27FC236}">
                <a16:creationId xmlns:a16="http://schemas.microsoft.com/office/drawing/2014/main" id="{6E412CA3-624D-9EC5-0455-269A0F197031}"/>
              </a:ext>
            </a:extLst>
          </p:cNvPr>
          <p:cNvSpPr>
            <a:spLocks noGrp="1"/>
          </p:cNvSpPr>
          <p:nvPr>
            <p:ph type="ftr" sz="quarter" idx="15"/>
          </p:nvPr>
        </p:nvSpPr>
        <p:spPr/>
        <p:txBody>
          <a:bodyPr/>
          <a:lstStyle>
            <a:lvl1pPr>
              <a:defRPr>
                <a:solidFill>
                  <a:schemeClr val="accent5"/>
                </a:solidFill>
              </a:defRPr>
            </a:lvl1pPr>
          </a:lstStyle>
          <a:p>
            <a:endParaRPr lang="en-US" dirty="0"/>
          </a:p>
        </p:txBody>
      </p:sp>
      <p:sp>
        <p:nvSpPr>
          <p:cNvPr id="10" name="Date Placeholder 9">
            <a:extLst>
              <a:ext uri="{FF2B5EF4-FFF2-40B4-BE49-F238E27FC236}">
                <a16:creationId xmlns:a16="http://schemas.microsoft.com/office/drawing/2014/main" id="{0C9E9582-BFC4-2DE1-AAC3-77216CD8AF10}"/>
              </a:ext>
            </a:extLst>
          </p:cNvPr>
          <p:cNvSpPr>
            <a:spLocks noGrp="1"/>
          </p:cNvSpPr>
          <p:nvPr>
            <p:ph type="dt" sz="half" idx="14"/>
          </p:nvPr>
        </p:nvSpPr>
        <p:spPr/>
        <p:txBody>
          <a:bodyPr/>
          <a:lstStyle>
            <a:lvl1pPr>
              <a:defRPr>
                <a:solidFill>
                  <a:schemeClr val="accent5"/>
                </a:solidFill>
              </a:defRPr>
            </a:lvl1pPr>
          </a:lstStyle>
          <a:p>
            <a:fld id="{928E9DBA-F574-49B8-A000-DD2C6733F410}" type="datetime1">
              <a:rPr lang="en-US" smtClean="0"/>
              <a:t>4/14/2026</a:t>
            </a:fld>
            <a:endParaRPr lang="en-US" dirty="0"/>
          </a:p>
        </p:txBody>
      </p:sp>
      <p:sp>
        <p:nvSpPr>
          <p:cNvPr id="12" name="Slide Number Placeholder 11">
            <a:extLst>
              <a:ext uri="{FF2B5EF4-FFF2-40B4-BE49-F238E27FC236}">
                <a16:creationId xmlns:a16="http://schemas.microsoft.com/office/drawing/2014/main" id="{B6CA68CC-04B7-B57A-4A1D-6732593FE209}"/>
              </a:ext>
            </a:extLst>
          </p:cNvPr>
          <p:cNvSpPr>
            <a:spLocks noGrp="1"/>
          </p:cNvSpPr>
          <p:nvPr>
            <p:ph type="sldNum" sz="quarter" idx="16"/>
          </p:nvPr>
        </p:nvSpPr>
        <p:spPr>
          <a:solidFill>
            <a:schemeClr val="accent1">
              <a:lumMod val="90000"/>
              <a:lumOff val="10000"/>
            </a:schemeClr>
          </a:solidFill>
        </p:spPr>
        <p:txBody>
          <a:bodyPr/>
          <a:lstStyle/>
          <a:p>
            <a:fld id="{AEAA3239-9EA4-4A65-A281-97F994456D9F}" type="slidenum">
              <a:rPr lang="en-US" smtClean="0"/>
              <a:pPr/>
              <a:t>‹#›</a:t>
            </a:fld>
            <a:endParaRPr lang="en-US" sz="900" dirty="0"/>
          </a:p>
        </p:txBody>
      </p:sp>
      <p:cxnSp>
        <p:nvCxnSpPr>
          <p:cNvPr id="13" name="Straight Connector 12">
            <a:extLst>
              <a:ext uri="{FF2B5EF4-FFF2-40B4-BE49-F238E27FC236}">
                <a16:creationId xmlns:a16="http://schemas.microsoft.com/office/drawing/2014/main" id="{9D723FA3-CE00-5B24-003F-AB5A48CB4990}"/>
              </a:ext>
            </a:extLst>
          </p:cNvPr>
          <p:cNvCxnSpPr>
            <a:cxnSpLocks/>
          </p:cNvCxnSpPr>
          <p:nvPr userDrawn="1"/>
        </p:nvCxnSpPr>
        <p:spPr>
          <a:xfrm>
            <a:off x="6934200" y="2118897"/>
            <a:ext cx="5257800" cy="0"/>
          </a:xfrm>
          <a:prstGeom prst="line">
            <a:avLst/>
          </a:prstGeom>
          <a:ln w="53975">
            <a:solidFill>
              <a:schemeClr val="accent5"/>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12722220"/>
      </p:ext>
    </p:extLst>
  </p:cSld>
  <p:clrMapOvr>
    <a:overrideClrMapping bg1="dk1" tx1="lt1" bg2="dk2" tx2="lt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Statemen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685800" y="685800"/>
            <a:ext cx="10789920" cy="5394960"/>
          </a:xfrm>
        </p:spPr>
        <p:txBody>
          <a:bodyPr anchor="t">
            <a:normAutofit/>
          </a:bodyPr>
          <a:lstStyle>
            <a:lvl1pPr marL="0" indent="0">
              <a:lnSpc>
                <a:spcPct val="90000"/>
              </a:lnSpc>
              <a:buNone/>
              <a:defRPr sz="8000" b="1">
                <a:solidFill>
                  <a:schemeClr val="accent4"/>
                </a:solidFill>
              </a:defRPr>
            </a:lvl1pPr>
            <a:lvl2pPr marL="228600" indent="0">
              <a:lnSpc>
                <a:spcPct val="90000"/>
              </a:lnSpc>
              <a:buNone/>
              <a:defRPr sz="7200" b="1">
                <a:solidFill>
                  <a:schemeClr val="accent4"/>
                </a:solidFill>
              </a:defRPr>
            </a:lvl2pPr>
            <a:lvl3pPr marL="457200" indent="0">
              <a:lnSpc>
                <a:spcPct val="90000"/>
              </a:lnSpc>
              <a:buNone/>
              <a:defRPr sz="6600" b="1">
                <a:solidFill>
                  <a:schemeClr val="accent4"/>
                </a:solidFill>
              </a:defRPr>
            </a:lvl3pPr>
            <a:lvl4pPr marL="685800" indent="0">
              <a:lnSpc>
                <a:spcPct val="90000"/>
              </a:lnSpc>
              <a:buNone/>
              <a:defRPr sz="6000" b="1">
                <a:solidFill>
                  <a:schemeClr val="accent4"/>
                </a:solidFill>
              </a:defRPr>
            </a:lvl4pPr>
            <a:lvl5pPr marL="914400" indent="0">
              <a:lnSpc>
                <a:spcPct val="90000"/>
              </a:lnSpc>
              <a:buNone/>
              <a:defRPr sz="5400" b="1">
                <a:solidFill>
                  <a:schemeClr val="accent4"/>
                </a:solidFill>
              </a:defRPr>
            </a:lvl5pPr>
          </a:lstStyle>
          <a:p>
            <a:pPr lvl="0"/>
            <a:r>
              <a:rPr lang="en-US" dirty="0"/>
              <a:t>Click to add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a:extLst>
              <a:ext uri="{FF2B5EF4-FFF2-40B4-BE49-F238E27FC236}">
                <a16:creationId xmlns:a16="http://schemas.microsoft.com/office/drawing/2014/main" id="{0A9A09C8-E4BE-5919-277B-FC58BAB9F6BF}"/>
              </a:ext>
            </a:extLst>
          </p:cNvPr>
          <p:cNvSpPr>
            <a:spLocks noGrp="1"/>
          </p:cNvSpPr>
          <p:nvPr>
            <p:ph type="ftr" sz="quarter" idx="15"/>
          </p:nvPr>
        </p:nvSpPr>
        <p:spPr/>
        <p:txBody>
          <a:bodyPr/>
          <a:lstStyle>
            <a:lvl1pPr>
              <a:defRPr b="0">
                <a:solidFill>
                  <a:schemeClr val="accent5"/>
                </a:solidFill>
              </a:defRPr>
            </a:lvl1pPr>
          </a:lstStyle>
          <a:p>
            <a:endParaRPr lang="en-US" b="0" dirty="0"/>
          </a:p>
        </p:txBody>
      </p:sp>
      <p:sp>
        <p:nvSpPr>
          <p:cNvPr id="6" name="Date Placeholder 5">
            <a:extLst>
              <a:ext uri="{FF2B5EF4-FFF2-40B4-BE49-F238E27FC236}">
                <a16:creationId xmlns:a16="http://schemas.microsoft.com/office/drawing/2014/main" id="{322477BB-2AE4-F703-A045-92BB59CC68FA}"/>
              </a:ext>
            </a:extLst>
          </p:cNvPr>
          <p:cNvSpPr>
            <a:spLocks noGrp="1"/>
          </p:cNvSpPr>
          <p:nvPr>
            <p:ph type="dt" sz="half" idx="14"/>
          </p:nvPr>
        </p:nvSpPr>
        <p:spPr/>
        <p:txBody>
          <a:bodyPr/>
          <a:lstStyle>
            <a:lvl1pPr>
              <a:defRPr b="0">
                <a:solidFill>
                  <a:schemeClr val="accent5"/>
                </a:solidFill>
              </a:defRPr>
            </a:lvl1pPr>
          </a:lstStyle>
          <a:p>
            <a:fld id="{C00E75E5-D496-4EC7-8813-684FB5336261}" type="datetime1">
              <a:rPr lang="en-US" smtClean="0"/>
              <a:t>4/14/2026</a:t>
            </a:fld>
            <a:endParaRPr lang="en-US" b="0" dirty="0"/>
          </a:p>
        </p:txBody>
      </p:sp>
      <p:sp>
        <p:nvSpPr>
          <p:cNvPr id="9" name="Slide Number Placeholder 8">
            <a:extLst>
              <a:ext uri="{FF2B5EF4-FFF2-40B4-BE49-F238E27FC236}">
                <a16:creationId xmlns:a16="http://schemas.microsoft.com/office/drawing/2014/main" id="{153F7A2E-5219-DA8D-BF53-2AA1E480FBAB}"/>
              </a:ext>
            </a:extLst>
          </p:cNvPr>
          <p:cNvSpPr>
            <a:spLocks noGrp="1"/>
          </p:cNvSpPr>
          <p:nvPr>
            <p:ph type="sldNum" sz="quarter" idx="16"/>
          </p:nvPr>
        </p:nvSpPr>
        <p:spPr/>
        <p:txBody>
          <a:bodyPr/>
          <a:lstStyle>
            <a:lvl1pPr>
              <a:defRPr b="0"/>
            </a:lvl1pPr>
          </a:lstStyle>
          <a:p>
            <a:fld id="{AEAA3239-9EA4-4A65-A281-97F994456D9F}" type="slidenum">
              <a:rPr lang="en-US" smtClean="0"/>
              <a:pPr/>
              <a:t>‹#›</a:t>
            </a:fld>
            <a:endParaRPr lang="en-US" b="0" dirty="0"/>
          </a:p>
        </p:txBody>
      </p:sp>
    </p:spTree>
    <p:extLst>
      <p:ext uri="{BB962C8B-B14F-4D97-AF65-F5344CB8AC3E}">
        <p14:creationId xmlns:p14="http://schemas.microsoft.com/office/powerpoint/2010/main" val="1070702014"/>
      </p:ext>
    </p:extLst>
  </p:cSld>
  <p:clrMapOvr>
    <a:overrideClrMapping bg1="dk1" tx1="lt1" bg2="dk2" tx2="lt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Statem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dirty="0"/>
              <a:t>Click to edit Master title style</a:t>
            </a:r>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685800" y="685800"/>
            <a:ext cx="7315200" cy="5486400"/>
          </a:xfrm>
        </p:spPr>
        <p:txBody>
          <a:bodyPr anchor="t">
            <a:noAutofit/>
          </a:bodyPr>
          <a:lstStyle>
            <a:lvl1pPr marL="0" indent="0">
              <a:lnSpc>
                <a:spcPct val="90000"/>
              </a:lnSpc>
              <a:buNone/>
              <a:defRPr sz="6600" b="1">
                <a:solidFill>
                  <a:schemeClr val="accent3"/>
                </a:solidFill>
              </a:defRPr>
            </a:lvl1pPr>
            <a:lvl2pPr marL="228600" indent="0">
              <a:lnSpc>
                <a:spcPct val="90000"/>
              </a:lnSpc>
              <a:buNone/>
              <a:defRPr sz="6000" b="1">
                <a:solidFill>
                  <a:schemeClr val="accent3"/>
                </a:solidFill>
              </a:defRPr>
            </a:lvl2pPr>
            <a:lvl3pPr marL="457200" indent="0">
              <a:lnSpc>
                <a:spcPct val="90000"/>
              </a:lnSpc>
              <a:buNone/>
              <a:defRPr sz="5400" b="1">
                <a:solidFill>
                  <a:schemeClr val="accent3"/>
                </a:solidFill>
              </a:defRPr>
            </a:lvl3pPr>
            <a:lvl4pPr marL="685800" indent="0">
              <a:lnSpc>
                <a:spcPct val="90000"/>
              </a:lnSpc>
              <a:buNone/>
              <a:defRPr sz="4800" b="1">
                <a:solidFill>
                  <a:schemeClr val="accent3"/>
                </a:solidFill>
              </a:defRPr>
            </a:lvl4pPr>
            <a:lvl5pPr marL="914400" indent="0">
              <a:lnSpc>
                <a:spcPct val="90000"/>
              </a:lnSpc>
              <a:buNone/>
              <a:defRPr sz="4400" b="1">
                <a:solidFill>
                  <a:schemeClr val="accent3"/>
                </a:solidFill>
              </a:defRPr>
            </a:lvl5pPr>
          </a:lstStyle>
          <a:p>
            <a:pPr lvl="0"/>
            <a:r>
              <a:rPr lang="en-US" dirty="0"/>
              <a:t>Click to add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10">
            <a:extLst>
              <a:ext uri="{FF2B5EF4-FFF2-40B4-BE49-F238E27FC236}">
                <a16:creationId xmlns:a16="http://schemas.microsoft.com/office/drawing/2014/main" id="{14888062-3D09-ED26-DC7F-447AB9A757FE}"/>
              </a:ext>
            </a:extLst>
          </p:cNvPr>
          <p:cNvSpPr>
            <a:spLocks noGrp="1"/>
          </p:cNvSpPr>
          <p:nvPr>
            <p:ph type="ftr" sz="quarter" idx="15"/>
          </p:nvPr>
        </p:nvSpPr>
        <p:spPr/>
        <p:txBody>
          <a:bodyPr/>
          <a:lstStyle/>
          <a:p>
            <a:endParaRPr lang="en-US" sz="900" dirty="0"/>
          </a:p>
        </p:txBody>
      </p:sp>
      <p:sp>
        <p:nvSpPr>
          <p:cNvPr id="10" name="Date Placeholder 9">
            <a:extLst>
              <a:ext uri="{FF2B5EF4-FFF2-40B4-BE49-F238E27FC236}">
                <a16:creationId xmlns:a16="http://schemas.microsoft.com/office/drawing/2014/main" id="{647EEF49-62B3-1E5C-5EAD-ED1B4557161E}"/>
              </a:ext>
            </a:extLst>
          </p:cNvPr>
          <p:cNvSpPr>
            <a:spLocks noGrp="1"/>
          </p:cNvSpPr>
          <p:nvPr>
            <p:ph type="dt" sz="half" idx="14"/>
          </p:nvPr>
        </p:nvSpPr>
        <p:spPr/>
        <p:txBody>
          <a:bodyPr/>
          <a:lstStyle/>
          <a:p>
            <a:fld id="{AEE77BEB-FE0B-4D99-BCD5-ECA5C6DB5BFD}" type="datetime1">
              <a:rPr lang="en-US" smtClean="0"/>
              <a:t>4/14/2026</a:t>
            </a:fld>
            <a:endParaRPr lang="en-US" sz="900" dirty="0"/>
          </a:p>
        </p:txBody>
      </p:sp>
      <p:sp>
        <p:nvSpPr>
          <p:cNvPr id="12" name="Slide Number Placeholder 11">
            <a:extLst>
              <a:ext uri="{FF2B5EF4-FFF2-40B4-BE49-F238E27FC236}">
                <a16:creationId xmlns:a16="http://schemas.microsoft.com/office/drawing/2014/main" id="{4FB220C6-3442-368E-4DEA-A07BD9C2B211}"/>
              </a:ext>
            </a:extLst>
          </p:cNvPr>
          <p:cNvSpPr>
            <a:spLocks noGrp="1"/>
          </p:cNvSpPr>
          <p:nvPr>
            <p:ph type="sldNum" sz="quarter" idx="16"/>
          </p:nvPr>
        </p:nvSpPr>
        <p:spPr/>
        <p:txBody>
          <a:bodyPr/>
          <a:lstStyle/>
          <a:p>
            <a:fld id="{AEAA3239-9EA4-4A65-A281-97F994456D9F}" type="slidenum">
              <a:rPr lang="en-US" smtClean="0"/>
              <a:pPr/>
              <a:t>‹#›</a:t>
            </a:fld>
            <a:endParaRPr lang="en-US" sz="900" dirty="0"/>
          </a:p>
        </p:txBody>
      </p:sp>
    </p:spTree>
    <p:extLst>
      <p:ext uri="{BB962C8B-B14F-4D97-AF65-F5344CB8AC3E}">
        <p14:creationId xmlns:p14="http://schemas.microsoft.com/office/powerpoint/2010/main" val="32325409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Statement 3">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685800" y="685800"/>
            <a:ext cx="10789920" cy="5394960"/>
          </a:xfrm>
        </p:spPr>
        <p:txBody>
          <a:bodyPr anchor="b">
            <a:normAutofit/>
          </a:bodyPr>
          <a:lstStyle>
            <a:lvl1pPr marL="0" indent="0">
              <a:lnSpc>
                <a:spcPct val="90000"/>
              </a:lnSpc>
              <a:buNone/>
              <a:defRPr sz="7200" b="1">
                <a:solidFill>
                  <a:schemeClr val="accent2"/>
                </a:solidFill>
              </a:defRPr>
            </a:lvl1pPr>
            <a:lvl2pPr marL="228600" indent="0">
              <a:lnSpc>
                <a:spcPct val="90000"/>
              </a:lnSpc>
              <a:buNone/>
              <a:defRPr sz="6600" b="1">
                <a:solidFill>
                  <a:schemeClr val="accent2"/>
                </a:solidFill>
              </a:defRPr>
            </a:lvl2pPr>
            <a:lvl3pPr marL="457200" indent="0">
              <a:lnSpc>
                <a:spcPct val="90000"/>
              </a:lnSpc>
              <a:buNone/>
              <a:defRPr sz="6000" b="1">
                <a:solidFill>
                  <a:schemeClr val="accent2"/>
                </a:solidFill>
              </a:defRPr>
            </a:lvl3pPr>
            <a:lvl4pPr marL="685800" indent="0">
              <a:lnSpc>
                <a:spcPct val="90000"/>
              </a:lnSpc>
              <a:buNone/>
              <a:defRPr sz="5400" b="1">
                <a:solidFill>
                  <a:schemeClr val="accent2"/>
                </a:solidFill>
              </a:defRPr>
            </a:lvl4pPr>
            <a:lvl5pPr marL="914400" indent="0">
              <a:lnSpc>
                <a:spcPct val="90000"/>
              </a:lnSpc>
              <a:buNone/>
              <a:defRPr sz="4800" b="1">
                <a:solidFill>
                  <a:schemeClr val="accent2"/>
                </a:solidFill>
              </a:defRPr>
            </a:lvl5pPr>
          </a:lstStyle>
          <a:p>
            <a:pPr lvl="0"/>
            <a:r>
              <a:rPr lang="en-US" dirty="0"/>
              <a:t>Click to add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10">
            <a:extLst>
              <a:ext uri="{FF2B5EF4-FFF2-40B4-BE49-F238E27FC236}">
                <a16:creationId xmlns:a16="http://schemas.microsoft.com/office/drawing/2014/main" id="{6BA51D93-9944-2BC9-815F-A60CA562409F}"/>
              </a:ext>
            </a:extLst>
          </p:cNvPr>
          <p:cNvSpPr>
            <a:spLocks noGrp="1"/>
          </p:cNvSpPr>
          <p:nvPr>
            <p:ph type="ftr" sz="quarter" idx="15"/>
          </p:nvPr>
        </p:nvSpPr>
        <p:spPr/>
        <p:txBody>
          <a:bodyPr/>
          <a:lstStyle/>
          <a:p>
            <a:endParaRPr lang="en-US" sz="900" dirty="0"/>
          </a:p>
        </p:txBody>
      </p:sp>
      <p:sp>
        <p:nvSpPr>
          <p:cNvPr id="10" name="Date Placeholder 9">
            <a:extLst>
              <a:ext uri="{FF2B5EF4-FFF2-40B4-BE49-F238E27FC236}">
                <a16:creationId xmlns:a16="http://schemas.microsoft.com/office/drawing/2014/main" id="{2C7E932F-30B9-A7ED-CEF9-ED7C120FCFBC}"/>
              </a:ext>
            </a:extLst>
          </p:cNvPr>
          <p:cNvSpPr>
            <a:spLocks noGrp="1"/>
          </p:cNvSpPr>
          <p:nvPr>
            <p:ph type="dt" sz="half" idx="14"/>
          </p:nvPr>
        </p:nvSpPr>
        <p:spPr/>
        <p:txBody>
          <a:bodyPr/>
          <a:lstStyle/>
          <a:p>
            <a:fld id="{205C1734-919B-490D-88CD-D33F70BB66A2}" type="datetime1">
              <a:rPr lang="en-US" smtClean="0"/>
              <a:t>4/14/2026</a:t>
            </a:fld>
            <a:endParaRPr lang="en-US" sz="900" dirty="0"/>
          </a:p>
        </p:txBody>
      </p:sp>
      <p:sp>
        <p:nvSpPr>
          <p:cNvPr id="12" name="Slide Number Placeholder 11">
            <a:extLst>
              <a:ext uri="{FF2B5EF4-FFF2-40B4-BE49-F238E27FC236}">
                <a16:creationId xmlns:a16="http://schemas.microsoft.com/office/drawing/2014/main" id="{2798614F-71F4-C3D8-BE5E-42ADD598643E}"/>
              </a:ext>
            </a:extLst>
          </p:cNvPr>
          <p:cNvSpPr>
            <a:spLocks noGrp="1"/>
          </p:cNvSpPr>
          <p:nvPr>
            <p:ph type="sldNum" sz="quarter" idx="16"/>
          </p:nvPr>
        </p:nvSpPr>
        <p:spPr/>
        <p:txBody>
          <a:bodyPr/>
          <a:lstStyle/>
          <a:p>
            <a:fld id="{AEAA3239-9EA4-4A65-A281-97F994456D9F}" type="slidenum">
              <a:rPr lang="en-US" smtClean="0"/>
              <a:pPr/>
              <a:t>‹#›</a:t>
            </a:fld>
            <a:endParaRPr lang="en-US" sz="900" dirty="0"/>
          </a:p>
        </p:txBody>
      </p:sp>
    </p:spTree>
    <p:extLst>
      <p:ext uri="{BB962C8B-B14F-4D97-AF65-F5344CB8AC3E}">
        <p14:creationId xmlns:p14="http://schemas.microsoft.com/office/powerpoint/2010/main" val="22223401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Statement 5">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4297680" y="685800"/>
            <a:ext cx="7315200" cy="5486400"/>
          </a:xfrm>
        </p:spPr>
        <p:txBody>
          <a:bodyPr vert="horz" lIns="91440" tIns="45720" rIns="91440" bIns="45720" rtlCol="0" anchor="ctr" anchorCtr="0">
            <a:noAutofit/>
          </a:bodyPr>
          <a:lstStyle>
            <a:lvl1pPr marL="0" indent="0">
              <a:lnSpc>
                <a:spcPct val="90000"/>
              </a:lnSpc>
              <a:buNone/>
              <a:defRPr lang="en-US" sz="6600" b="1" dirty="0">
                <a:solidFill>
                  <a:schemeClr val="accent5"/>
                </a:solidFill>
              </a:defRPr>
            </a:lvl1pPr>
            <a:lvl2pPr marL="228600" indent="0">
              <a:lnSpc>
                <a:spcPct val="90000"/>
              </a:lnSpc>
              <a:buNone/>
              <a:defRPr lang="en-US" sz="6000" b="1" dirty="0">
                <a:solidFill>
                  <a:schemeClr val="accent5"/>
                </a:solidFill>
              </a:defRPr>
            </a:lvl2pPr>
            <a:lvl3pPr marL="457200" indent="0">
              <a:lnSpc>
                <a:spcPct val="90000"/>
              </a:lnSpc>
              <a:buNone/>
              <a:defRPr lang="en-US" sz="5400" b="1" dirty="0">
                <a:solidFill>
                  <a:schemeClr val="accent5"/>
                </a:solidFill>
              </a:defRPr>
            </a:lvl3pPr>
            <a:lvl4pPr marL="685800" indent="0">
              <a:lnSpc>
                <a:spcPct val="90000"/>
              </a:lnSpc>
              <a:buNone/>
              <a:defRPr lang="en-US" sz="4800" b="1" dirty="0">
                <a:solidFill>
                  <a:schemeClr val="accent5"/>
                </a:solidFill>
              </a:defRPr>
            </a:lvl4pPr>
            <a:lvl5pPr marL="914400" indent="0">
              <a:lnSpc>
                <a:spcPct val="90000"/>
              </a:lnSpc>
              <a:buNone/>
              <a:defRPr lang="en-US" sz="4400" b="1" dirty="0">
                <a:solidFill>
                  <a:schemeClr val="accent5"/>
                </a:solidFill>
              </a:defRPr>
            </a:lvl5pPr>
          </a:lstStyle>
          <a:p>
            <a:pPr lvl="0"/>
            <a:r>
              <a:rPr lang="en-US" dirty="0"/>
              <a:t>Click to add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a:extLst>
              <a:ext uri="{FF2B5EF4-FFF2-40B4-BE49-F238E27FC236}">
                <a16:creationId xmlns:a16="http://schemas.microsoft.com/office/drawing/2014/main" id="{990C6FD0-8607-D553-1B6B-1C12B93B1EF6}"/>
              </a:ext>
            </a:extLst>
          </p:cNvPr>
          <p:cNvSpPr>
            <a:spLocks noGrp="1"/>
          </p:cNvSpPr>
          <p:nvPr>
            <p:ph type="ftr" sz="quarter" idx="15"/>
          </p:nvPr>
        </p:nvSpPr>
        <p:spPr/>
        <p:txBody>
          <a:bodyPr/>
          <a:lstStyle>
            <a:lvl1pPr>
              <a:defRPr>
                <a:solidFill>
                  <a:schemeClr val="accent5"/>
                </a:solidFill>
              </a:defRPr>
            </a:lvl1pPr>
          </a:lstStyle>
          <a:p>
            <a:endParaRPr lang="en-US" dirty="0"/>
          </a:p>
        </p:txBody>
      </p:sp>
      <p:sp>
        <p:nvSpPr>
          <p:cNvPr id="6" name="Date Placeholder 5">
            <a:extLst>
              <a:ext uri="{FF2B5EF4-FFF2-40B4-BE49-F238E27FC236}">
                <a16:creationId xmlns:a16="http://schemas.microsoft.com/office/drawing/2014/main" id="{B80EDC19-E133-BD03-8B9E-EFC28C3479E5}"/>
              </a:ext>
            </a:extLst>
          </p:cNvPr>
          <p:cNvSpPr>
            <a:spLocks noGrp="1"/>
          </p:cNvSpPr>
          <p:nvPr>
            <p:ph type="dt" sz="half" idx="14"/>
          </p:nvPr>
        </p:nvSpPr>
        <p:spPr/>
        <p:txBody>
          <a:bodyPr/>
          <a:lstStyle>
            <a:lvl1pPr>
              <a:defRPr>
                <a:solidFill>
                  <a:schemeClr val="accent5"/>
                </a:solidFill>
              </a:defRPr>
            </a:lvl1pPr>
          </a:lstStyle>
          <a:p>
            <a:fld id="{2E413318-8617-4118-8000-9B8B71A9711B}" type="datetime1">
              <a:rPr lang="en-US" smtClean="0"/>
              <a:t>4/14/2026</a:t>
            </a:fld>
            <a:endParaRPr lang="en-US" dirty="0"/>
          </a:p>
        </p:txBody>
      </p:sp>
      <p:sp>
        <p:nvSpPr>
          <p:cNvPr id="9" name="Slide Number Placeholder 8">
            <a:extLst>
              <a:ext uri="{FF2B5EF4-FFF2-40B4-BE49-F238E27FC236}">
                <a16:creationId xmlns:a16="http://schemas.microsoft.com/office/drawing/2014/main" id="{08591225-6735-2FDD-B652-0FE0C538238F}"/>
              </a:ext>
            </a:extLst>
          </p:cNvPr>
          <p:cNvSpPr>
            <a:spLocks noGrp="1"/>
          </p:cNvSpPr>
          <p:nvPr>
            <p:ph type="sldNum" sz="quarter" idx="16"/>
          </p:nvPr>
        </p:nvSpPr>
        <p:spPr>
          <a:solidFill>
            <a:schemeClr val="accent1">
              <a:lumMod val="90000"/>
              <a:lumOff val="10000"/>
            </a:schemeClr>
          </a:solidFill>
        </p:spPr>
        <p:txBody>
          <a:bodyPr/>
          <a:lstStyle>
            <a:lvl1pPr>
              <a:defRPr>
                <a:solidFill>
                  <a:schemeClr val="accent5"/>
                </a:solidFill>
              </a:defRPr>
            </a:lvl1pPr>
          </a:lstStyle>
          <a:p>
            <a:fld id="{AEAA3239-9EA4-4A65-A281-97F994456D9F}" type="slidenum">
              <a:rPr lang="en-US" smtClean="0"/>
              <a:pPr/>
              <a:t>‹#›</a:t>
            </a:fld>
            <a:endParaRPr lang="en-US" dirty="0"/>
          </a:p>
        </p:txBody>
      </p:sp>
    </p:spTree>
    <p:extLst>
      <p:ext uri="{BB962C8B-B14F-4D97-AF65-F5344CB8AC3E}">
        <p14:creationId xmlns:p14="http://schemas.microsoft.com/office/powerpoint/2010/main" val="1462171155"/>
      </p:ext>
    </p:extLst>
  </p:cSld>
  <p:clrMapOvr>
    <a:overrideClrMapping bg1="dk1" tx1="lt1" bg2="dk2" tx2="lt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2FA0A-1F7B-DD41-ECED-02B60BC46B10}"/>
              </a:ext>
            </a:extLst>
          </p:cNvPr>
          <p:cNvSpPr>
            <a:spLocks noGrp="1"/>
          </p:cNvSpPr>
          <p:nvPr>
            <p:ph type="title" hasCustomPrompt="1"/>
          </p:nvPr>
        </p:nvSpPr>
        <p:spPr>
          <a:xfrm>
            <a:off x="1499616" y="5029200"/>
            <a:ext cx="9198864" cy="640080"/>
          </a:xfrm>
        </p:spPr>
        <p:txBody>
          <a:bodyPr anchor="ctr">
            <a:normAutofit/>
          </a:bodyPr>
          <a:lstStyle>
            <a:lvl1pPr>
              <a:lnSpc>
                <a:spcPct val="120000"/>
              </a:lnSpc>
              <a:defRPr sz="2000" b="1" i="0" spc="0">
                <a:solidFill>
                  <a:schemeClr val="accent3"/>
                </a:solidFill>
                <a:latin typeface="+mj-lt"/>
              </a:defRPr>
            </a:lvl1pPr>
          </a:lstStyle>
          <a:p>
            <a:r>
              <a:rPr lang="en-US" dirty="0"/>
              <a:t>Quote Author</a:t>
            </a:r>
          </a:p>
        </p:txBody>
      </p:sp>
      <p:sp>
        <p:nvSpPr>
          <p:cNvPr id="7" name="Content Placeholder 6">
            <a:extLst>
              <a:ext uri="{FF2B5EF4-FFF2-40B4-BE49-F238E27FC236}">
                <a16:creationId xmlns:a16="http://schemas.microsoft.com/office/drawing/2014/main" id="{A14BE2EA-8E1E-E2DA-5CCF-46908B013BF2}"/>
              </a:ext>
            </a:extLst>
          </p:cNvPr>
          <p:cNvSpPr>
            <a:spLocks noGrp="1"/>
          </p:cNvSpPr>
          <p:nvPr>
            <p:ph sz="quarter" idx="13" hasCustomPrompt="1"/>
          </p:nvPr>
        </p:nvSpPr>
        <p:spPr>
          <a:xfrm>
            <a:off x="1499616" y="1188720"/>
            <a:ext cx="9198864" cy="3332480"/>
          </a:xfrm>
        </p:spPr>
        <p:txBody>
          <a:bodyPr anchor="ctr">
            <a:normAutofit/>
          </a:bodyPr>
          <a:lstStyle>
            <a:lvl1pPr marL="164592" indent="-164592">
              <a:lnSpc>
                <a:spcPct val="100000"/>
              </a:lnSpc>
              <a:spcBef>
                <a:spcPts val="0"/>
              </a:spcBef>
              <a:buNone/>
              <a:defRPr sz="4800">
                <a:latin typeface="+mn-lt"/>
              </a:defRPr>
            </a:lvl1pPr>
          </a:lstStyle>
          <a:p>
            <a:pPr lvl="0"/>
            <a:r>
              <a:rPr lang="en-US" dirty="0"/>
              <a:t>Click to add Quote</a:t>
            </a:r>
          </a:p>
        </p:txBody>
      </p:sp>
      <p:sp>
        <p:nvSpPr>
          <p:cNvPr id="11" name="Footer Placeholder 10">
            <a:extLst>
              <a:ext uri="{FF2B5EF4-FFF2-40B4-BE49-F238E27FC236}">
                <a16:creationId xmlns:a16="http://schemas.microsoft.com/office/drawing/2014/main" id="{13631130-6E5E-49E0-2CBD-E94754D3F75B}"/>
              </a:ext>
            </a:extLst>
          </p:cNvPr>
          <p:cNvSpPr>
            <a:spLocks noGrp="1"/>
          </p:cNvSpPr>
          <p:nvPr>
            <p:ph type="ftr" sz="quarter" idx="15"/>
          </p:nvPr>
        </p:nvSpPr>
        <p:spPr/>
        <p:txBody>
          <a:bodyPr/>
          <a:lstStyle/>
          <a:p>
            <a:endParaRPr lang="en-US" sz="900" dirty="0"/>
          </a:p>
        </p:txBody>
      </p:sp>
      <p:sp>
        <p:nvSpPr>
          <p:cNvPr id="10" name="Date Placeholder 9">
            <a:extLst>
              <a:ext uri="{FF2B5EF4-FFF2-40B4-BE49-F238E27FC236}">
                <a16:creationId xmlns:a16="http://schemas.microsoft.com/office/drawing/2014/main" id="{F6C34576-FC8D-BC9E-CFBA-79D123C670A0}"/>
              </a:ext>
            </a:extLst>
          </p:cNvPr>
          <p:cNvSpPr>
            <a:spLocks noGrp="1"/>
          </p:cNvSpPr>
          <p:nvPr>
            <p:ph type="dt" sz="half" idx="14"/>
          </p:nvPr>
        </p:nvSpPr>
        <p:spPr/>
        <p:txBody>
          <a:bodyPr/>
          <a:lstStyle/>
          <a:p>
            <a:fld id="{FA32D114-3A62-416A-8DB9-04FC0453D181}" type="datetime1">
              <a:rPr lang="en-US" smtClean="0"/>
              <a:t>4/14/2026</a:t>
            </a:fld>
            <a:endParaRPr lang="en-US" sz="900" dirty="0"/>
          </a:p>
        </p:txBody>
      </p:sp>
      <p:sp>
        <p:nvSpPr>
          <p:cNvPr id="12" name="Slide Number Placeholder 11">
            <a:extLst>
              <a:ext uri="{FF2B5EF4-FFF2-40B4-BE49-F238E27FC236}">
                <a16:creationId xmlns:a16="http://schemas.microsoft.com/office/drawing/2014/main" id="{79801413-C7CE-D2ED-5246-79436772D727}"/>
              </a:ext>
            </a:extLst>
          </p:cNvPr>
          <p:cNvSpPr>
            <a:spLocks noGrp="1"/>
          </p:cNvSpPr>
          <p:nvPr>
            <p:ph type="sldNum" sz="quarter" idx="16"/>
          </p:nvPr>
        </p:nvSpPr>
        <p:spPr/>
        <p:txBody>
          <a:bodyPr/>
          <a:lstStyle/>
          <a:p>
            <a:fld id="{AEAA3239-9EA4-4A65-A281-97F994456D9F}" type="slidenum">
              <a:rPr lang="en-US" smtClean="0"/>
              <a:pPr/>
              <a:t>‹#›</a:t>
            </a:fld>
            <a:endParaRPr lang="en-US" sz="900" dirty="0"/>
          </a:p>
        </p:txBody>
      </p:sp>
    </p:spTree>
    <p:extLst>
      <p:ext uri="{BB962C8B-B14F-4D97-AF65-F5344CB8AC3E}">
        <p14:creationId xmlns:p14="http://schemas.microsoft.com/office/powerpoint/2010/main" val="28171315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Quote 2">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2FA0A-1F7B-DD41-ECED-02B60BC46B10}"/>
              </a:ext>
            </a:extLst>
          </p:cNvPr>
          <p:cNvSpPr>
            <a:spLocks noGrp="1"/>
          </p:cNvSpPr>
          <p:nvPr>
            <p:ph type="title" hasCustomPrompt="1"/>
          </p:nvPr>
        </p:nvSpPr>
        <p:spPr>
          <a:xfrm>
            <a:off x="1677009" y="4955722"/>
            <a:ext cx="8863084" cy="669472"/>
          </a:xfrm>
        </p:spPr>
        <p:txBody>
          <a:bodyPr anchor="ctr">
            <a:normAutofit/>
          </a:bodyPr>
          <a:lstStyle>
            <a:lvl1pPr algn="ctr">
              <a:lnSpc>
                <a:spcPct val="120000"/>
              </a:lnSpc>
              <a:defRPr sz="2000" b="1" i="0" spc="0">
                <a:solidFill>
                  <a:schemeClr val="accent4"/>
                </a:solidFill>
                <a:latin typeface="+mj-lt"/>
              </a:defRPr>
            </a:lvl1pPr>
          </a:lstStyle>
          <a:p>
            <a:r>
              <a:rPr lang="en-US" dirty="0"/>
              <a:t>Quote Author</a:t>
            </a:r>
          </a:p>
        </p:txBody>
      </p:sp>
      <p:sp>
        <p:nvSpPr>
          <p:cNvPr id="7" name="Content Placeholder 6">
            <a:extLst>
              <a:ext uri="{FF2B5EF4-FFF2-40B4-BE49-F238E27FC236}">
                <a16:creationId xmlns:a16="http://schemas.microsoft.com/office/drawing/2014/main" id="{A14BE2EA-8E1E-E2DA-5CCF-46908B013BF2}"/>
              </a:ext>
            </a:extLst>
          </p:cNvPr>
          <p:cNvSpPr>
            <a:spLocks noGrp="1"/>
          </p:cNvSpPr>
          <p:nvPr>
            <p:ph sz="quarter" idx="13" hasCustomPrompt="1"/>
          </p:nvPr>
        </p:nvSpPr>
        <p:spPr>
          <a:xfrm>
            <a:off x="1677008" y="1344168"/>
            <a:ext cx="8863085" cy="3291840"/>
          </a:xfrm>
        </p:spPr>
        <p:txBody>
          <a:bodyPr anchor="ctr">
            <a:normAutofit/>
          </a:bodyPr>
          <a:lstStyle>
            <a:lvl1pPr marL="164592" indent="-164592" algn="ctr">
              <a:lnSpc>
                <a:spcPct val="100000"/>
              </a:lnSpc>
              <a:spcBef>
                <a:spcPts val="0"/>
              </a:spcBef>
              <a:buNone/>
              <a:defRPr sz="4800">
                <a:solidFill>
                  <a:schemeClr val="accent5"/>
                </a:solidFill>
                <a:latin typeface="+mn-lt"/>
              </a:defRPr>
            </a:lvl1pPr>
          </a:lstStyle>
          <a:p>
            <a:pPr lvl="0"/>
            <a:r>
              <a:rPr lang="en-US" dirty="0"/>
              <a:t>Click to add Quote</a:t>
            </a:r>
          </a:p>
        </p:txBody>
      </p:sp>
      <p:sp>
        <p:nvSpPr>
          <p:cNvPr id="8" name="Footer Placeholder 7">
            <a:extLst>
              <a:ext uri="{FF2B5EF4-FFF2-40B4-BE49-F238E27FC236}">
                <a16:creationId xmlns:a16="http://schemas.microsoft.com/office/drawing/2014/main" id="{A1ED4BA2-8217-E4F1-3985-07ED463BB182}"/>
              </a:ext>
            </a:extLst>
          </p:cNvPr>
          <p:cNvSpPr>
            <a:spLocks noGrp="1"/>
          </p:cNvSpPr>
          <p:nvPr>
            <p:ph type="ftr" sz="quarter" idx="15"/>
          </p:nvPr>
        </p:nvSpPr>
        <p:spPr/>
        <p:txBody>
          <a:bodyPr/>
          <a:lstStyle>
            <a:lvl1pPr>
              <a:defRPr>
                <a:solidFill>
                  <a:schemeClr val="accent5"/>
                </a:solidFill>
              </a:defRPr>
            </a:lvl1pPr>
          </a:lstStyle>
          <a:p>
            <a:endParaRPr lang="en-US" dirty="0"/>
          </a:p>
        </p:txBody>
      </p:sp>
      <p:sp>
        <p:nvSpPr>
          <p:cNvPr id="6" name="Date Placeholder 5">
            <a:extLst>
              <a:ext uri="{FF2B5EF4-FFF2-40B4-BE49-F238E27FC236}">
                <a16:creationId xmlns:a16="http://schemas.microsoft.com/office/drawing/2014/main" id="{20985B1D-F04F-8CE5-8ECA-5DD078E4BE6D}"/>
              </a:ext>
            </a:extLst>
          </p:cNvPr>
          <p:cNvSpPr>
            <a:spLocks noGrp="1"/>
          </p:cNvSpPr>
          <p:nvPr>
            <p:ph type="dt" sz="half" idx="14"/>
          </p:nvPr>
        </p:nvSpPr>
        <p:spPr/>
        <p:txBody>
          <a:bodyPr/>
          <a:lstStyle>
            <a:lvl1pPr>
              <a:defRPr>
                <a:solidFill>
                  <a:schemeClr val="accent5"/>
                </a:solidFill>
              </a:defRPr>
            </a:lvl1pPr>
          </a:lstStyle>
          <a:p>
            <a:fld id="{2798C5F0-ACA7-492C-9525-49D0F5FBBF60}" type="datetime1">
              <a:rPr lang="en-US" smtClean="0"/>
              <a:t>4/14/2026</a:t>
            </a:fld>
            <a:endParaRPr lang="en-US" dirty="0"/>
          </a:p>
        </p:txBody>
      </p:sp>
      <p:sp>
        <p:nvSpPr>
          <p:cNvPr id="9" name="Slide Number Placeholder 8">
            <a:extLst>
              <a:ext uri="{FF2B5EF4-FFF2-40B4-BE49-F238E27FC236}">
                <a16:creationId xmlns:a16="http://schemas.microsoft.com/office/drawing/2014/main" id="{75C980F6-2991-82D6-64DF-4B1D50E66E06}"/>
              </a:ext>
            </a:extLst>
          </p:cNvPr>
          <p:cNvSpPr>
            <a:spLocks noGrp="1"/>
          </p:cNvSpPr>
          <p:nvPr>
            <p:ph type="sldNum" sz="quarter" idx="16"/>
          </p:nvPr>
        </p:nvSpPr>
        <p:spPr>
          <a:solidFill>
            <a:schemeClr val="accent1">
              <a:lumMod val="90000"/>
              <a:lumOff val="10000"/>
            </a:schemeClr>
          </a:solidFill>
        </p:spPr>
        <p:txBody>
          <a:bodyPr/>
          <a:lstStyle>
            <a:lvl1pPr>
              <a:defRPr>
                <a:solidFill>
                  <a:schemeClr val="accent5"/>
                </a:solidFill>
              </a:defRPr>
            </a:lvl1pPr>
          </a:lstStyle>
          <a:p>
            <a:fld id="{AEAA3239-9EA4-4A65-A281-97F994456D9F}" type="slidenum">
              <a:rPr lang="en-US" smtClean="0"/>
              <a:pPr/>
              <a:t>‹#›</a:t>
            </a:fld>
            <a:endParaRPr lang="en-US" dirty="0"/>
          </a:p>
        </p:txBody>
      </p:sp>
    </p:spTree>
    <p:extLst>
      <p:ext uri="{BB962C8B-B14F-4D97-AF65-F5344CB8AC3E}">
        <p14:creationId xmlns:p14="http://schemas.microsoft.com/office/powerpoint/2010/main" val="1783798114"/>
      </p:ext>
    </p:extLst>
  </p:cSld>
  <p:clrMapOvr>
    <a:overrideClrMapping bg1="dk1" tx1="lt1" bg2="dk2" tx2="lt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Quot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2FA0A-1F7B-DD41-ECED-02B60BC46B10}"/>
              </a:ext>
            </a:extLst>
          </p:cNvPr>
          <p:cNvSpPr>
            <a:spLocks noGrp="1"/>
          </p:cNvSpPr>
          <p:nvPr>
            <p:ph type="title" hasCustomPrompt="1"/>
          </p:nvPr>
        </p:nvSpPr>
        <p:spPr>
          <a:xfrm>
            <a:off x="4707468" y="4893733"/>
            <a:ext cx="5638800" cy="788610"/>
          </a:xfrm>
        </p:spPr>
        <p:txBody>
          <a:bodyPr anchor="ctr">
            <a:normAutofit/>
          </a:bodyPr>
          <a:lstStyle>
            <a:lvl1pPr algn="r">
              <a:lnSpc>
                <a:spcPct val="120000"/>
              </a:lnSpc>
              <a:defRPr sz="2000" b="1" i="0" spc="0">
                <a:solidFill>
                  <a:schemeClr val="accent1"/>
                </a:solidFill>
                <a:latin typeface="+mj-lt"/>
              </a:defRPr>
            </a:lvl1pPr>
          </a:lstStyle>
          <a:p>
            <a:r>
              <a:rPr lang="en-US" dirty="0"/>
              <a:t>Quote Author</a:t>
            </a:r>
          </a:p>
        </p:txBody>
      </p:sp>
      <p:sp>
        <p:nvSpPr>
          <p:cNvPr id="7" name="Content Placeholder 6">
            <a:extLst>
              <a:ext uri="{FF2B5EF4-FFF2-40B4-BE49-F238E27FC236}">
                <a16:creationId xmlns:a16="http://schemas.microsoft.com/office/drawing/2014/main" id="{A14BE2EA-8E1E-E2DA-5CCF-46908B013BF2}"/>
              </a:ext>
            </a:extLst>
          </p:cNvPr>
          <p:cNvSpPr>
            <a:spLocks noGrp="1"/>
          </p:cNvSpPr>
          <p:nvPr>
            <p:ph sz="quarter" idx="13" hasCustomPrompt="1"/>
          </p:nvPr>
        </p:nvSpPr>
        <p:spPr>
          <a:xfrm>
            <a:off x="1862666" y="1388534"/>
            <a:ext cx="8483601" cy="3371246"/>
          </a:xfrm>
        </p:spPr>
        <p:txBody>
          <a:bodyPr anchor="ctr">
            <a:normAutofit/>
          </a:bodyPr>
          <a:lstStyle>
            <a:lvl1pPr marL="164592" indent="-164592">
              <a:lnSpc>
                <a:spcPct val="110000"/>
              </a:lnSpc>
              <a:spcBef>
                <a:spcPts val="0"/>
              </a:spcBef>
              <a:buNone/>
              <a:defRPr sz="5400">
                <a:solidFill>
                  <a:schemeClr val="accent1"/>
                </a:solidFill>
                <a:latin typeface="+mn-lt"/>
              </a:defRPr>
            </a:lvl1pPr>
          </a:lstStyle>
          <a:p>
            <a:pPr lvl="0"/>
            <a:r>
              <a:rPr lang="en-US" dirty="0"/>
              <a:t>Click to add Quote</a:t>
            </a:r>
          </a:p>
        </p:txBody>
      </p:sp>
      <p:sp>
        <p:nvSpPr>
          <p:cNvPr id="11" name="Footer Placeholder 10">
            <a:extLst>
              <a:ext uri="{FF2B5EF4-FFF2-40B4-BE49-F238E27FC236}">
                <a16:creationId xmlns:a16="http://schemas.microsoft.com/office/drawing/2014/main" id="{1F53C451-001F-5730-91EB-CE3683BD9989}"/>
              </a:ext>
            </a:extLst>
          </p:cNvPr>
          <p:cNvSpPr>
            <a:spLocks noGrp="1"/>
          </p:cNvSpPr>
          <p:nvPr>
            <p:ph type="ftr" sz="quarter" idx="15"/>
          </p:nvPr>
        </p:nvSpPr>
        <p:spPr/>
        <p:txBody>
          <a:bodyPr/>
          <a:lstStyle/>
          <a:p>
            <a:endParaRPr lang="en-US" sz="900" dirty="0"/>
          </a:p>
        </p:txBody>
      </p:sp>
      <p:sp>
        <p:nvSpPr>
          <p:cNvPr id="10" name="Date Placeholder 9">
            <a:extLst>
              <a:ext uri="{FF2B5EF4-FFF2-40B4-BE49-F238E27FC236}">
                <a16:creationId xmlns:a16="http://schemas.microsoft.com/office/drawing/2014/main" id="{5EF02229-BED1-8CF1-37B7-C194BEA8DCE6}"/>
              </a:ext>
            </a:extLst>
          </p:cNvPr>
          <p:cNvSpPr>
            <a:spLocks noGrp="1"/>
          </p:cNvSpPr>
          <p:nvPr>
            <p:ph type="dt" sz="half" idx="14"/>
          </p:nvPr>
        </p:nvSpPr>
        <p:spPr/>
        <p:txBody>
          <a:bodyPr/>
          <a:lstStyle/>
          <a:p>
            <a:fld id="{2DBEDBDA-227C-41DF-A0C4-903DF2F99D15}" type="datetime1">
              <a:rPr lang="en-US" smtClean="0"/>
              <a:t>4/14/2026</a:t>
            </a:fld>
            <a:endParaRPr lang="en-US" sz="900" dirty="0"/>
          </a:p>
        </p:txBody>
      </p:sp>
      <p:sp>
        <p:nvSpPr>
          <p:cNvPr id="12" name="Slide Number Placeholder 11">
            <a:extLst>
              <a:ext uri="{FF2B5EF4-FFF2-40B4-BE49-F238E27FC236}">
                <a16:creationId xmlns:a16="http://schemas.microsoft.com/office/drawing/2014/main" id="{FB094225-DC44-88E5-DDBA-DEA1B118441A}"/>
              </a:ext>
            </a:extLst>
          </p:cNvPr>
          <p:cNvSpPr>
            <a:spLocks noGrp="1"/>
          </p:cNvSpPr>
          <p:nvPr>
            <p:ph type="sldNum" sz="quarter" idx="16"/>
          </p:nvPr>
        </p:nvSpPr>
        <p:spPr/>
        <p:txBody>
          <a:bodyPr/>
          <a:lstStyle/>
          <a:p>
            <a:fld id="{AEAA3239-9EA4-4A65-A281-97F994456D9F}" type="slidenum">
              <a:rPr lang="en-US" smtClean="0"/>
              <a:pPr/>
              <a:t>‹#›</a:t>
            </a:fld>
            <a:endParaRPr lang="en-US" sz="900" dirty="0"/>
          </a:p>
        </p:txBody>
      </p:sp>
    </p:spTree>
    <p:extLst>
      <p:ext uri="{BB962C8B-B14F-4D97-AF65-F5344CB8AC3E}">
        <p14:creationId xmlns:p14="http://schemas.microsoft.com/office/powerpoint/2010/main" val="3595490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with Picture 4">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685800" y="685800"/>
            <a:ext cx="3840480" cy="3331896"/>
          </a:xfrm>
        </p:spPr>
        <p:txBody>
          <a:bodyPr vert="horz" lIns="91440" tIns="45720" rIns="91440" bIns="45720" rtlCol="0" anchor="t">
            <a:normAutofit/>
          </a:bodyPr>
          <a:lstStyle>
            <a:lvl1pPr>
              <a:defRPr lang="en-US" sz="4400" dirty="0">
                <a:solidFill>
                  <a:schemeClr val="accent2"/>
                </a:solidFill>
              </a:defRPr>
            </a:lvl1pPr>
          </a:lstStyle>
          <a:p>
            <a:pPr lvl="0"/>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685800" y="4492488"/>
            <a:ext cx="3840480" cy="1411356"/>
          </a:xfrm>
        </p:spPr>
        <p:txBody>
          <a:bodyPr vert="horz" lIns="91440" tIns="45720" rIns="91440" bIns="45720" rtlCol="0" anchor="b">
            <a:normAutofit/>
          </a:bodyPr>
          <a:lstStyle>
            <a:lvl1pPr marL="0" indent="0">
              <a:buNone/>
              <a:defRPr lang="en-US" sz="2000" dirty="0">
                <a:solidFill>
                  <a:schemeClr val="accent5"/>
                </a:solidFill>
              </a:defRPr>
            </a:lvl1pPr>
          </a:lstStyle>
          <a:p>
            <a:pPr lvl="0"/>
            <a:r>
              <a:rPr lang="en-US"/>
              <a:t>Click to edit Master subtitle style</a:t>
            </a:r>
            <a:endParaRPr lang="en-US" dirty="0"/>
          </a:p>
        </p:txBody>
      </p:sp>
      <p:sp>
        <p:nvSpPr>
          <p:cNvPr id="17" name="Footer Placeholder 16">
            <a:extLst>
              <a:ext uri="{FF2B5EF4-FFF2-40B4-BE49-F238E27FC236}">
                <a16:creationId xmlns:a16="http://schemas.microsoft.com/office/drawing/2014/main" id="{ACFD9A81-0421-82B4-DD18-3A7E76292FA4}"/>
              </a:ext>
            </a:extLst>
          </p:cNvPr>
          <p:cNvSpPr>
            <a:spLocks noGrp="1"/>
          </p:cNvSpPr>
          <p:nvPr>
            <p:ph type="ftr" sz="quarter" idx="15"/>
          </p:nvPr>
        </p:nvSpPr>
        <p:spPr>
          <a:xfrm>
            <a:off x="685800" y="6309360"/>
            <a:ext cx="1444752" cy="548640"/>
          </a:xfrm>
        </p:spPr>
        <p:txBody>
          <a:bodyPr lIns="91440" rIns="91440"/>
          <a:lstStyle>
            <a:lvl1pPr algn="l">
              <a:defRPr b="0">
                <a:solidFill>
                  <a:schemeClr val="accent5"/>
                </a:solidFill>
              </a:defRPr>
            </a:lvl1pPr>
          </a:lstStyle>
          <a:p>
            <a:endParaRPr lang="en-US" b="0" dirty="0"/>
          </a:p>
        </p:txBody>
      </p:sp>
      <p:sp>
        <p:nvSpPr>
          <p:cNvPr id="16" name="Date Placeholder 15">
            <a:extLst>
              <a:ext uri="{FF2B5EF4-FFF2-40B4-BE49-F238E27FC236}">
                <a16:creationId xmlns:a16="http://schemas.microsoft.com/office/drawing/2014/main" id="{C2B408D8-3BD4-92A7-A0AE-86B7B718611C}"/>
              </a:ext>
            </a:extLst>
          </p:cNvPr>
          <p:cNvSpPr>
            <a:spLocks noGrp="1"/>
          </p:cNvSpPr>
          <p:nvPr>
            <p:ph type="dt" sz="half" idx="14"/>
          </p:nvPr>
        </p:nvSpPr>
        <p:spPr>
          <a:xfrm>
            <a:off x="3611880" y="6323874"/>
            <a:ext cx="914400" cy="548640"/>
          </a:xfrm>
        </p:spPr>
        <p:txBody>
          <a:bodyPr lIns="91440" rIns="91440"/>
          <a:lstStyle>
            <a:lvl1pPr algn="r">
              <a:defRPr b="0">
                <a:solidFill>
                  <a:schemeClr val="accent5"/>
                </a:solidFill>
              </a:defRPr>
            </a:lvl1pPr>
          </a:lstStyle>
          <a:p>
            <a:fld id="{16CEBE68-93CA-46D7-A645-3ACEC090DF3D}" type="datetime1">
              <a:rPr lang="en-US" smtClean="0"/>
              <a:t>4/14/2026</a:t>
            </a:fld>
            <a:endParaRPr lang="en-US" b="0" dirty="0"/>
          </a:p>
        </p:txBody>
      </p:sp>
      <p:sp>
        <p:nvSpPr>
          <p:cNvPr id="11" name="Picture Placeholder 10">
            <a:extLst>
              <a:ext uri="{FF2B5EF4-FFF2-40B4-BE49-F238E27FC236}">
                <a16:creationId xmlns:a16="http://schemas.microsoft.com/office/drawing/2014/main" id="{B24A208E-BD69-BB12-21B8-DA405B501FA8}"/>
              </a:ext>
            </a:extLst>
          </p:cNvPr>
          <p:cNvSpPr>
            <a:spLocks noGrp="1"/>
          </p:cNvSpPr>
          <p:nvPr>
            <p:ph type="pic" sz="quarter" idx="13" hasCustomPrompt="1"/>
          </p:nvPr>
        </p:nvSpPr>
        <p:spPr>
          <a:xfrm>
            <a:off x="5111574" y="0"/>
            <a:ext cx="7080426" cy="6858000"/>
          </a:xfrm>
          <a:blipFill dpi="0" rotWithShape="1">
            <a:blip r:embed="rId2">
              <a:alphaModFix amt="60000"/>
            </a:blip>
            <a:srcRect/>
            <a:stretch>
              <a:fillRect/>
            </a:stretch>
          </a:blipFill>
        </p:spPr>
        <p:txBody>
          <a:bodyPr/>
          <a:lstStyle>
            <a:lvl1pPr marL="0" indent="0">
              <a:buNone/>
              <a:defRPr/>
            </a:lvl1pPr>
          </a:lstStyle>
          <a:p>
            <a:r>
              <a:rPr lang="en-US" dirty="0"/>
              <a:t>   </a:t>
            </a:r>
          </a:p>
        </p:txBody>
      </p:sp>
      <p:sp>
        <p:nvSpPr>
          <p:cNvPr id="18" name="Slide Number Placeholder 17">
            <a:extLst>
              <a:ext uri="{FF2B5EF4-FFF2-40B4-BE49-F238E27FC236}">
                <a16:creationId xmlns:a16="http://schemas.microsoft.com/office/drawing/2014/main" id="{B63CD4FA-3BB5-C3C1-C3D6-A8F03DDBD11D}"/>
              </a:ext>
            </a:extLst>
          </p:cNvPr>
          <p:cNvSpPr>
            <a:spLocks noGrp="1"/>
          </p:cNvSpPr>
          <p:nvPr>
            <p:ph type="sldNum" sz="quarter" idx="16"/>
          </p:nvPr>
        </p:nvSpPr>
        <p:spPr/>
        <p:txBody>
          <a:bodyPr/>
          <a:lstStyle>
            <a:lvl1pPr>
              <a:defRPr b="0"/>
            </a:lvl1pPr>
          </a:lstStyle>
          <a:p>
            <a:fld id="{AEAA3239-9EA4-4A65-A281-97F994456D9F}" type="slidenum">
              <a:rPr lang="en-US" smtClean="0"/>
              <a:pPr/>
              <a:t>‹#›</a:t>
            </a:fld>
            <a:endParaRPr lang="en-US" b="0" dirty="0"/>
          </a:p>
        </p:txBody>
      </p:sp>
    </p:spTree>
    <p:extLst>
      <p:ext uri="{BB962C8B-B14F-4D97-AF65-F5344CB8AC3E}">
        <p14:creationId xmlns:p14="http://schemas.microsoft.com/office/powerpoint/2010/main" val="2085360850"/>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85800" y="685800"/>
            <a:ext cx="10789920" cy="1188720"/>
          </a:xfrm>
        </p:spPr>
        <p:txBody>
          <a:bodyPr anchor="b"/>
          <a:lstStyle>
            <a:lvl1pPr>
              <a:defRPr>
                <a:solidFill>
                  <a:schemeClr val="accent3"/>
                </a:solidFill>
              </a:defRPr>
            </a:lvl1pPr>
          </a:lstStyle>
          <a:p>
            <a:r>
              <a:rPr lang="en-US" dirty="0"/>
              <a:t>Click to edit Master title style</a:t>
            </a:r>
          </a:p>
        </p:txBody>
      </p:sp>
      <p:sp>
        <p:nvSpPr>
          <p:cNvPr id="4" name="Content Placeholder 3">
            <a:extLst>
              <a:ext uri="{FF2B5EF4-FFF2-40B4-BE49-F238E27FC236}">
                <a16:creationId xmlns:a16="http://schemas.microsoft.com/office/drawing/2014/main" id="{6627D5A5-84C3-7EDE-A8EB-2DE057DE46AB}"/>
              </a:ext>
            </a:extLst>
          </p:cNvPr>
          <p:cNvSpPr>
            <a:spLocks noGrp="1"/>
          </p:cNvSpPr>
          <p:nvPr>
            <p:ph sz="quarter" idx="15"/>
          </p:nvPr>
        </p:nvSpPr>
        <p:spPr>
          <a:xfrm>
            <a:off x="685800" y="2011680"/>
            <a:ext cx="5074920" cy="4206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9">
            <a:extLst>
              <a:ext uri="{FF2B5EF4-FFF2-40B4-BE49-F238E27FC236}">
                <a16:creationId xmlns:a16="http://schemas.microsoft.com/office/drawing/2014/main" id="{D54150AE-A7C6-D328-35D7-F5B840930E3B}"/>
              </a:ext>
            </a:extLst>
          </p:cNvPr>
          <p:cNvSpPr>
            <a:spLocks noGrp="1"/>
          </p:cNvSpPr>
          <p:nvPr>
            <p:ph sz="quarter" idx="16"/>
          </p:nvPr>
        </p:nvSpPr>
        <p:spPr>
          <a:xfrm>
            <a:off x="6430963" y="2011680"/>
            <a:ext cx="5075237" cy="42062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Footer Placeholder 11">
            <a:extLst>
              <a:ext uri="{FF2B5EF4-FFF2-40B4-BE49-F238E27FC236}">
                <a16:creationId xmlns:a16="http://schemas.microsoft.com/office/drawing/2014/main" id="{F59911E2-7BDF-655C-A107-1BA817F14AFC}"/>
              </a:ext>
            </a:extLst>
          </p:cNvPr>
          <p:cNvSpPr>
            <a:spLocks noGrp="1"/>
          </p:cNvSpPr>
          <p:nvPr>
            <p:ph type="ftr" sz="quarter" idx="18"/>
          </p:nvPr>
        </p:nvSpPr>
        <p:spPr/>
        <p:txBody>
          <a:bodyPr/>
          <a:lstStyle/>
          <a:p>
            <a:endParaRPr lang="en-US" sz="900" dirty="0"/>
          </a:p>
        </p:txBody>
      </p:sp>
      <p:sp>
        <p:nvSpPr>
          <p:cNvPr id="11" name="Date Placeholder 10">
            <a:extLst>
              <a:ext uri="{FF2B5EF4-FFF2-40B4-BE49-F238E27FC236}">
                <a16:creationId xmlns:a16="http://schemas.microsoft.com/office/drawing/2014/main" id="{77469F7E-DA26-B77A-24F9-A4A8A2CE5831}"/>
              </a:ext>
            </a:extLst>
          </p:cNvPr>
          <p:cNvSpPr>
            <a:spLocks noGrp="1"/>
          </p:cNvSpPr>
          <p:nvPr>
            <p:ph type="dt" sz="half" idx="17"/>
          </p:nvPr>
        </p:nvSpPr>
        <p:spPr/>
        <p:txBody>
          <a:bodyPr/>
          <a:lstStyle/>
          <a:p>
            <a:fld id="{E4E981A1-C564-488D-B4B6-3CC796C959F2}" type="datetime1">
              <a:rPr lang="en-US" smtClean="0"/>
              <a:t>4/14/2026</a:t>
            </a:fld>
            <a:endParaRPr lang="en-US" sz="900" dirty="0"/>
          </a:p>
        </p:txBody>
      </p:sp>
      <p:sp>
        <p:nvSpPr>
          <p:cNvPr id="13" name="Slide Number Placeholder 12">
            <a:extLst>
              <a:ext uri="{FF2B5EF4-FFF2-40B4-BE49-F238E27FC236}">
                <a16:creationId xmlns:a16="http://schemas.microsoft.com/office/drawing/2014/main" id="{7A3FC417-2883-CB13-B3D3-A80CEA07C35D}"/>
              </a:ext>
            </a:extLst>
          </p:cNvPr>
          <p:cNvSpPr>
            <a:spLocks noGrp="1"/>
          </p:cNvSpPr>
          <p:nvPr>
            <p:ph type="sldNum" sz="quarter" idx="19"/>
          </p:nvPr>
        </p:nvSpPr>
        <p:spPr/>
        <p:txBody>
          <a:bodyPr/>
          <a:lstStyle/>
          <a:p>
            <a:fld id="{AEAA3239-9EA4-4A65-A281-97F994456D9F}" type="slidenum">
              <a:rPr lang="en-US" smtClean="0"/>
              <a:pPr/>
              <a:t>‹#›</a:t>
            </a:fld>
            <a:endParaRPr lang="en-US" sz="900" dirty="0"/>
          </a:p>
        </p:txBody>
      </p:sp>
    </p:spTree>
    <p:extLst>
      <p:ext uri="{BB962C8B-B14F-4D97-AF65-F5344CB8AC3E}">
        <p14:creationId xmlns:p14="http://schemas.microsoft.com/office/powerpoint/2010/main" val="27385302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Comparison">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685800" y="685800"/>
            <a:ext cx="10789920" cy="1188720"/>
          </a:xfrm>
        </p:spPr>
        <p:txBody>
          <a:bodyPr anchor="b"/>
          <a:lstStyle>
            <a:lvl1pPr>
              <a:defRPr>
                <a:solidFill>
                  <a:schemeClr val="accent5"/>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685800" y="2011680"/>
            <a:ext cx="5074920" cy="559834"/>
          </a:xfrm>
        </p:spPr>
        <p:txBody>
          <a:bodyPr anchor="b">
            <a:normAutofit/>
          </a:bodyPr>
          <a:lstStyle>
            <a:lvl1pPr marL="0" indent="0">
              <a:lnSpc>
                <a:spcPct val="90000"/>
              </a:lnSpc>
              <a:buNone/>
              <a:defRPr sz="1600" b="1" cap="all" baseline="0">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76AAF7-C632-FCD0-6A60-E0EA4A52F229}"/>
              </a:ext>
            </a:extLst>
          </p:cNvPr>
          <p:cNvSpPr>
            <a:spLocks noGrp="1"/>
          </p:cNvSpPr>
          <p:nvPr>
            <p:ph sz="quarter" idx="15"/>
          </p:nvPr>
        </p:nvSpPr>
        <p:spPr>
          <a:xfrm>
            <a:off x="685800" y="2651760"/>
            <a:ext cx="5075238" cy="3566160"/>
          </a:xfrm>
        </p:spPr>
        <p:txBody>
          <a:bodyPr/>
          <a:lstStyle>
            <a:lvl1pPr>
              <a:defRPr>
                <a:solidFill>
                  <a:schemeClr val="accent4"/>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431280" y="2011680"/>
            <a:ext cx="5074920" cy="559834"/>
          </a:xfrm>
        </p:spPr>
        <p:txBody>
          <a:bodyPr anchor="b">
            <a:normAutofit/>
          </a:bodyPr>
          <a:lstStyle>
            <a:lvl1pPr marL="0" indent="0">
              <a:lnSpc>
                <a:spcPct val="90000"/>
              </a:lnSpc>
              <a:buNone/>
              <a:defRPr sz="1600" b="1" cap="all" baseline="0">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11">
            <a:extLst>
              <a:ext uri="{FF2B5EF4-FFF2-40B4-BE49-F238E27FC236}">
                <a16:creationId xmlns:a16="http://schemas.microsoft.com/office/drawing/2014/main" id="{CD998360-6973-27D8-8B08-ACAE10572B32}"/>
              </a:ext>
            </a:extLst>
          </p:cNvPr>
          <p:cNvSpPr>
            <a:spLocks noGrp="1"/>
          </p:cNvSpPr>
          <p:nvPr>
            <p:ph sz="quarter" idx="16"/>
          </p:nvPr>
        </p:nvSpPr>
        <p:spPr>
          <a:xfrm>
            <a:off x="6430644" y="2651760"/>
            <a:ext cx="5075556" cy="3566160"/>
          </a:xfrm>
        </p:spPr>
        <p:txBody>
          <a:bodyPr/>
          <a:lstStyle>
            <a:lvl1pPr>
              <a:defRPr>
                <a:solidFill>
                  <a:schemeClr val="accent4"/>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Footer Placeholder 13">
            <a:extLst>
              <a:ext uri="{FF2B5EF4-FFF2-40B4-BE49-F238E27FC236}">
                <a16:creationId xmlns:a16="http://schemas.microsoft.com/office/drawing/2014/main" id="{2B39D6C5-BE49-C661-9547-60F27AEF1145}"/>
              </a:ext>
            </a:extLst>
          </p:cNvPr>
          <p:cNvSpPr>
            <a:spLocks noGrp="1"/>
          </p:cNvSpPr>
          <p:nvPr>
            <p:ph type="ftr" sz="quarter" idx="18"/>
          </p:nvPr>
        </p:nvSpPr>
        <p:spPr/>
        <p:txBody>
          <a:bodyPr/>
          <a:lstStyle/>
          <a:p>
            <a:endParaRPr lang="en-US" sz="900" dirty="0"/>
          </a:p>
        </p:txBody>
      </p:sp>
      <p:sp>
        <p:nvSpPr>
          <p:cNvPr id="13" name="Date Placeholder 12">
            <a:extLst>
              <a:ext uri="{FF2B5EF4-FFF2-40B4-BE49-F238E27FC236}">
                <a16:creationId xmlns:a16="http://schemas.microsoft.com/office/drawing/2014/main" id="{358AA496-C21D-D9BA-4441-CB0D35E3388E}"/>
              </a:ext>
            </a:extLst>
          </p:cNvPr>
          <p:cNvSpPr>
            <a:spLocks noGrp="1"/>
          </p:cNvSpPr>
          <p:nvPr>
            <p:ph type="dt" sz="half" idx="17"/>
          </p:nvPr>
        </p:nvSpPr>
        <p:spPr/>
        <p:txBody>
          <a:bodyPr/>
          <a:lstStyle/>
          <a:p>
            <a:fld id="{24BB9295-C80A-4AE3-BDE6-0BC5A09672FF}" type="datetime1">
              <a:rPr lang="en-US" smtClean="0"/>
              <a:t>4/14/2026</a:t>
            </a:fld>
            <a:endParaRPr lang="en-US" sz="900" dirty="0"/>
          </a:p>
        </p:txBody>
      </p:sp>
      <p:sp>
        <p:nvSpPr>
          <p:cNvPr id="15" name="Slide Number Placeholder 14">
            <a:extLst>
              <a:ext uri="{FF2B5EF4-FFF2-40B4-BE49-F238E27FC236}">
                <a16:creationId xmlns:a16="http://schemas.microsoft.com/office/drawing/2014/main" id="{A14FF259-D602-DA0A-DF2B-6CE86DB8CD7D}"/>
              </a:ext>
            </a:extLst>
          </p:cNvPr>
          <p:cNvSpPr>
            <a:spLocks noGrp="1"/>
          </p:cNvSpPr>
          <p:nvPr>
            <p:ph type="sldNum" sz="quarter" idx="19"/>
          </p:nvPr>
        </p:nvSpPr>
        <p:spPr/>
        <p:txBody>
          <a:bodyPr/>
          <a:lstStyle/>
          <a:p>
            <a:fld id="{AEAA3239-9EA4-4A65-A281-97F994456D9F}" type="slidenum">
              <a:rPr lang="en-US" smtClean="0"/>
              <a:pPr/>
              <a:t>‹#›</a:t>
            </a:fld>
            <a:endParaRPr lang="en-US" sz="900" dirty="0"/>
          </a:p>
        </p:txBody>
      </p:sp>
    </p:spTree>
    <p:extLst>
      <p:ext uri="{BB962C8B-B14F-4D97-AF65-F5344CB8AC3E}">
        <p14:creationId xmlns:p14="http://schemas.microsoft.com/office/powerpoint/2010/main" val="9504124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a:xfrm>
            <a:off x="685800" y="685799"/>
            <a:ext cx="10789920" cy="1188720"/>
          </a:xfrm>
        </p:spPr>
        <p:txBody>
          <a:bodyPr anchor="t"/>
          <a:lstStyle/>
          <a:p>
            <a:r>
              <a:rPr lang="en-US"/>
              <a:t>Click to edit Master title style</a:t>
            </a:r>
            <a:endParaRPr lang="en-US" dirty="0"/>
          </a:p>
        </p:txBody>
      </p:sp>
      <p:sp>
        <p:nvSpPr>
          <p:cNvPr id="10" name="Footer Placeholder 9">
            <a:extLst>
              <a:ext uri="{FF2B5EF4-FFF2-40B4-BE49-F238E27FC236}">
                <a16:creationId xmlns:a16="http://schemas.microsoft.com/office/drawing/2014/main" id="{F6083F3C-184F-9AB4-3CF8-AB7B6B28E8FF}"/>
              </a:ext>
            </a:extLst>
          </p:cNvPr>
          <p:cNvSpPr>
            <a:spLocks noGrp="1"/>
          </p:cNvSpPr>
          <p:nvPr>
            <p:ph type="ftr" sz="quarter" idx="11"/>
          </p:nvPr>
        </p:nvSpPr>
        <p:spPr/>
        <p:txBody>
          <a:bodyPr/>
          <a:lstStyle/>
          <a:p>
            <a:endParaRPr lang="en-US" sz="900" dirty="0"/>
          </a:p>
        </p:txBody>
      </p:sp>
      <p:sp>
        <p:nvSpPr>
          <p:cNvPr id="9" name="Date Placeholder 8">
            <a:extLst>
              <a:ext uri="{FF2B5EF4-FFF2-40B4-BE49-F238E27FC236}">
                <a16:creationId xmlns:a16="http://schemas.microsoft.com/office/drawing/2014/main" id="{5B003226-9C9B-760D-F310-838151EA35F0}"/>
              </a:ext>
            </a:extLst>
          </p:cNvPr>
          <p:cNvSpPr>
            <a:spLocks noGrp="1"/>
          </p:cNvSpPr>
          <p:nvPr>
            <p:ph type="dt" sz="half" idx="10"/>
          </p:nvPr>
        </p:nvSpPr>
        <p:spPr/>
        <p:txBody>
          <a:bodyPr/>
          <a:lstStyle/>
          <a:p>
            <a:fld id="{DA2ABAB1-FF50-40B7-87E8-FB60025711CA}" type="datetime1">
              <a:rPr lang="en-US" smtClean="0"/>
              <a:t>4/14/2026</a:t>
            </a:fld>
            <a:endParaRPr lang="en-US" sz="900" dirty="0"/>
          </a:p>
        </p:txBody>
      </p:sp>
      <p:sp>
        <p:nvSpPr>
          <p:cNvPr id="11" name="Slide Number Placeholder 10">
            <a:extLst>
              <a:ext uri="{FF2B5EF4-FFF2-40B4-BE49-F238E27FC236}">
                <a16:creationId xmlns:a16="http://schemas.microsoft.com/office/drawing/2014/main" id="{AD8E6416-8BD1-7EAC-101A-165523AED7E9}"/>
              </a:ext>
            </a:extLst>
          </p:cNvPr>
          <p:cNvSpPr>
            <a:spLocks noGrp="1"/>
          </p:cNvSpPr>
          <p:nvPr>
            <p:ph type="sldNum" sz="quarter" idx="12"/>
          </p:nvPr>
        </p:nvSpPr>
        <p:spPr/>
        <p:txBody>
          <a:bodyPr/>
          <a:lstStyle/>
          <a:p>
            <a:fld id="{AEAA3239-9EA4-4A65-A281-97F994456D9F}" type="slidenum">
              <a:rPr lang="en-US" smtClean="0"/>
              <a:pPr/>
              <a:t>‹#›</a:t>
            </a:fld>
            <a:endParaRPr lang="en-US" sz="900" dirty="0"/>
          </a:p>
        </p:txBody>
      </p:sp>
    </p:spTree>
    <p:extLst>
      <p:ext uri="{BB962C8B-B14F-4D97-AF65-F5344CB8AC3E}">
        <p14:creationId xmlns:p14="http://schemas.microsoft.com/office/powerpoint/2010/main" val="218252751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7988658D-22AE-BD1E-2194-23A4DEE178E8}"/>
              </a:ext>
            </a:extLst>
          </p:cNvPr>
          <p:cNvSpPr>
            <a:spLocks noGrp="1"/>
          </p:cNvSpPr>
          <p:nvPr>
            <p:ph type="ftr" sz="quarter" idx="11"/>
          </p:nvPr>
        </p:nvSpPr>
        <p:spPr/>
        <p:txBody>
          <a:bodyPr/>
          <a:lstStyle/>
          <a:p>
            <a:endParaRPr lang="en-US" sz="900" dirty="0"/>
          </a:p>
        </p:txBody>
      </p:sp>
      <p:sp>
        <p:nvSpPr>
          <p:cNvPr id="8" name="Date Placeholder 7">
            <a:extLst>
              <a:ext uri="{FF2B5EF4-FFF2-40B4-BE49-F238E27FC236}">
                <a16:creationId xmlns:a16="http://schemas.microsoft.com/office/drawing/2014/main" id="{7611BE8B-2319-4D2A-B61B-A76F79C11B43}"/>
              </a:ext>
            </a:extLst>
          </p:cNvPr>
          <p:cNvSpPr>
            <a:spLocks noGrp="1"/>
          </p:cNvSpPr>
          <p:nvPr>
            <p:ph type="dt" sz="half" idx="10"/>
          </p:nvPr>
        </p:nvSpPr>
        <p:spPr/>
        <p:txBody>
          <a:bodyPr/>
          <a:lstStyle/>
          <a:p>
            <a:fld id="{E064D98F-2C05-462A-8334-F2E41A8BBA46}" type="datetime1">
              <a:rPr lang="en-US" smtClean="0"/>
              <a:t>4/14/2026</a:t>
            </a:fld>
            <a:endParaRPr lang="en-US" sz="900" dirty="0"/>
          </a:p>
        </p:txBody>
      </p:sp>
      <p:sp>
        <p:nvSpPr>
          <p:cNvPr id="10" name="Slide Number Placeholder 9">
            <a:extLst>
              <a:ext uri="{FF2B5EF4-FFF2-40B4-BE49-F238E27FC236}">
                <a16:creationId xmlns:a16="http://schemas.microsoft.com/office/drawing/2014/main" id="{FE9B630E-4992-25E4-131E-3732411818F5}"/>
              </a:ext>
            </a:extLst>
          </p:cNvPr>
          <p:cNvSpPr>
            <a:spLocks noGrp="1"/>
          </p:cNvSpPr>
          <p:nvPr>
            <p:ph type="sldNum" sz="quarter" idx="12"/>
          </p:nvPr>
        </p:nvSpPr>
        <p:spPr/>
        <p:txBody>
          <a:bodyPr/>
          <a:lstStyle/>
          <a:p>
            <a:fld id="{AEAA3239-9EA4-4A65-A281-97F994456D9F}" type="slidenum">
              <a:rPr lang="en-US" smtClean="0"/>
              <a:pPr/>
              <a:t>‹#›</a:t>
            </a:fld>
            <a:endParaRPr lang="en-US" sz="900" dirty="0"/>
          </a:p>
        </p:txBody>
      </p:sp>
    </p:spTree>
    <p:extLst>
      <p:ext uri="{BB962C8B-B14F-4D97-AF65-F5344CB8AC3E}">
        <p14:creationId xmlns:p14="http://schemas.microsoft.com/office/powerpoint/2010/main" val="58787248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685800" y="685800"/>
            <a:ext cx="3595634" cy="1757505"/>
          </a:xfrm>
        </p:spPr>
        <p:txBody>
          <a:bodyPr anchor="t">
            <a:normAutofit/>
          </a:bodyPr>
          <a:lstStyle>
            <a:lvl1pPr>
              <a:defRPr sz="28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4758922" y="685800"/>
            <a:ext cx="6716798" cy="1783080"/>
          </a:xfrm>
        </p:spPr>
        <p:txBody>
          <a:bodyPr anchor="t">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685800" y="2743200"/>
            <a:ext cx="10789920" cy="3276600"/>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Footer Placeholder 11">
            <a:extLst>
              <a:ext uri="{FF2B5EF4-FFF2-40B4-BE49-F238E27FC236}">
                <a16:creationId xmlns:a16="http://schemas.microsoft.com/office/drawing/2014/main" id="{2116188E-994D-4106-FFA0-FA5FAE5222A4}"/>
              </a:ext>
            </a:extLst>
          </p:cNvPr>
          <p:cNvSpPr>
            <a:spLocks noGrp="1"/>
          </p:cNvSpPr>
          <p:nvPr>
            <p:ph type="ftr" sz="quarter" idx="11"/>
          </p:nvPr>
        </p:nvSpPr>
        <p:spPr/>
        <p:txBody>
          <a:bodyPr/>
          <a:lstStyle/>
          <a:p>
            <a:endParaRPr lang="en-US" sz="900" dirty="0"/>
          </a:p>
        </p:txBody>
      </p:sp>
      <p:sp>
        <p:nvSpPr>
          <p:cNvPr id="11" name="Date Placeholder 10">
            <a:extLst>
              <a:ext uri="{FF2B5EF4-FFF2-40B4-BE49-F238E27FC236}">
                <a16:creationId xmlns:a16="http://schemas.microsoft.com/office/drawing/2014/main" id="{E69C042F-DD36-4382-89A5-D5F37D9AFE39}"/>
              </a:ext>
            </a:extLst>
          </p:cNvPr>
          <p:cNvSpPr>
            <a:spLocks noGrp="1"/>
          </p:cNvSpPr>
          <p:nvPr>
            <p:ph type="dt" sz="half" idx="10"/>
          </p:nvPr>
        </p:nvSpPr>
        <p:spPr/>
        <p:txBody>
          <a:bodyPr/>
          <a:lstStyle/>
          <a:p>
            <a:fld id="{9A5EAA51-F9B0-4C5F-805D-33E4EEE70560}" type="datetime1">
              <a:rPr lang="en-US" smtClean="0"/>
              <a:t>4/14/2026</a:t>
            </a:fld>
            <a:endParaRPr lang="en-US" sz="900" dirty="0"/>
          </a:p>
        </p:txBody>
      </p:sp>
      <p:sp>
        <p:nvSpPr>
          <p:cNvPr id="13" name="Slide Number Placeholder 12">
            <a:extLst>
              <a:ext uri="{FF2B5EF4-FFF2-40B4-BE49-F238E27FC236}">
                <a16:creationId xmlns:a16="http://schemas.microsoft.com/office/drawing/2014/main" id="{881B1974-8A9A-3A32-983C-2F7ABFD3993D}"/>
              </a:ext>
            </a:extLst>
          </p:cNvPr>
          <p:cNvSpPr>
            <a:spLocks noGrp="1"/>
          </p:cNvSpPr>
          <p:nvPr>
            <p:ph type="sldNum" sz="quarter" idx="12"/>
          </p:nvPr>
        </p:nvSpPr>
        <p:spPr/>
        <p:txBody>
          <a:bodyPr/>
          <a:lstStyle/>
          <a:p>
            <a:fld id="{AEAA3239-9EA4-4A65-A281-97F994456D9F}" type="slidenum">
              <a:rPr lang="en-US" smtClean="0"/>
              <a:pPr/>
              <a:t>‹#›</a:t>
            </a:fld>
            <a:endParaRPr lang="en-US" sz="900" dirty="0"/>
          </a:p>
        </p:txBody>
      </p:sp>
    </p:spTree>
    <p:extLst>
      <p:ext uri="{BB962C8B-B14F-4D97-AF65-F5344CB8AC3E}">
        <p14:creationId xmlns:p14="http://schemas.microsoft.com/office/powerpoint/2010/main" val="327497163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685800" y="685800"/>
            <a:ext cx="3595634" cy="1762083"/>
          </a:xfrm>
        </p:spPr>
        <p:txBody>
          <a:bodyPr anchor="t">
            <a:normAutofit/>
          </a:bodyPr>
          <a:lstStyle>
            <a:lvl1pPr>
              <a:defRPr sz="2800"/>
            </a:lvl1pPr>
          </a:lstStyle>
          <a:p>
            <a:r>
              <a:rPr lang="en-US" dirty="0"/>
              <a:t>Click to edit Master title style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685800" y="2826136"/>
            <a:ext cx="3585586" cy="3483223"/>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3" name="Picture Placeholder 2">
            <a:extLst>
              <a:ext uri="{FF2B5EF4-FFF2-40B4-BE49-F238E27FC236}">
                <a16:creationId xmlns:a16="http://schemas.microsoft.com/office/drawing/2014/main" id="{9571C769-CEC8-962A-01E6-15B0E056791E}"/>
              </a:ext>
            </a:extLst>
          </p:cNvPr>
          <p:cNvSpPr>
            <a:spLocks noGrp="1"/>
          </p:cNvSpPr>
          <p:nvPr>
            <p:ph type="pic" idx="1" hasCustomPrompt="1"/>
          </p:nvPr>
        </p:nvSpPr>
        <p:spPr>
          <a:xfrm>
            <a:off x="5181221" y="557785"/>
            <a:ext cx="6462855" cy="5729164"/>
          </a:xfrm>
          <a:blipFill dpi="0" rotWithShape="1">
            <a:blip r:embed="rId2">
              <a:alphaModFix amt="60000"/>
            </a:blip>
            <a:srcRect/>
            <a:stretch>
              <a:fillRect/>
            </a:stretch>
          </a:blipFill>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   </a:t>
            </a:r>
          </a:p>
        </p:txBody>
      </p:sp>
      <p:sp>
        <p:nvSpPr>
          <p:cNvPr id="12" name="Footer Placeholder 11">
            <a:extLst>
              <a:ext uri="{FF2B5EF4-FFF2-40B4-BE49-F238E27FC236}">
                <a16:creationId xmlns:a16="http://schemas.microsoft.com/office/drawing/2014/main" id="{344F0780-CE7B-8466-F8D7-A8B139060BF8}"/>
              </a:ext>
            </a:extLst>
          </p:cNvPr>
          <p:cNvSpPr>
            <a:spLocks noGrp="1"/>
          </p:cNvSpPr>
          <p:nvPr>
            <p:ph type="ftr" sz="quarter" idx="11"/>
          </p:nvPr>
        </p:nvSpPr>
        <p:spPr/>
        <p:txBody>
          <a:bodyPr/>
          <a:lstStyle/>
          <a:p>
            <a:endParaRPr lang="en-US" sz="900" dirty="0"/>
          </a:p>
        </p:txBody>
      </p:sp>
      <p:sp>
        <p:nvSpPr>
          <p:cNvPr id="11" name="Date Placeholder 10">
            <a:extLst>
              <a:ext uri="{FF2B5EF4-FFF2-40B4-BE49-F238E27FC236}">
                <a16:creationId xmlns:a16="http://schemas.microsoft.com/office/drawing/2014/main" id="{D462242E-A1CE-C25C-AECE-88020BB0423A}"/>
              </a:ext>
            </a:extLst>
          </p:cNvPr>
          <p:cNvSpPr>
            <a:spLocks noGrp="1"/>
          </p:cNvSpPr>
          <p:nvPr>
            <p:ph type="dt" sz="half" idx="10"/>
          </p:nvPr>
        </p:nvSpPr>
        <p:spPr/>
        <p:txBody>
          <a:bodyPr/>
          <a:lstStyle/>
          <a:p>
            <a:fld id="{BA611CFD-382B-47DC-ADC6-A0CEB82A7794}" type="datetime1">
              <a:rPr lang="en-US" smtClean="0"/>
              <a:t>4/14/2026</a:t>
            </a:fld>
            <a:endParaRPr lang="en-US" sz="900" dirty="0"/>
          </a:p>
        </p:txBody>
      </p:sp>
      <p:sp>
        <p:nvSpPr>
          <p:cNvPr id="13" name="Slide Number Placeholder 12">
            <a:extLst>
              <a:ext uri="{FF2B5EF4-FFF2-40B4-BE49-F238E27FC236}">
                <a16:creationId xmlns:a16="http://schemas.microsoft.com/office/drawing/2014/main" id="{506D6421-F2CB-C568-A79B-89C8377F4B4F}"/>
              </a:ext>
            </a:extLst>
          </p:cNvPr>
          <p:cNvSpPr>
            <a:spLocks noGrp="1"/>
          </p:cNvSpPr>
          <p:nvPr>
            <p:ph type="sldNum" sz="quarter" idx="12"/>
          </p:nvPr>
        </p:nvSpPr>
        <p:spPr/>
        <p:txBody>
          <a:bodyPr/>
          <a:lstStyle/>
          <a:p>
            <a:fld id="{AEAA3239-9EA4-4A65-A281-97F994456D9F}" type="slidenum">
              <a:rPr lang="en-US" smtClean="0"/>
              <a:pPr/>
              <a:t>‹#›</a:t>
            </a:fld>
            <a:endParaRPr lang="en-US" sz="900" dirty="0"/>
          </a:p>
        </p:txBody>
      </p:sp>
    </p:spTree>
    <p:extLst>
      <p:ext uri="{BB962C8B-B14F-4D97-AF65-F5344CB8AC3E}">
        <p14:creationId xmlns:p14="http://schemas.microsoft.com/office/powerpoint/2010/main" val="20386731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Conclusion">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85800" y="685800"/>
            <a:ext cx="10789920" cy="1965960"/>
          </a:xfrm>
        </p:spPr>
        <p:txBody>
          <a:bodyPr anchor="b">
            <a:normAutofit/>
          </a:bodyPr>
          <a:lstStyle>
            <a:lvl1pPr>
              <a:defRPr sz="7200">
                <a:solidFill>
                  <a:schemeClr val="accent4"/>
                </a:solidFill>
              </a:defRPr>
            </a:lvl1pPr>
          </a:lstStyle>
          <a:p>
            <a:r>
              <a:rPr lang="en-US" dirty="0"/>
              <a:t>Click to edit Master title style</a:t>
            </a:r>
          </a:p>
        </p:txBody>
      </p:sp>
      <p:sp>
        <p:nvSpPr>
          <p:cNvPr id="8" name="Content Placeholder 7">
            <a:extLst>
              <a:ext uri="{FF2B5EF4-FFF2-40B4-BE49-F238E27FC236}">
                <a16:creationId xmlns:a16="http://schemas.microsoft.com/office/drawing/2014/main" id="{C7E1FCC9-2D1D-9C6B-8C9A-E3D0A77DBEF0}"/>
              </a:ext>
            </a:extLst>
          </p:cNvPr>
          <p:cNvSpPr>
            <a:spLocks noGrp="1"/>
          </p:cNvSpPr>
          <p:nvPr>
            <p:ph sz="quarter" idx="13"/>
          </p:nvPr>
        </p:nvSpPr>
        <p:spPr>
          <a:xfrm>
            <a:off x="685800" y="3017520"/>
            <a:ext cx="10789920" cy="2773136"/>
          </a:xfrm>
        </p:spPr>
        <p:txBody>
          <a:bodyPr/>
          <a:lstStyle>
            <a:lvl1pPr marL="0" indent="0">
              <a:buNone/>
              <a:defRPr>
                <a:solidFill>
                  <a:schemeClr val="accent5"/>
                </a:solidFill>
              </a:defRPr>
            </a:lvl1pPr>
            <a:lvl2pPr marL="228600" indent="0">
              <a:buNone/>
              <a:defRPr>
                <a:solidFill>
                  <a:schemeClr val="accent5"/>
                </a:solidFill>
              </a:defRPr>
            </a:lvl2pPr>
            <a:lvl3pPr marL="457200" indent="0">
              <a:buNone/>
              <a:defRPr>
                <a:solidFill>
                  <a:schemeClr val="accent5"/>
                </a:solidFill>
              </a:defRPr>
            </a:lvl3pPr>
            <a:lvl4pPr marL="685800" indent="0">
              <a:buNone/>
              <a:defRPr>
                <a:solidFill>
                  <a:schemeClr val="accent5"/>
                </a:solidFill>
              </a:defRPr>
            </a:lvl4pPr>
            <a:lvl5pPr marL="914400" indent="0">
              <a:buNone/>
              <a:defRPr>
                <a:solidFill>
                  <a:schemeClr val="accent5"/>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6">
            <a:extLst>
              <a:ext uri="{FF2B5EF4-FFF2-40B4-BE49-F238E27FC236}">
                <a16:creationId xmlns:a16="http://schemas.microsoft.com/office/drawing/2014/main" id="{D5E24FB6-1CFB-DFDB-B253-A94EE73DA041}"/>
              </a:ext>
            </a:extLst>
          </p:cNvPr>
          <p:cNvSpPr>
            <a:spLocks noGrp="1"/>
          </p:cNvSpPr>
          <p:nvPr>
            <p:ph type="ftr" sz="quarter" idx="15"/>
          </p:nvPr>
        </p:nvSpPr>
        <p:spPr/>
        <p:txBody>
          <a:bodyPr/>
          <a:lstStyle>
            <a:lvl1pPr>
              <a:defRPr>
                <a:solidFill>
                  <a:schemeClr val="accent5"/>
                </a:solidFill>
              </a:defRPr>
            </a:lvl1pPr>
          </a:lstStyle>
          <a:p>
            <a:endParaRPr lang="en-US" dirty="0"/>
          </a:p>
        </p:txBody>
      </p:sp>
      <p:sp>
        <p:nvSpPr>
          <p:cNvPr id="3" name="Date Placeholder 2">
            <a:extLst>
              <a:ext uri="{FF2B5EF4-FFF2-40B4-BE49-F238E27FC236}">
                <a16:creationId xmlns:a16="http://schemas.microsoft.com/office/drawing/2014/main" id="{9E073DF3-A339-FA08-30E1-D51D43DF29FE}"/>
              </a:ext>
            </a:extLst>
          </p:cNvPr>
          <p:cNvSpPr>
            <a:spLocks noGrp="1"/>
          </p:cNvSpPr>
          <p:nvPr>
            <p:ph type="dt" sz="half" idx="14"/>
          </p:nvPr>
        </p:nvSpPr>
        <p:spPr/>
        <p:txBody>
          <a:bodyPr/>
          <a:lstStyle>
            <a:lvl1pPr>
              <a:defRPr>
                <a:solidFill>
                  <a:schemeClr val="accent5"/>
                </a:solidFill>
              </a:defRPr>
            </a:lvl1pPr>
          </a:lstStyle>
          <a:p>
            <a:fld id="{33B90DD1-F1E0-496B-B15F-47D63B8E5FB8}" type="datetime1">
              <a:rPr lang="en-US" smtClean="0"/>
              <a:t>4/14/2026</a:t>
            </a:fld>
            <a:endParaRPr lang="en-US" dirty="0"/>
          </a:p>
        </p:txBody>
      </p:sp>
      <p:sp>
        <p:nvSpPr>
          <p:cNvPr id="9" name="Slide Number Placeholder 8">
            <a:extLst>
              <a:ext uri="{FF2B5EF4-FFF2-40B4-BE49-F238E27FC236}">
                <a16:creationId xmlns:a16="http://schemas.microsoft.com/office/drawing/2014/main" id="{F32A04C2-283A-CF86-15A9-6CD9A58FCC9E}"/>
              </a:ext>
            </a:extLst>
          </p:cNvPr>
          <p:cNvSpPr>
            <a:spLocks noGrp="1"/>
          </p:cNvSpPr>
          <p:nvPr>
            <p:ph type="sldNum" sz="quarter" idx="16"/>
          </p:nvPr>
        </p:nvSpPr>
        <p:spPr>
          <a:solidFill>
            <a:schemeClr val="accent1">
              <a:lumMod val="90000"/>
              <a:lumOff val="10000"/>
            </a:schemeClr>
          </a:solidFill>
        </p:spPr>
        <p:txBody>
          <a:bodyPr/>
          <a:lstStyle>
            <a:lvl1pPr>
              <a:defRPr>
                <a:solidFill>
                  <a:schemeClr val="accent5"/>
                </a:solidFill>
              </a:defRPr>
            </a:lvl1pPr>
          </a:lstStyle>
          <a:p>
            <a:fld id="{AEAA3239-9EA4-4A65-A281-97F994456D9F}" type="slidenum">
              <a:rPr lang="en-US" smtClean="0"/>
              <a:pPr/>
              <a:t>‹#›</a:t>
            </a:fld>
            <a:endParaRPr lang="en-US" dirty="0"/>
          </a:p>
        </p:txBody>
      </p:sp>
    </p:spTree>
    <p:extLst>
      <p:ext uri="{BB962C8B-B14F-4D97-AF65-F5344CB8AC3E}">
        <p14:creationId xmlns:p14="http://schemas.microsoft.com/office/powerpoint/2010/main" val="3720422125"/>
      </p:ext>
    </p:extLst>
  </p:cSld>
  <p:clrMapOvr>
    <a:overrideClrMapping bg1="dk1" tx1="lt1" bg2="dk2" tx2="lt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Conclusion 2">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85800" y="685800"/>
            <a:ext cx="8430767" cy="1965960"/>
          </a:xfrm>
        </p:spPr>
        <p:txBody>
          <a:bodyPr anchor="b">
            <a:noAutofit/>
          </a:bodyPr>
          <a:lstStyle>
            <a:lvl1pPr>
              <a:defRPr sz="7200">
                <a:solidFill>
                  <a:schemeClr val="accent5"/>
                </a:solidFill>
              </a:defRPr>
            </a:lvl1p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053FFEDA-E57B-DF13-2394-A1514E15F85A}"/>
              </a:ext>
            </a:extLst>
          </p:cNvPr>
          <p:cNvSpPr>
            <a:spLocks noGrp="1"/>
          </p:cNvSpPr>
          <p:nvPr>
            <p:ph sz="quarter" idx="14"/>
          </p:nvPr>
        </p:nvSpPr>
        <p:spPr>
          <a:xfrm>
            <a:off x="685800" y="3622674"/>
            <a:ext cx="8430639" cy="1608008"/>
          </a:xfrm>
        </p:spPr>
        <p:txBody>
          <a:bodyPr>
            <a:normAutofit/>
          </a:bodyPr>
          <a:lstStyle>
            <a:lvl1pPr marL="0" indent="0">
              <a:buNone/>
              <a:defRPr sz="1800">
                <a:solidFill>
                  <a:schemeClr val="accent4"/>
                </a:solidFill>
              </a:defRPr>
            </a:lvl1pPr>
            <a:lvl2pPr marL="228600" indent="0">
              <a:buNone/>
              <a:defRPr sz="1600">
                <a:solidFill>
                  <a:schemeClr val="accent4"/>
                </a:solidFill>
              </a:defRPr>
            </a:lvl2pPr>
            <a:lvl3pPr marL="457200" indent="0">
              <a:buNone/>
              <a:defRPr sz="1400">
                <a:solidFill>
                  <a:schemeClr val="accent4"/>
                </a:solidFill>
              </a:defRPr>
            </a:lvl3pPr>
            <a:lvl4pPr marL="685800" indent="0">
              <a:buNone/>
              <a:defRPr sz="1400">
                <a:solidFill>
                  <a:schemeClr val="accent4"/>
                </a:solidFill>
              </a:defRPr>
            </a:lvl4pPr>
            <a:lvl5pPr marL="914400" indent="0">
              <a:buNone/>
              <a:defRPr sz="1200">
                <a:solidFill>
                  <a:schemeClr val="accent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E0E3BB01-4AB0-AA29-4E5F-6183A4EBE7A5}"/>
              </a:ext>
            </a:extLst>
          </p:cNvPr>
          <p:cNvSpPr>
            <a:spLocks noGrp="1"/>
          </p:cNvSpPr>
          <p:nvPr>
            <p:ph type="ftr" sz="quarter" idx="16"/>
          </p:nvPr>
        </p:nvSpPr>
        <p:spPr/>
        <p:txBody>
          <a:bodyPr/>
          <a:lstStyle>
            <a:lvl1pPr>
              <a:defRPr>
                <a:solidFill>
                  <a:schemeClr val="accent5"/>
                </a:solidFill>
              </a:defRPr>
            </a:lvl1pPr>
          </a:lstStyle>
          <a:p>
            <a:endParaRPr lang="en-US" dirty="0"/>
          </a:p>
        </p:txBody>
      </p:sp>
      <p:sp>
        <p:nvSpPr>
          <p:cNvPr id="3" name="Date Placeholder 2">
            <a:extLst>
              <a:ext uri="{FF2B5EF4-FFF2-40B4-BE49-F238E27FC236}">
                <a16:creationId xmlns:a16="http://schemas.microsoft.com/office/drawing/2014/main" id="{663C4AE6-76FB-D1A9-546D-BC69C27BC893}"/>
              </a:ext>
            </a:extLst>
          </p:cNvPr>
          <p:cNvSpPr>
            <a:spLocks noGrp="1"/>
          </p:cNvSpPr>
          <p:nvPr>
            <p:ph type="dt" sz="half" idx="15"/>
          </p:nvPr>
        </p:nvSpPr>
        <p:spPr/>
        <p:txBody>
          <a:bodyPr/>
          <a:lstStyle>
            <a:lvl1pPr>
              <a:defRPr>
                <a:solidFill>
                  <a:schemeClr val="accent5"/>
                </a:solidFill>
              </a:defRPr>
            </a:lvl1pPr>
          </a:lstStyle>
          <a:p>
            <a:fld id="{BB64C06F-4095-491F-9E20-BA7FA8931860}" type="datetime1">
              <a:rPr lang="en-US" smtClean="0"/>
              <a:t>4/14/2026</a:t>
            </a:fld>
            <a:endParaRPr lang="en-US" dirty="0"/>
          </a:p>
        </p:txBody>
      </p:sp>
      <p:sp>
        <p:nvSpPr>
          <p:cNvPr id="9" name="Slide Number Placeholder 8">
            <a:extLst>
              <a:ext uri="{FF2B5EF4-FFF2-40B4-BE49-F238E27FC236}">
                <a16:creationId xmlns:a16="http://schemas.microsoft.com/office/drawing/2014/main" id="{71356B48-B74F-B1CA-D675-AF12CB06D8A1}"/>
              </a:ext>
            </a:extLst>
          </p:cNvPr>
          <p:cNvSpPr>
            <a:spLocks noGrp="1"/>
          </p:cNvSpPr>
          <p:nvPr>
            <p:ph type="sldNum" sz="quarter" idx="17"/>
          </p:nvPr>
        </p:nvSpPr>
        <p:spPr>
          <a:solidFill>
            <a:schemeClr val="accent1">
              <a:lumMod val="90000"/>
              <a:lumOff val="10000"/>
            </a:schemeClr>
          </a:solidFill>
        </p:spPr>
        <p:txBody>
          <a:bodyPr/>
          <a:lstStyle>
            <a:lvl1pPr>
              <a:defRPr>
                <a:solidFill>
                  <a:schemeClr val="accent5"/>
                </a:solidFill>
              </a:defRPr>
            </a:lvl1pPr>
          </a:lstStyle>
          <a:p>
            <a:fld id="{AEAA3239-9EA4-4A65-A281-97F994456D9F}" type="slidenum">
              <a:rPr lang="en-US" smtClean="0"/>
              <a:pPr/>
              <a:t>‹#›</a:t>
            </a:fld>
            <a:endParaRPr lang="en-US" dirty="0"/>
          </a:p>
        </p:txBody>
      </p:sp>
    </p:spTree>
    <p:extLst>
      <p:ext uri="{BB962C8B-B14F-4D97-AF65-F5344CB8AC3E}">
        <p14:creationId xmlns:p14="http://schemas.microsoft.com/office/powerpoint/2010/main" val="880276674"/>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with Picture 5">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846390" y="3276600"/>
            <a:ext cx="3657600" cy="2845567"/>
          </a:xfrm>
        </p:spPr>
        <p:txBody>
          <a:bodyPr vert="horz" lIns="91440" tIns="45720" rIns="91440" bIns="45720" rtlCol="0" anchor="t" anchorCtr="0">
            <a:normAutofit/>
          </a:bodyPr>
          <a:lstStyle>
            <a:lvl1pPr>
              <a:defRPr lang="en-US" sz="4400" dirty="0">
                <a:solidFill>
                  <a:schemeClr val="accent2"/>
                </a:solidFill>
              </a:defRPr>
            </a:lvl1pPr>
          </a:lstStyle>
          <a:p>
            <a:pPr lvl="0"/>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846388" y="685802"/>
            <a:ext cx="3657600" cy="2113720"/>
          </a:xfrm>
        </p:spPr>
        <p:txBody>
          <a:bodyPr vert="horz" lIns="91440" tIns="45720" rIns="91440" bIns="45720" rtlCol="0" anchor="b" anchorCtr="0">
            <a:normAutofit/>
          </a:bodyPr>
          <a:lstStyle>
            <a:lvl1pPr marL="0" indent="0">
              <a:buNone/>
              <a:defRPr lang="en-US" sz="2000" dirty="0">
                <a:solidFill>
                  <a:schemeClr val="accent5"/>
                </a:solidFill>
              </a:defRPr>
            </a:lvl1pPr>
          </a:lstStyle>
          <a:p>
            <a:pPr lvl="0"/>
            <a:r>
              <a:rPr lang="en-US" dirty="0"/>
              <a:t>Click to edit Master subtitle style</a:t>
            </a:r>
          </a:p>
        </p:txBody>
      </p:sp>
      <p:sp>
        <p:nvSpPr>
          <p:cNvPr id="14" name="Picture Placeholder 13">
            <a:extLst>
              <a:ext uri="{FF2B5EF4-FFF2-40B4-BE49-F238E27FC236}">
                <a16:creationId xmlns:a16="http://schemas.microsoft.com/office/drawing/2014/main" id="{51A639AF-317A-79DF-3175-64C726EA3189}"/>
              </a:ext>
            </a:extLst>
          </p:cNvPr>
          <p:cNvSpPr>
            <a:spLocks noGrp="1"/>
          </p:cNvSpPr>
          <p:nvPr>
            <p:ph type="pic" sz="quarter" idx="14" hasCustomPrompt="1"/>
          </p:nvPr>
        </p:nvSpPr>
        <p:spPr>
          <a:xfrm>
            <a:off x="1" y="0"/>
            <a:ext cx="7424272" cy="6858000"/>
          </a:xfrm>
          <a:custGeom>
            <a:avLst/>
            <a:gdLst>
              <a:gd name="connsiteX0" fmla="*/ 0 w 7195675"/>
              <a:gd name="connsiteY0" fmla="*/ 0 h 6858000"/>
              <a:gd name="connsiteX1" fmla="*/ 7195675 w 7195675"/>
              <a:gd name="connsiteY1" fmla="*/ 0 h 6858000"/>
              <a:gd name="connsiteX2" fmla="*/ 7195675 w 7195675"/>
              <a:gd name="connsiteY2" fmla="*/ 6858000 h 6858000"/>
              <a:gd name="connsiteX3" fmla="*/ 0 w 719567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195675" h="6858000">
                <a:moveTo>
                  <a:pt x="0" y="0"/>
                </a:moveTo>
                <a:lnTo>
                  <a:pt x="7195675" y="0"/>
                </a:lnTo>
                <a:lnTo>
                  <a:pt x="7195675" y="6858000"/>
                </a:lnTo>
                <a:lnTo>
                  <a:pt x="0" y="6858000"/>
                </a:ln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   </a:t>
            </a:r>
          </a:p>
        </p:txBody>
      </p:sp>
      <p:sp>
        <p:nvSpPr>
          <p:cNvPr id="13" name="Footer Placeholder 12">
            <a:extLst>
              <a:ext uri="{FF2B5EF4-FFF2-40B4-BE49-F238E27FC236}">
                <a16:creationId xmlns:a16="http://schemas.microsoft.com/office/drawing/2014/main" id="{F9954665-4AE4-E66F-CBDA-FAA767B9F915}"/>
              </a:ext>
            </a:extLst>
          </p:cNvPr>
          <p:cNvSpPr>
            <a:spLocks noGrp="1"/>
          </p:cNvSpPr>
          <p:nvPr>
            <p:ph type="ftr" sz="quarter" idx="16"/>
          </p:nvPr>
        </p:nvSpPr>
        <p:spPr>
          <a:xfrm>
            <a:off x="7846390" y="6309360"/>
            <a:ext cx="1444752" cy="548640"/>
          </a:xfrm>
        </p:spPr>
        <p:txBody>
          <a:bodyPr lIns="91440" rIns="91440"/>
          <a:lstStyle>
            <a:lvl1pPr algn="l">
              <a:defRPr b="0">
                <a:solidFill>
                  <a:schemeClr val="accent5"/>
                </a:solidFill>
              </a:defRPr>
            </a:lvl1pPr>
          </a:lstStyle>
          <a:p>
            <a:endParaRPr lang="en-US" dirty="0"/>
          </a:p>
        </p:txBody>
      </p:sp>
      <p:sp>
        <p:nvSpPr>
          <p:cNvPr id="12" name="Date Placeholder 11">
            <a:extLst>
              <a:ext uri="{FF2B5EF4-FFF2-40B4-BE49-F238E27FC236}">
                <a16:creationId xmlns:a16="http://schemas.microsoft.com/office/drawing/2014/main" id="{23B3ED0A-0283-8DBC-399B-76A88525B9D5}"/>
              </a:ext>
            </a:extLst>
          </p:cNvPr>
          <p:cNvSpPr>
            <a:spLocks noGrp="1"/>
          </p:cNvSpPr>
          <p:nvPr>
            <p:ph type="dt" sz="half" idx="15"/>
          </p:nvPr>
        </p:nvSpPr>
        <p:spPr/>
        <p:txBody>
          <a:bodyPr/>
          <a:lstStyle>
            <a:lvl1pPr>
              <a:defRPr b="0">
                <a:solidFill>
                  <a:schemeClr val="accent5"/>
                </a:solidFill>
              </a:defRPr>
            </a:lvl1pPr>
          </a:lstStyle>
          <a:p>
            <a:fld id="{E319002B-B66D-4569-8873-D242A1F75CC8}" type="datetime1">
              <a:rPr lang="en-US" smtClean="0"/>
              <a:t>4/14/2026</a:t>
            </a:fld>
            <a:endParaRPr lang="en-US" dirty="0"/>
          </a:p>
        </p:txBody>
      </p:sp>
      <p:sp>
        <p:nvSpPr>
          <p:cNvPr id="15" name="Slide Number Placeholder 14">
            <a:extLst>
              <a:ext uri="{FF2B5EF4-FFF2-40B4-BE49-F238E27FC236}">
                <a16:creationId xmlns:a16="http://schemas.microsoft.com/office/drawing/2014/main" id="{ABEFD957-C473-4A3C-F70B-A30911A5B7C8}"/>
              </a:ext>
            </a:extLst>
          </p:cNvPr>
          <p:cNvSpPr>
            <a:spLocks noGrp="1"/>
          </p:cNvSpPr>
          <p:nvPr>
            <p:ph type="sldNum" sz="quarter" idx="17"/>
          </p:nvPr>
        </p:nvSpPr>
        <p:spPr>
          <a:solidFill>
            <a:schemeClr val="accent1">
              <a:lumMod val="90000"/>
              <a:lumOff val="10000"/>
            </a:schemeClr>
          </a:solidFill>
        </p:spPr>
        <p:txBody>
          <a:bodyPr/>
          <a:lstStyle>
            <a:lvl1pPr>
              <a:defRPr b="0">
                <a:solidFill>
                  <a:schemeClr val="accent5"/>
                </a:solidFill>
              </a:defRPr>
            </a:lvl1pPr>
          </a:lstStyle>
          <a:p>
            <a:fld id="{AEAA3239-9EA4-4A65-A281-97F994456D9F}" type="slidenum">
              <a:rPr lang="en-US" smtClean="0"/>
              <a:pPr/>
              <a:t>‹#›</a:t>
            </a:fld>
            <a:endParaRPr lang="en-US" dirty="0"/>
          </a:p>
        </p:txBody>
      </p:sp>
    </p:spTree>
    <p:extLst>
      <p:ext uri="{BB962C8B-B14F-4D97-AF65-F5344CB8AC3E}">
        <p14:creationId xmlns:p14="http://schemas.microsoft.com/office/powerpoint/2010/main" val="2614658989"/>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685800" y="685800"/>
            <a:ext cx="9598152" cy="4144566"/>
          </a:xfrm>
        </p:spPr>
        <p:txBody>
          <a:bodyPr vert="horz" lIns="91440" tIns="45720" rIns="91440" bIns="45720" rtlCol="0" anchor="t">
            <a:normAutofit/>
          </a:bodyPr>
          <a:lstStyle>
            <a:lvl1pPr>
              <a:defRPr lang="en-US" sz="8000" dirty="0">
                <a:solidFill>
                  <a:schemeClr val="accent2"/>
                </a:solidFill>
              </a:defRPr>
            </a:lvl1pPr>
          </a:lstStyle>
          <a:p>
            <a:pPr lvl="0"/>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685800" y="4937760"/>
            <a:ext cx="7769354" cy="960120"/>
          </a:xfrm>
        </p:spPr>
        <p:txBody>
          <a:bodyPr vert="horz" lIns="91440" tIns="45720" rIns="91440" bIns="45720" rtlCol="0" anchor="b">
            <a:normAutofit/>
          </a:bodyPr>
          <a:lstStyle>
            <a:lvl1pPr marL="0" indent="0">
              <a:buNone/>
              <a:defRPr lang="en-US" sz="2000" dirty="0">
                <a:solidFill>
                  <a:schemeClr val="accent5"/>
                </a:solidFill>
              </a:defRPr>
            </a:lvl1pPr>
          </a:lstStyle>
          <a:p>
            <a:pPr lvl="0"/>
            <a:r>
              <a:rPr lang="en-US" dirty="0"/>
              <a:t>Click to edit Master subtitle style</a:t>
            </a:r>
          </a:p>
        </p:txBody>
      </p:sp>
      <p:sp>
        <p:nvSpPr>
          <p:cNvPr id="9" name="Footer Placeholder 8">
            <a:extLst>
              <a:ext uri="{FF2B5EF4-FFF2-40B4-BE49-F238E27FC236}">
                <a16:creationId xmlns:a16="http://schemas.microsoft.com/office/drawing/2014/main" id="{62B026E3-ACB9-D9C1-D585-AFCCE9F7F232}"/>
              </a:ext>
            </a:extLst>
          </p:cNvPr>
          <p:cNvSpPr>
            <a:spLocks noGrp="1"/>
          </p:cNvSpPr>
          <p:nvPr>
            <p:ph type="ftr" sz="quarter" idx="11"/>
          </p:nvPr>
        </p:nvSpPr>
        <p:spPr/>
        <p:txBody>
          <a:bodyPr/>
          <a:lstStyle>
            <a:lvl1pPr>
              <a:defRPr b="0">
                <a:solidFill>
                  <a:schemeClr val="accent5"/>
                </a:solidFill>
              </a:defRPr>
            </a:lvl1pPr>
          </a:lstStyle>
          <a:p>
            <a:endParaRPr lang="en-US" dirty="0"/>
          </a:p>
        </p:txBody>
      </p:sp>
      <p:sp>
        <p:nvSpPr>
          <p:cNvPr id="8" name="Date Placeholder 7">
            <a:extLst>
              <a:ext uri="{FF2B5EF4-FFF2-40B4-BE49-F238E27FC236}">
                <a16:creationId xmlns:a16="http://schemas.microsoft.com/office/drawing/2014/main" id="{E7178590-69EB-0C65-77A9-FA70F7756C96}"/>
              </a:ext>
            </a:extLst>
          </p:cNvPr>
          <p:cNvSpPr>
            <a:spLocks noGrp="1"/>
          </p:cNvSpPr>
          <p:nvPr>
            <p:ph type="dt" sz="half" idx="10"/>
          </p:nvPr>
        </p:nvSpPr>
        <p:spPr/>
        <p:txBody>
          <a:bodyPr/>
          <a:lstStyle>
            <a:lvl1pPr>
              <a:defRPr b="0">
                <a:solidFill>
                  <a:schemeClr val="accent5"/>
                </a:solidFill>
              </a:defRPr>
            </a:lvl1pPr>
          </a:lstStyle>
          <a:p>
            <a:fld id="{FFDCD49C-7178-4FE7-81FA-E0E71379FCFE}" type="datetime1">
              <a:rPr lang="en-US" smtClean="0"/>
              <a:t>4/14/2026</a:t>
            </a:fld>
            <a:endParaRPr lang="en-US" dirty="0"/>
          </a:p>
        </p:txBody>
      </p:sp>
      <p:sp>
        <p:nvSpPr>
          <p:cNvPr id="10" name="Slide Number Placeholder 9">
            <a:extLst>
              <a:ext uri="{FF2B5EF4-FFF2-40B4-BE49-F238E27FC236}">
                <a16:creationId xmlns:a16="http://schemas.microsoft.com/office/drawing/2014/main" id="{5A1123C1-7FB9-709A-71B6-79DB02B8A03C}"/>
              </a:ext>
            </a:extLst>
          </p:cNvPr>
          <p:cNvSpPr>
            <a:spLocks noGrp="1"/>
          </p:cNvSpPr>
          <p:nvPr>
            <p:ph type="sldNum" sz="quarter" idx="12"/>
          </p:nvPr>
        </p:nvSpPr>
        <p:spPr>
          <a:solidFill>
            <a:schemeClr val="accent1">
              <a:lumMod val="90000"/>
              <a:lumOff val="10000"/>
            </a:schemeClr>
          </a:solidFill>
        </p:spPr>
        <p:txBody>
          <a:bodyPr/>
          <a:lstStyle>
            <a:lvl1pPr>
              <a:defRPr b="0">
                <a:solidFill>
                  <a:schemeClr val="accent5"/>
                </a:solidFill>
              </a:defRPr>
            </a:lvl1pPr>
          </a:lstStyle>
          <a:p>
            <a:fld id="{AEAA3239-9EA4-4A65-A281-97F994456D9F}" type="slidenum">
              <a:rPr lang="en-US" smtClean="0"/>
              <a:pPr/>
              <a:t>‹#›</a:t>
            </a:fld>
            <a:endParaRPr lang="en-US" dirty="0"/>
          </a:p>
        </p:txBody>
      </p:sp>
    </p:spTree>
    <p:extLst>
      <p:ext uri="{BB962C8B-B14F-4D97-AF65-F5344CB8AC3E}">
        <p14:creationId xmlns:p14="http://schemas.microsoft.com/office/powerpoint/2010/main" val="2311663979"/>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2">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685800" y="1401420"/>
            <a:ext cx="9140954" cy="2836729"/>
          </a:xfrm>
        </p:spPr>
        <p:txBody>
          <a:bodyPr vert="horz" lIns="91440" tIns="45720" rIns="91440" bIns="45720" rtlCol="0" anchor="b">
            <a:normAutofit/>
          </a:bodyPr>
          <a:lstStyle>
            <a:lvl1pPr>
              <a:defRPr lang="en-US" sz="6800" dirty="0">
                <a:solidFill>
                  <a:schemeClr val="accent2"/>
                </a:solidFill>
              </a:defRPr>
            </a:lvl1pPr>
          </a:lstStyle>
          <a:p>
            <a:pPr lvl="0"/>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685800" y="4318968"/>
            <a:ext cx="7312153" cy="1014984"/>
          </a:xfrm>
        </p:spPr>
        <p:txBody>
          <a:bodyPr vert="horz" lIns="91440" tIns="45720" rIns="91440" bIns="45720" rtlCol="0">
            <a:normAutofit/>
          </a:bodyPr>
          <a:lstStyle>
            <a:lvl1pPr marL="0" indent="0">
              <a:buNone/>
              <a:defRPr lang="en-US" sz="2000" dirty="0">
                <a:solidFill>
                  <a:schemeClr val="accent5"/>
                </a:solidFill>
              </a:defRPr>
            </a:lvl1pPr>
          </a:lstStyle>
          <a:p>
            <a:pPr lvl="0"/>
            <a:r>
              <a:rPr lang="en-US" dirty="0"/>
              <a:t>Click to edit Master subtitle style</a:t>
            </a:r>
          </a:p>
        </p:txBody>
      </p:sp>
      <p:sp>
        <p:nvSpPr>
          <p:cNvPr id="11" name="Footer Placeholder 10">
            <a:extLst>
              <a:ext uri="{FF2B5EF4-FFF2-40B4-BE49-F238E27FC236}">
                <a16:creationId xmlns:a16="http://schemas.microsoft.com/office/drawing/2014/main" id="{4B11C0B4-9F47-DBDA-8D0E-E312E7354F30}"/>
              </a:ext>
            </a:extLst>
          </p:cNvPr>
          <p:cNvSpPr>
            <a:spLocks noGrp="1"/>
          </p:cNvSpPr>
          <p:nvPr>
            <p:ph type="ftr" sz="quarter" idx="11"/>
          </p:nvPr>
        </p:nvSpPr>
        <p:spPr/>
        <p:txBody>
          <a:bodyPr/>
          <a:lstStyle>
            <a:lvl1pPr>
              <a:defRPr b="1">
                <a:solidFill>
                  <a:schemeClr val="accent5"/>
                </a:solidFill>
              </a:defRPr>
            </a:lvl1pPr>
          </a:lstStyle>
          <a:p>
            <a:endParaRPr lang="en-US" dirty="0"/>
          </a:p>
        </p:txBody>
      </p:sp>
      <p:sp>
        <p:nvSpPr>
          <p:cNvPr id="10" name="Date Placeholder 9">
            <a:extLst>
              <a:ext uri="{FF2B5EF4-FFF2-40B4-BE49-F238E27FC236}">
                <a16:creationId xmlns:a16="http://schemas.microsoft.com/office/drawing/2014/main" id="{F4EBD9A7-702F-644F-6937-CD2E7E507355}"/>
              </a:ext>
            </a:extLst>
          </p:cNvPr>
          <p:cNvSpPr>
            <a:spLocks noGrp="1"/>
          </p:cNvSpPr>
          <p:nvPr>
            <p:ph type="dt" sz="half" idx="10"/>
          </p:nvPr>
        </p:nvSpPr>
        <p:spPr/>
        <p:txBody>
          <a:bodyPr/>
          <a:lstStyle>
            <a:lvl1pPr>
              <a:defRPr b="1">
                <a:solidFill>
                  <a:schemeClr val="accent5"/>
                </a:solidFill>
              </a:defRPr>
            </a:lvl1pPr>
          </a:lstStyle>
          <a:p>
            <a:fld id="{26C1D07F-CE69-45D3-B3EC-FEBA5B939B47}" type="datetime1">
              <a:rPr lang="en-US" smtClean="0"/>
              <a:t>4/14/2026</a:t>
            </a:fld>
            <a:endParaRPr lang="en-US" dirty="0"/>
          </a:p>
        </p:txBody>
      </p:sp>
      <p:sp>
        <p:nvSpPr>
          <p:cNvPr id="12" name="Slide Number Placeholder 11">
            <a:extLst>
              <a:ext uri="{FF2B5EF4-FFF2-40B4-BE49-F238E27FC236}">
                <a16:creationId xmlns:a16="http://schemas.microsoft.com/office/drawing/2014/main" id="{79EFA6C2-F234-8C90-8C8A-DA65AD9EA579}"/>
              </a:ext>
            </a:extLst>
          </p:cNvPr>
          <p:cNvSpPr>
            <a:spLocks noGrp="1"/>
          </p:cNvSpPr>
          <p:nvPr>
            <p:ph type="sldNum" sz="quarter" idx="12"/>
          </p:nvPr>
        </p:nvSpPr>
        <p:spPr>
          <a:solidFill>
            <a:schemeClr val="accent1">
              <a:lumMod val="90000"/>
              <a:lumOff val="10000"/>
            </a:schemeClr>
          </a:solidFill>
        </p:spPr>
        <p:txBody>
          <a:bodyPr/>
          <a:lstStyle>
            <a:lvl1pPr>
              <a:defRPr b="1">
                <a:solidFill>
                  <a:schemeClr val="accent5"/>
                </a:solidFill>
              </a:defRPr>
            </a:lvl1pPr>
          </a:lstStyle>
          <a:p>
            <a:fld id="{AEAA3239-9EA4-4A65-A281-97F994456D9F}" type="slidenum">
              <a:rPr lang="en-US" smtClean="0"/>
              <a:pPr/>
              <a:t>‹#›</a:t>
            </a:fld>
            <a:endParaRPr lang="en-US" dirty="0"/>
          </a:p>
        </p:txBody>
      </p:sp>
    </p:spTree>
    <p:extLst>
      <p:ext uri="{BB962C8B-B14F-4D97-AF65-F5344CB8AC3E}">
        <p14:creationId xmlns:p14="http://schemas.microsoft.com/office/powerpoint/2010/main" val="2009747061"/>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3">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981200" y="1560442"/>
            <a:ext cx="8229600" cy="2379013"/>
          </a:xfrm>
        </p:spPr>
        <p:txBody>
          <a:bodyPr anchor="b">
            <a:normAutofit/>
          </a:bodyPr>
          <a:lstStyle>
            <a:lvl1pPr algn="ctr">
              <a:defRPr sz="6000">
                <a:solidFill>
                  <a:schemeClr val="accent2"/>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301923" y="4039648"/>
            <a:ext cx="7588155" cy="1029310"/>
          </a:xfrm>
        </p:spPr>
        <p:txBody>
          <a:bodyPr>
            <a:normAutofit/>
          </a:bodyPr>
          <a:lstStyle>
            <a:lvl1pPr marL="0" indent="0" algn="ctr">
              <a:buNone/>
              <a:defRPr sz="20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1" name="Footer Placeholder 10">
            <a:extLst>
              <a:ext uri="{FF2B5EF4-FFF2-40B4-BE49-F238E27FC236}">
                <a16:creationId xmlns:a16="http://schemas.microsoft.com/office/drawing/2014/main" id="{D4522F89-1E56-F306-053D-C0B18C5254E7}"/>
              </a:ext>
            </a:extLst>
          </p:cNvPr>
          <p:cNvSpPr>
            <a:spLocks noGrp="1"/>
          </p:cNvSpPr>
          <p:nvPr>
            <p:ph type="ftr" sz="quarter" idx="11"/>
          </p:nvPr>
        </p:nvSpPr>
        <p:spPr/>
        <p:txBody>
          <a:bodyPr/>
          <a:lstStyle>
            <a:lvl1pPr>
              <a:defRPr>
                <a:solidFill>
                  <a:schemeClr val="accent5"/>
                </a:solidFill>
              </a:defRPr>
            </a:lvl1pPr>
          </a:lstStyle>
          <a:p>
            <a:endParaRPr lang="en-US" dirty="0"/>
          </a:p>
        </p:txBody>
      </p:sp>
      <p:sp>
        <p:nvSpPr>
          <p:cNvPr id="10" name="Date Placeholder 9">
            <a:extLst>
              <a:ext uri="{FF2B5EF4-FFF2-40B4-BE49-F238E27FC236}">
                <a16:creationId xmlns:a16="http://schemas.microsoft.com/office/drawing/2014/main" id="{27A8B4BE-CB35-E626-11EF-80FAE0CAA2A0}"/>
              </a:ext>
            </a:extLst>
          </p:cNvPr>
          <p:cNvSpPr>
            <a:spLocks noGrp="1"/>
          </p:cNvSpPr>
          <p:nvPr>
            <p:ph type="dt" sz="half" idx="10"/>
          </p:nvPr>
        </p:nvSpPr>
        <p:spPr/>
        <p:txBody>
          <a:bodyPr/>
          <a:lstStyle>
            <a:lvl1pPr>
              <a:defRPr>
                <a:solidFill>
                  <a:schemeClr val="accent5"/>
                </a:solidFill>
              </a:defRPr>
            </a:lvl1pPr>
          </a:lstStyle>
          <a:p>
            <a:fld id="{3E210372-FEEA-4AC4-970C-33B7A2663863}" type="datetime1">
              <a:rPr lang="en-US" smtClean="0"/>
              <a:t>4/14/2026</a:t>
            </a:fld>
            <a:endParaRPr lang="en-US" dirty="0"/>
          </a:p>
        </p:txBody>
      </p:sp>
      <p:sp>
        <p:nvSpPr>
          <p:cNvPr id="12" name="Slide Number Placeholder 11">
            <a:extLst>
              <a:ext uri="{FF2B5EF4-FFF2-40B4-BE49-F238E27FC236}">
                <a16:creationId xmlns:a16="http://schemas.microsoft.com/office/drawing/2014/main" id="{A3CBFF5E-85B0-1C59-039F-716ADF0BFD76}"/>
              </a:ext>
            </a:extLst>
          </p:cNvPr>
          <p:cNvSpPr>
            <a:spLocks noGrp="1"/>
          </p:cNvSpPr>
          <p:nvPr>
            <p:ph type="sldNum" sz="quarter" idx="12"/>
          </p:nvPr>
        </p:nvSpPr>
        <p:spPr>
          <a:solidFill>
            <a:schemeClr val="accent1">
              <a:lumMod val="90000"/>
              <a:lumOff val="10000"/>
            </a:schemeClr>
          </a:solidFill>
        </p:spPr>
        <p:txBody>
          <a:bodyPr/>
          <a:lstStyle>
            <a:lvl1pPr>
              <a:defRPr>
                <a:solidFill>
                  <a:schemeClr val="accent5"/>
                </a:solidFill>
              </a:defRPr>
            </a:lvl1pPr>
          </a:lstStyle>
          <a:p>
            <a:fld id="{AEAA3239-9EA4-4A65-A281-97F994456D9F}" type="slidenum">
              <a:rPr lang="en-US" smtClean="0"/>
              <a:pPr/>
              <a:t>‹#›</a:t>
            </a:fld>
            <a:endParaRPr lang="en-US" dirty="0"/>
          </a:p>
        </p:txBody>
      </p:sp>
    </p:spTree>
    <p:extLst>
      <p:ext uri="{BB962C8B-B14F-4D97-AF65-F5344CB8AC3E}">
        <p14:creationId xmlns:p14="http://schemas.microsoft.com/office/powerpoint/2010/main" val="3313634507"/>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theme" Target="../theme/theme1.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4"/>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685800" y="685800"/>
            <a:ext cx="10789920" cy="972373"/>
          </a:xfrm>
          <a:prstGeom prst="rect">
            <a:avLst/>
          </a:prstGeom>
          <a:ln>
            <a:noFill/>
          </a:ln>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685800" y="1828800"/>
            <a:ext cx="10789920" cy="438912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10363200" y="6309360"/>
            <a:ext cx="1295400" cy="548640"/>
          </a:xfrm>
          <a:prstGeom prst="rect">
            <a:avLst/>
          </a:prstGeom>
          <a:noFill/>
        </p:spPr>
        <p:txBody>
          <a:bodyPr vert="horz" lIns="228600" tIns="45720" rIns="228600" bIns="45720" rtlCol="0" anchor="ctr"/>
          <a:lstStyle>
            <a:lvl1pPr algn="ctr" rtl="0">
              <a:defRPr sz="900" b="1" i="0">
                <a:solidFill>
                  <a:schemeClr val="accent1"/>
                </a:solidFill>
                <a:latin typeface="+mj-lt"/>
              </a:defRPr>
            </a:lvl1pPr>
          </a:lstStyle>
          <a:p>
            <a:fld id="{8380909B-5CD7-4E10-93D5-3D93F3E305F0}" type="datetime1">
              <a:rPr lang="en-US" smtClean="0"/>
              <a:t>4/14/2026</a:t>
            </a:fld>
            <a:endParaRPr lang="en-US" dirty="0"/>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0" y="6309360"/>
            <a:ext cx="1444752" cy="548640"/>
          </a:xfrm>
          <a:prstGeom prst="rect">
            <a:avLst/>
          </a:prstGeom>
          <a:noFill/>
        </p:spPr>
        <p:txBody>
          <a:bodyPr vert="horz" lIns="228600" tIns="45720" rIns="228600" bIns="45720" rtlCol="0" anchor="ctr"/>
          <a:lstStyle>
            <a:lvl1pPr algn="ctr" rtl="0">
              <a:defRPr sz="900" b="1" i="0">
                <a:solidFill>
                  <a:schemeClr val="accent1"/>
                </a:solidFill>
                <a:latin typeface="+mj-lt"/>
              </a:defRPr>
            </a:lvl1pPr>
          </a:lstStyle>
          <a:p>
            <a:endParaRPr lang="en-US" dirty="0"/>
          </a:p>
        </p:txBody>
      </p:sp>
      <p:sp>
        <p:nvSpPr>
          <p:cNvPr id="6" name="Slide Number Placeholder 5">
            <a:extLst>
              <a:ext uri="{FF2B5EF4-FFF2-40B4-BE49-F238E27FC236}">
                <a16:creationId xmlns:a16="http://schemas.microsoft.com/office/drawing/2014/main" id="{7AC1647D-0DF0-CA1B-F723-EF7B8F508DB7}"/>
              </a:ext>
            </a:extLst>
          </p:cNvPr>
          <p:cNvSpPr>
            <a:spLocks noGrp="1" noChangeAspect="1"/>
          </p:cNvSpPr>
          <p:nvPr>
            <p:ph type="sldNum" sz="quarter" idx="4"/>
          </p:nvPr>
        </p:nvSpPr>
        <p:spPr>
          <a:xfrm>
            <a:off x="11644076" y="6309360"/>
            <a:ext cx="547924" cy="548640"/>
          </a:xfrm>
          <a:prstGeom prst="rect">
            <a:avLst/>
          </a:prstGeom>
          <a:solidFill>
            <a:schemeClr val="accent1"/>
          </a:solidFill>
        </p:spPr>
        <p:txBody>
          <a:bodyPr vert="horz" lIns="91440" tIns="45720" rIns="91440" bIns="45720" rtlCol="0" anchor="ctr"/>
          <a:lstStyle>
            <a:lvl1pPr algn="ctr" rtl="0">
              <a:defRPr sz="900" b="1" i="0">
                <a:solidFill>
                  <a:schemeClr val="accent5"/>
                </a:solidFill>
                <a:latin typeface="+mj-lt"/>
              </a:defRPr>
            </a:lvl1pPr>
          </a:lstStyle>
          <a:p>
            <a:fld id="{AEAA3239-9EA4-4A65-A281-97F994456D9F}" type="slidenum">
              <a:rPr lang="en-US" smtClean="0"/>
              <a:pPr/>
              <a:t>‹#›</a:t>
            </a:fld>
            <a:endParaRPr lang="en-US" dirty="0"/>
          </a:p>
        </p:txBody>
      </p:sp>
    </p:spTree>
    <p:extLst>
      <p:ext uri="{BB962C8B-B14F-4D97-AF65-F5344CB8AC3E}">
        <p14:creationId xmlns:p14="http://schemas.microsoft.com/office/powerpoint/2010/main" val="32940944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Lst>
  <p:hf hdr="0"/>
  <p:txStyles>
    <p:titleStyle>
      <a:lvl1pPr algn="l" defTabSz="914400" rtl="0" eaLnBrk="1" latinLnBrk="0" hangingPunct="1">
        <a:lnSpc>
          <a:spcPct val="80000"/>
        </a:lnSpc>
        <a:spcBef>
          <a:spcPct val="0"/>
        </a:spcBef>
        <a:buNone/>
        <a:defRPr sz="3600" b="1" i="0" kern="1200" spc="0" baseline="0">
          <a:solidFill>
            <a:schemeClr val="accent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400" b="0" i="0" kern="1200">
          <a:solidFill>
            <a:schemeClr val="accent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400" b="0" i="0" kern="1200">
          <a:solidFill>
            <a:schemeClr val="accent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400" b="0" i="0" kern="1200">
          <a:solidFill>
            <a:schemeClr val="accent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b="0" i="0" kern="1200">
          <a:solidFill>
            <a:schemeClr val="accent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400" b="0" i="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3" orient="horz" pos="2160" userDrawn="1">
          <p15:clr>
            <a:srgbClr val="F26B43"/>
          </p15:clr>
        </p15:guide>
        <p15:guide id="24" pos="3840" userDrawn="1">
          <p15:clr>
            <a:srgbClr val="F26B43"/>
          </p15:clr>
        </p15:guide>
        <p15:guide id="25" pos="7296" userDrawn="1">
          <p15:clr>
            <a:srgbClr val="F26B43"/>
          </p15:clr>
        </p15:guide>
        <p15:guide id="26" pos="38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notesSlide" Target="../notesSlides/notesSlide1.xml"/><Relationship Id="rId1" Type="http://schemas.openxmlformats.org/officeDocument/2006/relationships/slideLayout" Target="../slideLayouts/slideLayout50.xml"/><Relationship Id="rId4"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notesSlide" Target="../notesSlides/notesSlide10.xml"/><Relationship Id="rId1" Type="http://schemas.openxmlformats.org/officeDocument/2006/relationships/slideLayout" Target="../slideLayouts/slideLayout50.xml"/><Relationship Id="rId6" Type="http://schemas.openxmlformats.org/officeDocument/2006/relationships/image" Target="../media/image21.svg"/><Relationship Id="rId5" Type="http://schemas.openxmlformats.org/officeDocument/2006/relationships/image" Target="../media/image20.svg"/><Relationship Id="rId4" Type="http://schemas.openxmlformats.org/officeDocument/2006/relationships/image" Target="../media/image19.svg"/></Relationships>
</file>

<file path=ppt/slides/_rels/slide1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notesSlide" Target="../notesSlides/notesSlide11.xml"/><Relationship Id="rId1" Type="http://schemas.openxmlformats.org/officeDocument/2006/relationships/slideLayout" Target="../slideLayouts/slideLayout50.xml"/></Relationships>
</file>

<file path=ppt/slides/_rels/slide1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notesSlide" Target="../notesSlides/notesSlide12.xml"/><Relationship Id="rId1" Type="http://schemas.openxmlformats.org/officeDocument/2006/relationships/slideLayout" Target="../slideLayouts/slideLayout50.xml"/></Relationships>
</file>

<file path=ppt/slides/_rels/slide13.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7.svg"/><Relationship Id="rId7" Type="http://schemas.openxmlformats.org/officeDocument/2006/relationships/image" Target="../media/image25.svg"/><Relationship Id="rId2" Type="http://schemas.openxmlformats.org/officeDocument/2006/relationships/notesSlide" Target="../notesSlides/notesSlide13.xml"/><Relationship Id="rId1" Type="http://schemas.openxmlformats.org/officeDocument/2006/relationships/slideLayout" Target="../slideLayouts/slideLayout50.xml"/><Relationship Id="rId6" Type="http://schemas.openxmlformats.org/officeDocument/2006/relationships/image" Target="../media/image24.svg"/><Relationship Id="rId5" Type="http://schemas.openxmlformats.org/officeDocument/2006/relationships/image" Target="../media/image23.svg"/><Relationship Id="rId4" Type="http://schemas.openxmlformats.org/officeDocument/2006/relationships/image" Target="../media/image22.svg"/><Relationship Id="rId9" Type="http://schemas.openxmlformats.org/officeDocument/2006/relationships/image" Target="../media/image27.svg"/></Relationships>
</file>

<file path=ppt/slides/_rels/slide1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notesSlide" Target="../notesSlides/notesSlide14.xml"/><Relationship Id="rId1" Type="http://schemas.openxmlformats.org/officeDocument/2006/relationships/slideLayout" Target="../slideLayouts/slideLayout50.xml"/></Relationships>
</file>

<file path=ppt/slides/_rels/slide1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notesSlide" Target="../notesSlides/notesSlide15.xml"/><Relationship Id="rId1" Type="http://schemas.openxmlformats.org/officeDocument/2006/relationships/slideLayout" Target="../slideLayouts/slideLayout50.xml"/></Relationships>
</file>

<file path=ppt/slides/_rels/slide1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notesSlide" Target="../notesSlides/notesSlide16.xml"/><Relationship Id="rId1" Type="http://schemas.openxmlformats.org/officeDocument/2006/relationships/slideLayout" Target="../slideLayouts/slideLayout50.xml"/><Relationship Id="rId6" Type="http://schemas.openxmlformats.org/officeDocument/2006/relationships/image" Target="../media/image30.svg"/><Relationship Id="rId5" Type="http://schemas.openxmlformats.org/officeDocument/2006/relationships/image" Target="../media/image29.svg"/><Relationship Id="rId4" Type="http://schemas.openxmlformats.org/officeDocument/2006/relationships/image" Target="../media/image28.svg"/></Relationships>
</file>

<file path=ppt/slides/_rels/slide1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notesSlide" Target="../notesSlides/notesSlide17.xml"/><Relationship Id="rId1" Type="http://schemas.openxmlformats.org/officeDocument/2006/relationships/slideLayout" Target="../slideLayouts/slideLayout50.xml"/><Relationship Id="rId4" Type="http://schemas.openxmlformats.org/officeDocument/2006/relationships/image" Target="../media/image31.svg"/></Relationships>
</file>

<file path=ppt/slides/_rels/slide1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notesSlide" Target="../notesSlides/notesSlide18.xml"/><Relationship Id="rId1" Type="http://schemas.openxmlformats.org/officeDocument/2006/relationships/slideLayout" Target="../slideLayouts/slideLayout50.xml"/></Relationships>
</file>

<file path=ppt/slides/_rels/slide1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notesSlide" Target="../notesSlides/notesSlide19.xml"/><Relationship Id="rId1" Type="http://schemas.openxmlformats.org/officeDocument/2006/relationships/slideLayout" Target="../slideLayouts/slideLayout50.xml"/></Relationships>
</file>

<file path=ppt/slides/_rels/slide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notesSlide" Target="../notesSlides/notesSlide2.xml"/><Relationship Id="rId1" Type="http://schemas.openxmlformats.org/officeDocument/2006/relationships/slideLayout" Target="../slideLayouts/slideLayout50.xml"/><Relationship Id="rId4" Type="http://schemas.openxmlformats.org/officeDocument/2006/relationships/image" Target="../media/image9.svg"/></Relationships>
</file>

<file path=ppt/slides/_rels/slide2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notesSlide" Target="../notesSlides/notesSlide20.xml"/><Relationship Id="rId1" Type="http://schemas.openxmlformats.org/officeDocument/2006/relationships/slideLayout" Target="../slideLayouts/slideLayout50.xml"/><Relationship Id="rId4" Type="http://schemas.openxmlformats.org/officeDocument/2006/relationships/image" Target="../media/image32.svg"/></Relationships>
</file>

<file path=ppt/slides/_rels/slide2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notesSlide" Target="../notesSlides/notesSlide21.xml"/><Relationship Id="rId1" Type="http://schemas.openxmlformats.org/officeDocument/2006/relationships/slideLayout" Target="../slideLayouts/slideLayout50.xml"/></Relationships>
</file>

<file path=ppt/slides/_rels/slide2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notesSlide" Target="../notesSlides/notesSlide22.xml"/><Relationship Id="rId1" Type="http://schemas.openxmlformats.org/officeDocument/2006/relationships/slideLayout" Target="../slideLayouts/slideLayout50.xml"/><Relationship Id="rId4" Type="http://schemas.openxmlformats.org/officeDocument/2006/relationships/image" Target="../media/image33.svg"/></Relationships>
</file>

<file path=ppt/slides/_rels/slide2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notesSlide" Target="../notesSlides/notesSlide23.xml"/><Relationship Id="rId1" Type="http://schemas.openxmlformats.org/officeDocument/2006/relationships/slideLayout" Target="../slideLayouts/slideLayout50.xml"/><Relationship Id="rId4" Type="http://schemas.openxmlformats.org/officeDocument/2006/relationships/image" Target="../media/image34.svg"/></Relationships>
</file>

<file path=ppt/slides/_rels/slide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notesSlide" Target="../notesSlides/notesSlide3.xml"/><Relationship Id="rId1" Type="http://schemas.openxmlformats.org/officeDocument/2006/relationships/slideLayout" Target="../slideLayouts/slideLayout50.xml"/></Relationships>
</file>

<file path=ppt/slides/_rels/slide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notesSlide" Target="../notesSlides/notesSlide4.xml"/><Relationship Id="rId1" Type="http://schemas.openxmlformats.org/officeDocument/2006/relationships/slideLayout" Target="../slideLayouts/slideLayout50.xml"/><Relationship Id="rId4" Type="http://schemas.openxmlformats.org/officeDocument/2006/relationships/image" Target="../media/image11.svg"/></Relationships>
</file>

<file path=ppt/slides/_rels/slide5.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7.svg"/><Relationship Id="rId7" Type="http://schemas.openxmlformats.org/officeDocument/2006/relationships/image" Target="../media/image15.svg"/><Relationship Id="rId2" Type="http://schemas.openxmlformats.org/officeDocument/2006/relationships/notesSlide" Target="../notesSlides/notesSlide5.xml"/><Relationship Id="rId1" Type="http://schemas.openxmlformats.org/officeDocument/2006/relationships/slideLayout" Target="../slideLayouts/slideLayout50.xml"/><Relationship Id="rId6" Type="http://schemas.openxmlformats.org/officeDocument/2006/relationships/image" Target="../media/image14.svg"/><Relationship Id="rId5" Type="http://schemas.openxmlformats.org/officeDocument/2006/relationships/image" Target="../media/image13.svg"/><Relationship Id="rId4" Type="http://schemas.openxmlformats.org/officeDocument/2006/relationships/image" Target="../media/image12.svg"/><Relationship Id="rId9" Type="http://schemas.openxmlformats.org/officeDocument/2006/relationships/image" Target="../media/image17.svg"/></Relationships>
</file>

<file path=ppt/slides/_rels/slide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notesSlide" Target="../notesSlides/notesSlide6.xml"/><Relationship Id="rId1" Type="http://schemas.openxmlformats.org/officeDocument/2006/relationships/slideLayout" Target="../slideLayouts/slideLayout50.xml"/></Relationships>
</file>

<file path=ppt/slides/_rels/slide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notesSlide" Target="../notesSlides/notesSlide7.xml"/><Relationship Id="rId1" Type="http://schemas.openxmlformats.org/officeDocument/2006/relationships/slideLayout" Target="../slideLayouts/slideLayout50.xml"/></Relationships>
</file>

<file path=ppt/slides/_rels/slide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notesSlide" Target="../notesSlides/notesSlide8.xml"/><Relationship Id="rId1" Type="http://schemas.openxmlformats.org/officeDocument/2006/relationships/slideLayout" Target="../slideLayouts/slideLayout50.xml"/></Relationships>
</file>

<file path=ppt/slides/_rels/slide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notesSlide" Target="../notesSlides/notesSlide9.xml"/><Relationship Id="rId1" Type="http://schemas.openxmlformats.org/officeDocument/2006/relationships/slideLayout" Target="../slideLayouts/slideLayout50.xml"/><Relationship Id="rId4" Type="http://schemas.openxmlformats.org/officeDocument/2006/relationships/image" Target="../media/image1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FF4C33E5-7A7A-44B5-9AB2-809EE3DCB43C}"/>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9" name="Content Placeholder 8" descr="A serene, modern wellness environment featuring comfortable seating, soft natural lighting, and greenery, evoking a sense of calm, support, and empowerment. The composition should allow for centered title overlay and convey a professional, welcoming atmosphere. No visible or implied text, letters, or words should appear anywhere in the image">
            <a:extLst>
              <a:ext uri="{FF2B5EF4-FFF2-40B4-BE49-F238E27FC236}">
                <a16:creationId xmlns:a16="http://schemas.microsoft.com/office/drawing/2014/main" id="{D51E6CA9-742F-4D91-84EA-479D90C14B4C}"/>
              </a:ext>
            </a:extLst>
          </p:cNvPr>
          <p:cNvPicPr>
            <a:picLocks noGrp="1" noChangeAspect="1"/>
          </p:cNvPicPr>
          <p:nvPr>
            <p:ph sz="quarter" idx="16"/>
          </p:nvPr>
        </p:nvPicPr>
        <p:blipFill>
          <a:blip>
            <a:extLst>
              <a:ext uri="{96DAC541-7B7A-43D3-8B79-37D633B846F1}">
                <asvg:svgBlip xmlns:asvg="http://schemas.microsoft.com/office/drawing/2016/SVG/main" r:embed="rId4"/>
              </a:ext>
            </a:extLst>
          </a:blip>
          <a:stretch>
            <a:fillRect/>
          </a:stretch>
        </p:blipFill>
        <p:spPr>
          <a:xfrm>
            <a:off x="5334000" y="0"/>
            <a:ext cx="6858000" cy="6858000"/>
          </a:xfrm>
          <a:prstGeom prst="rect">
            <a:avLst/>
          </a:prstGeom>
        </p:spPr>
      </p:pic>
      <p:sp>
        <p:nvSpPr>
          <p:cNvPr id="6" name="Date Placeholder 5">
            <a:extLst>
              <a:ext uri="{FF2B5EF4-FFF2-40B4-BE49-F238E27FC236}">
                <a16:creationId xmlns:a16="http://schemas.microsoft.com/office/drawing/2014/main" id="{902FA3BA-C551-BF10-622A-F2EC96B886EA}"/>
              </a:ext>
            </a:extLst>
          </p:cNvPr>
          <p:cNvSpPr>
            <a:spLocks noGrp="1"/>
          </p:cNvSpPr>
          <p:nvPr>
            <p:ph type="dt" sz="half" idx="17"/>
          </p:nvPr>
        </p:nvSpPr>
        <p:spPr/>
        <p:txBody>
          <a:bodyPr/>
          <a:lstStyle/>
          <a:p>
            <a:fld id="{E4E981A1-C564-488D-B4B6-3CC796C959F2}" type="datetime1">
              <a:rPr lang="en-US" smtClean="0"/>
              <a:t>4/14/2026</a:t>
            </a:fld>
            <a:endParaRPr lang="en-US" sz="900" dirty="0"/>
          </a:p>
        </p:txBody>
      </p:sp>
      <p:sp>
        <p:nvSpPr>
          <p:cNvPr id="7" name="Slide Number Placeholder 6">
            <a:extLst>
              <a:ext uri="{FF2B5EF4-FFF2-40B4-BE49-F238E27FC236}">
                <a16:creationId xmlns:a16="http://schemas.microsoft.com/office/drawing/2014/main" id="{BDA9AAED-2950-7907-902C-091C858CCB13}"/>
              </a:ext>
            </a:extLst>
          </p:cNvPr>
          <p:cNvSpPr>
            <a:spLocks noGrp="1"/>
          </p:cNvSpPr>
          <p:nvPr>
            <p:ph type="sldNum" sz="quarter" idx="19"/>
          </p:nvPr>
        </p:nvSpPr>
        <p:spPr/>
        <p:txBody>
          <a:bodyPr/>
          <a:lstStyle/>
          <a:p>
            <a:fld id="{AEAA3239-9EA4-4A65-A281-97F994456D9F}" type="slidenum">
              <a:rPr lang="en-US" smtClean="0"/>
              <a:pPr/>
              <a:t>1</a:t>
            </a:fld>
            <a:endParaRPr lang="en-US" sz="900" dirty="0"/>
          </a:p>
        </p:txBody>
      </p:sp>
      <p:sp>
        <p:nvSpPr>
          <p:cNvPr id="10" name="TextBox 9">
            <a:extLst>
              <a:ext uri="{FF2B5EF4-FFF2-40B4-BE49-F238E27FC236}">
                <a16:creationId xmlns:a16="http://schemas.microsoft.com/office/drawing/2014/main" id="{12DD913C-0F25-457C-82AB-C66DC0552139}"/>
              </a:ext>
            </a:extLst>
          </p:cNvPr>
          <p:cNvSpPr txBox="1"/>
          <p:nvPr/>
        </p:nvSpPr>
        <p:spPr>
          <a:xfrm>
            <a:off x="619125" y="924966"/>
            <a:ext cx="4391025" cy="2504034"/>
          </a:xfrm>
          <a:prstGeom prst="rect">
            <a:avLst/>
          </a:prstGeom>
          <a:noFill/>
        </p:spPr>
        <p:txBody>
          <a:bodyPr wrap="square" rtlCol="0">
            <a:normAutofit/>
          </a:bodyPr>
          <a:lstStyle/>
          <a:p>
            <a:pPr marL="0" algn="l">
              <a:buNone/>
            </a:pPr>
            <a:r>
              <a:rPr sz="4800" b="0" dirty="0">
                <a:solidFill>
                  <a:srgbClr val="105237"/>
                </a:solidFill>
                <a:effectLst/>
                <a:latin typeface="Avenir Next LT Pro" panose="020B0504020202020204" pitchFamily="34" charset="0"/>
              </a:rPr>
              <a:t>WRAP Facilitation Best Practices</a:t>
            </a:r>
            <a:r>
              <a:rPr dirty="0">
                <a:effectLst/>
              </a:rPr>
              <a:t> </a:t>
            </a:r>
            <a:endParaRPr lang="en-US" dirty="0"/>
          </a:p>
        </p:txBody>
      </p:sp>
      <p:sp>
        <p:nvSpPr>
          <p:cNvPr id="11" name="TextBox 10">
            <a:extLst>
              <a:ext uri="{FF2B5EF4-FFF2-40B4-BE49-F238E27FC236}">
                <a16:creationId xmlns:a16="http://schemas.microsoft.com/office/drawing/2014/main" id="{63440832-32BC-4FDD-9579-CBAAABECAF27}"/>
              </a:ext>
            </a:extLst>
          </p:cNvPr>
          <p:cNvSpPr txBox="1"/>
          <p:nvPr/>
        </p:nvSpPr>
        <p:spPr>
          <a:xfrm>
            <a:off x="619125" y="5529262"/>
            <a:ext cx="4391025" cy="594121"/>
          </a:xfrm>
          <a:prstGeom prst="rect">
            <a:avLst/>
          </a:prstGeom>
          <a:noFill/>
        </p:spPr>
        <p:txBody>
          <a:bodyPr wrap="square" rtlCol="0">
            <a:normAutofit/>
          </a:bodyPr>
          <a:lstStyle/>
          <a:p>
            <a:pPr marL="0" algn="l">
              <a:buNone/>
            </a:pPr>
            <a:r>
              <a:rPr sz="1800" b="0">
                <a:solidFill>
                  <a:srgbClr val="105237"/>
                </a:solidFill>
                <a:effectLst/>
                <a:latin typeface="Avenir Next LT Pro" panose="020B0504020202020204" pitchFamily="34" charset="0"/>
              </a:rPr>
              <a:t>Skills for calm, supportive recovery-focused sessions</a:t>
            </a:r>
            <a:r>
              <a:rPr>
                <a:effectLst/>
              </a:rPr>
              <a:t> </a:t>
            </a:r>
            <a:endParaRPr lang="en-US"/>
          </a:p>
        </p:txBody>
      </p:sp>
    </p:spTree>
    <p:extLst>
      <p:ext uri="{BB962C8B-B14F-4D97-AF65-F5344CB8AC3E}">
        <p14:creationId xmlns:p14="http://schemas.microsoft.com/office/powerpoint/2010/main" val="28567189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000DA9FD-CB7E-482D-B93F-A8FF225D1DD8}"/>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9" name="Content Placeholder 8" descr="A vector illustration icon of a speech bubble with question marks, representing open-ended questions, designed with a transparent background">
            <a:extLst>
              <a:ext uri="{FF2B5EF4-FFF2-40B4-BE49-F238E27FC236}">
                <a16:creationId xmlns:a16="http://schemas.microsoft.com/office/drawing/2014/main" id="{51862A16-1D95-4EDC-B7A4-C1AC48E94D30}"/>
              </a:ext>
            </a:extLst>
          </p:cNvPr>
          <p:cNvPicPr>
            <a:picLocks noGrp="1" noChangeAspect="1"/>
          </p:cNvPicPr>
          <p:nvPr>
            <p:ph sz="quarter" idx="16"/>
          </p:nvPr>
        </p:nvPicPr>
        <p:blipFill>
          <a:blip>
            <a:extLst>
              <a:ext uri="{96DAC541-7B7A-43D3-8B79-37D633B846F1}">
                <asvg:svgBlip xmlns:asvg="http://schemas.microsoft.com/office/drawing/2016/SVG/main" r:embed="rId4"/>
              </a:ext>
            </a:extLst>
          </a:blip>
          <a:stretch>
            <a:fillRect/>
          </a:stretch>
        </p:blipFill>
        <p:spPr>
          <a:xfrm>
            <a:off x="581025" y="1584870"/>
            <a:ext cx="2381250" cy="2381250"/>
          </a:xfrm>
          <a:prstGeom prst="rect">
            <a:avLst/>
          </a:prstGeom>
        </p:spPr>
      </p:pic>
      <p:sp>
        <p:nvSpPr>
          <p:cNvPr id="6" name="Date Placeholder 5">
            <a:extLst>
              <a:ext uri="{FF2B5EF4-FFF2-40B4-BE49-F238E27FC236}">
                <a16:creationId xmlns:a16="http://schemas.microsoft.com/office/drawing/2014/main" id="{BFF1D9B1-3844-B5DE-E995-94FB8EF37F8A}"/>
              </a:ext>
            </a:extLst>
          </p:cNvPr>
          <p:cNvSpPr>
            <a:spLocks noGrp="1"/>
          </p:cNvSpPr>
          <p:nvPr>
            <p:ph type="dt" sz="half" idx="17"/>
          </p:nvPr>
        </p:nvSpPr>
        <p:spPr/>
        <p:txBody>
          <a:bodyPr/>
          <a:lstStyle/>
          <a:p>
            <a:fld id="{E4E981A1-C564-488D-B4B6-3CC796C959F2}" type="datetime1">
              <a:rPr lang="en-US" smtClean="0"/>
              <a:t>4/14/2026</a:t>
            </a:fld>
            <a:endParaRPr lang="en-US" sz="900" dirty="0"/>
          </a:p>
        </p:txBody>
      </p:sp>
      <p:sp>
        <p:nvSpPr>
          <p:cNvPr id="7" name="Slide Number Placeholder 6">
            <a:extLst>
              <a:ext uri="{FF2B5EF4-FFF2-40B4-BE49-F238E27FC236}">
                <a16:creationId xmlns:a16="http://schemas.microsoft.com/office/drawing/2014/main" id="{F63705D6-95B9-8B92-14B1-C4E840155CBF}"/>
              </a:ext>
            </a:extLst>
          </p:cNvPr>
          <p:cNvSpPr>
            <a:spLocks noGrp="1"/>
          </p:cNvSpPr>
          <p:nvPr>
            <p:ph type="sldNum" sz="quarter" idx="19"/>
          </p:nvPr>
        </p:nvSpPr>
        <p:spPr/>
        <p:txBody>
          <a:bodyPr/>
          <a:lstStyle/>
          <a:p>
            <a:fld id="{AEAA3239-9EA4-4A65-A281-97F994456D9F}" type="slidenum">
              <a:rPr lang="en-US" smtClean="0"/>
              <a:pPr/>
              <a:t>10</a:t>
            </a:fld>
            <a:endParaRPr lang="en-US" sz="900" dirty="0"/>
          </a:p>
        </p:txBody>
      </p:sp>
      <p:pic>
        <p:nvPicPr>
          <p:cNvPr id="10" name="Graphic 9" descr="A vector illustration icon of a checklist or plan, representing active WRAP planning, designed with a transparent background">
            <a:extLst>
              <a:ext uri="{FF2B5EF4-FFF2-40B4-BE49-F238E27FC236}">
                <a16:creationId xmlns:a16="http://schemas.microsoft.com/office/drawing/2014/main" id="{D2297F7F-0D65-444C-90CE-6AC5D9539333}"/>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914900" y="1584870"/>
            <a:ext cx="2381250" cy="2381250"/>
          </a:xfrm>
          <a:prstGeom prst="rect">
            <a:avLst/>
          </a:prstGeom>
        </p:spPr>
      </p:pic>
      <p:pic>
        <p:nvPicPr>
          <p:cNvPr id="11" name="Graphic 10" descr="A vector illustration icon of two hands supporting each other, symbolizing peer support sharing, designed with a transparent background">
            <a:extLst>
              <a:ext uri="{FF2B5EF4-FFF2-40B4-BE49-F238E27FC236}">
                <a16:creationId xmlns:a16="http://schemas.microsoft.com/office/drawing/2014/main" id="{045FA933-2BA0-42D2-9BBC-926ED0EC4D03}"/>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9248775" y="1584870"/>
            <a:ext cx="2381250" cy="2381250"/>
          </a:xfrm>
          <a:prstGeom prst="rect">
            <a:avLst/>
          </a:prstGeom>
        </p:spPr>
      </p:pic>
      <p:sp>
        <p:nvSpPr>
          <p:cNvPr id="12" name="TextBox 11">
            <a:extLst>
              <a:ext uri="{FF2B5EF4-FFF2-40B4-BE49-F238E27FC236}">
                <a16:creationId xmlns:a16="http://schemas.microsoft.com/office/drawing/2014/main" id="{DE2304B3-88D2-489C-A996-6B97B9F9C3FA}"/>
              </a:ext>
            </a:extLst>
          </p:cNvPr>
          <p:cNvSpPr txBox="1"/>
          <p:nvPr/>
        </p:nvSpPr>
        <p:spPr>
          <a:xfrm>
            <a:off x="581025" y="523875"/>
            <a:ext cx="11049000" cy="813345"/>
          </a:xfrm>
          <a:prstGeom prst="rect">
            <a:avLst/>
          </a:prstGeom>
          <a:noFill/>
        </p:spPr>
        <p:txBody>
          <a:bodyPr wrap="square" rtlCol="0">
            <a:normAutofit/>
          </a:bodyPr>
          <a:lstStyle/>
          <a:p>
            <a:pPr marL="0" marR="0" algn="l">
              <a:buNone/>
            </a:pPr>
            <a:r>
              <a:rPr sz="3600" b="0">
                <a:solidFill>
                  <a:srgbClr val="105237"/>
                </a:solidFill>
                <a:effectLst/>
                <a:latin typeface="Avenir Next LT Pro" panose="020B0504020202020204" pitchFamily="34" charset="0"/>
              </a:rPr>
              <a:t>Engagement &amp; Empowerment in WRAP</a:t>
            </a:r>
            <a:r>
              <a:rPr>
                <a:effectLst/>
              </a:rPr>
              <a:t> </a:t>
            </a:r>
          </a:p>
          <a:p>
            <a:pPr marL="0" marR="0" algn="l">
              <a:spcBef>
                <a:spcPts val="750"/>
              </a:spcBef>
              <a:buNone/>
            </a:pPr>
            <a:r>
              <a:rPr sz="1500" b="0">
                <a:solidFill>
                  <a:srgbClr val="105237"/>
                </a:solidFill>
                <a:effectLst/>
                <a:latin typeface="Avenir Next LT Pro" panose="020B0504020202020204" pitchFamily="34" charset="0"/>
              </a:rPr>
              <a:t>Use participant-centered techniques to build self-efficacy, peer support, and stronger recovery outcomes. </a:t>
            </a:r>
            <a:endParaRPr lang="en-US"/>
          </a:p>
        </p:txBody>
      </p:sp>
      <p:sp>
        <p:nvSpPr>
          <p:cNvPr id="13" name="TextBox 12">
            <a:extLst>
              <a:ext uri="{FF2B5EF4-FFF2-40B4-BE49-F238E27FC236}">
                <a16:creationId xmlns:a16="http://schemas.microsoft.com/office/drawing/2014/main" id="{CADD16B5-9161-4E3F-94E1-D5E5ABC64722}"/>
              </a:ext>
            </a:extLst>
          </p:cNvPr>
          <p:cNvSpPr txBox="1"/>
          <p:nvPr/>
        </p:nvSpPr>
        <p:spPr>
          <a:xfrm>
            <a:off x="581025" y="4175670"/>
            <a:ext cx="3343275" cy="1847552"/>
          </a:xfrm>
          <a:prstGeom prst="rect">
            <a:avLst/>
          </a:prstGeom>
          <a:noFill/>
        </p:spPr>
        <p:txBody>
          <a:bodyPr wrap="square" rtlCol="0">
            <a:normAutofit/>
          </a:bodyPr>
          <a:lstStyle/>
          <a:p>
            <a:pPr marL="0" marR="0" algn="l">
              <a:buNone/>
            </a:pPr>
            <a:r>
              <a:rPr sz="1500" b="1">
                <a:solidFill>
                  <a:srgbClr val="105237"/>
                </a:solidFill>
                <a:effectLst/>
                <a:latin typeface="Avenir Next LT Pro" panose="020B0504020202020204" pitchFamily="34" charset="0"/>
              </a:rPr>
              <a:t>Open-Ended Questions</a:t>
            </a:r>
            <a:r>
              <a:rPr>
                <a:effectLst/>
              </a:rPr>
              <a:t> </a:t>
            </a:r>
          </a:p>
          <a:p>
            <a:pPr marL="0" marR="0" algn="l">
              <a:spcBef>
                <a:spcPts val="750"/>
              </a:spcBef>
              <a:buNone/>
            </a:pPr>
            <a:r>
              <a:rPr sz="1200" b="0">
                <a:solidFill>
                  <a:srgbClr val="105237"/>
                </a:solidFill>
                <a:effectLst/>
                <a:latin typeface="Avenir Next LT Pro" panose="020B0504020202020204" pitchFamily="34" charset="0"/>
              </a:rPr>
              <a:t>Encourage participants to share perspectives and experiences, deepening conversation and reflection. </a:t>
            </a:r>
            <a:endParaRPr>
              <a:effectLst/>
            </a:endParaRPr>
          </a:p>
          <a:p>
            <a:pPr marL="0" marR="0" algn="l">
              <a:spcBef>
                <a:spcPts val="1350"/>
              </a:spcBef>
              <a:buNone/>
            </a:pPr>
            <a:r>
              <a:rPr sz="1500" b="1">
                <a:solidFill>
                  <a:srgbClr val="105237"/>
                </a:solidFill>
                <a:effectLst/>
                <a:latin typeface="Avenir Next LT Pro" panose="020B0504020202020204" pitchFamily="34" charset="0"/>
              </a:rPr>
              <a:t>Participant-Led Discussions</a:t>
            </a:r>
            <a:r>
              <a:rPr>
                <a:effectLst/>
              </a:rPr>
              <a:t> </a:t>
            </a:r>
          </a:p>
          <a:p>
            <a:pPr marL="0" marR="0" algn="l">
              <a:spcBef>
                <a:spcPts val="750"/>
              </a:spcBef>
              <a:buNone/>
            </a:pPr>
            <a:r>
              <a:rPr sz="1200" b="0">
                <a:solidFill>
                  <a:srgbClr val="105237"/>
                </a:solidFill>
                <a:effectLst/>
                <a:latin typeface="Avenir Next LT Pro" panose="020B0504020202020204" pitchFamily="34" charset="0"/>
              </a:rPr>
              <a:t>Empower individuals to guide group topics, increasing ownership and relevance. </a:t>
            </a:r>
            <a:endParaRPr lang="en-US"/>
          </a:p>
        </p:txBody>
      </p:sp>
      <p:sp>
        <p:nvSpPr>
          <p:cNvPr id="14" name="TextBox 13">
            <a:extLst>
              <a:ext uri="{FF2B5EF4-FFF2-40B4-BE49-F238E27FC236}">
                <a16:creationId xmlns:a16="http://schemas.microsoft.com/office/drawing/2014/main" id="{6D75FD4D-9B1B-45CA-B2DF-0815EAAB3BE0}"/>
              </a:ext>
            </a:extLst>
          </p:cNvPr>
          <p:cNvSpPr txBox="1"/>
          <p:nvPr/>
        </p:nvSpPr>
        <p:spPr>
          <a:xfrm>
            <a:off x="4433887" y="4175670"/>
            <a:ext cx="3343275" cy="1641871"/>
          </a:xfrm>
          <a:prstGeom prst="rect">
            <a:avLst/>
          </a:prstGeom>
          <a:noFill/>
        </p:spPr>
        <p:txBody>
          <a:bodyPr wrap="square" rtlCol="0">
            <a:normAutofit/>
          </a:bodyPr>
          <a:lstStyle/>
          <a:p>
            <a:pPr marL="0" marR="0" algn="l">
              <a:buNone/>
            </a:pPr>
            <a:r>
              <a:rPr sz="1500" b="1">
                <a:solidFill>
                  <a:srgbClr val="105237"/>
                </a:solidFill>
                <a:effectLst/>
                <a:latin typeface="Avenir Next LT Pro" panose="020B0504020202020204" pitchFamily="34" charset="0"/>
              </a:rPr>
              <a:t>Recognition of Contributions</a:t>
            </a:r>
            <a:r>
              <a:rPr>
                <a:effectLst/>
              </a:rPr>
              <a:t> </a:t>
            </a:r>
          </a:p>
          <a:p>
            <a:pPr marL="0" marR="0" algn="l">
              <a:spcBef>
                <a:spcPts val="750"/>
              </a:spcBef>
              <a:buNone/>
            </a:pPr>
            <a:r>
              <a:rPr sz="1200" b="0">
                <a:solidFill>
                  <a:srgbClr val="105237"/>
                </a:solidFill>
                <a:effectLst/>
                <a:latin typeface="Avenir Next LT Pro" panose="020B0504020202020204" pitchFamily="34" charset="0"/>
              </a:rPr>
              <a:t>Acknowledge and celebrate participant input to build confidence and motivation. </a:t>
            </a:r>
            <a:endParaRPr>
              <a:effectLst/>
            </a:endParaRPr>
          </a:p>
          <a:p>
            <a:pPr marL="0" marR="0" algn="l">
              <a:spcBef>
                <a:spcPts val="1350"/>
              </a:spcBef>
              <a:buNone/>
            </a:pPr>
            <a:r>
              <a:rPr sz="1500" b="1">
                <a:solidFill>
                  <a:srgbClr val="105237"/>
                </a:solidFill>
                <a:effectLst/>
                <a:latin typeface="Avenir Next LT Pro" panose="020B0504020202020204" pitchFamily="34" charset="0"/>
              </a:rPr>
              <a:t>Active WRAP Planning</a:t>
            </a:r>
            <a:r>
              <a:rPr>
                <a:effectLst/>
              </a:rPr>
              <a:t> </a:t>
            </a:r>
          </a:p>
          <a:p>
            <a:pPr marL="0" marR="0" algn="l">
              <a:spcBef>
                <a:spcPts val="750"/>
              </a:spcBef>
              <a:buNone/>
            </a:pPr>
            <a:r>
              <a:rPr sz="1200" b="0">
                <a:solidFill>
                  <a:srgbClr val="105237"/>
                </a:solidFill>
                <a:effectLst/>
                <a:latin typeface="Avenir Next LT Pro" panose="020B0504020202020204" pitchFamily="34" charset="0"/>
              </a:rPr>
              <a:t>Support participants in shaping their own WRAP plans, reinforcing self-efficacy. </a:t>
            </a:r>
            <a:endParaRPr lang="en-US"/>
          </a:p>
        </p:txBody>
      </p:sp>
      <p:sp>
        <p:nvSpPr>
          <p:cNvPr id="15" name="TextBox 14">
            <a:extLst>
              <a:ext uri="{FF2B5EF4-FFF2-40B4-BE49-F238E27FC236}">
                <a16:creationId xmlns:a16="http://schemas.microsoft.com/office/drawing/2014/main" id="{1CCC505A-3103-4065-B3B3-2BC43027C251}"/>
              </a:ext>
            </a:extLst>
          </p:cNvPr>
          <p:cNvSpPr txBox="1"/>
          <p:nvPr/>
        </p:nvSpPr>
        <p:spPr>
          <a:xfrm>
            <a:off x="8286750" y="4175670"/>
            <a:ext cx="3343275" cy="1641871"/>
          </a:xfrm>
          <a:prstGeom prst="rect">
            <a:avLst/>
          </a:prstGeom>
          <a:noFill/>
        </p:spPr>
        <p:txBody>
          <a:bodyPr wrap="square" rtlCol="0">
            <a:normAutofit/>
          </a:bodyPr>
          <a:lstStyle/>
          <a:p>
            <a:pPr marL="0" marR="0" algn="l">
              <a:buNone/>
            </a:pPr>
            <a:r>
              <a:rPr sz="1500" b="1">
                <a:solidFill>
                  <a:srgbClr val="105237"/>
                </a:solidFill>
                <a:effectLst/>
                <a:latin typeface="Avenir Next LT Pro" panose="020B0504020202020204" pitchFamily="34" charset="0"/>
              </a:rPr>
              <a:t>Peer Support Sharing</a:t>
            </a:r>
            <a:r>
              <a:rPr>
                <a:effectLst/>
              </a:rPr>
              <a:t> </a:t>
            </a:r>
          </a:p>
          <a:p>
            <a:pPr marL="0" marR="0" algn="l">
              <a:spcBef>
                <a:spcPts val="750"/>
              </a:spcBef>
              <a:buNone/>
            </a:pPr>
            <a:r>
              <a:rPr sz="1200" b="0">
                <a:solidFill>
                  <a:srgbClr val="105237"/>
                </a:solidFill>
                <a:effectLst/>
                <a:latin typeface="Avenir Next LT Pro" panose="020B0504020202020204" pitchFamily="34" charset="0"/>
              </a:rPr>
              <a:t>Create opportunities to share and receive peer support, strengthening community bonds. </a:t>
            </a:r>
            <a:endParaRPr>
              <a:effectLst/>
            </a:endParaRPr>
          </a:p>
          <a:p>
            <a:pPr marL="0" marR="0" algn="l">
              <a:spcBef>
                <a:spcPts val="1350"/>
              </a:spcBef>
              <a:buNone/>
            </a:pPr>
            <a:r>
              <a:rPr sz="1500" b="1">
                <a:solidFill>
                  <a:srgbClr val="105237"/>
                </a:solidFill>
                <a:effectLst/>
                <a:latin typeface="Avenir Next LT Pro" panose="020B0504020202020204" pitchFamily="34" charset="0"/>
              </a:rPr>
              <a:t>Facilitator Nurturing</a:t>
            </a:r>
            <a:r>
              <a:rPr>
                <a:effectLst/>
              </a:rPr>
              <a:t> </a:t>
            </a:r>
          </a:p>
          <a:p>
            <a:pPr marL="0" marR="0" algn="l">
              <a:spcBef>
                <a:spcPts val="750"/>
              </a:spcBef>
              <a:buNone/>
            </a:pPr>
            <a:r>
              <a:rPr sz="1200" b="0">
                <a:solidFill>
                  <a:srgbClr val="105237"/>
                </a:solidFill>
                <a:effectLst/>
                <a:latin typeface="Avenir Next LT Pro" panose="020B0504020202020204" pitchFamily="34" charset="0"/>
              </a:rPr>
              <a:t>Create a safe environment that encourages engagement, empowerment, and growth. </a:t>
            </a:r>
            <a:endParaRPr lang="en-US"/>
          </a:p>
        </p:txBody>
      </p:sp>
    </p:spTree>
    <p:extLst>
      <p:ext uri="{BB962C8B-B14F-4D97-AF65-F5344CB8AC3E}">
        <p14:creationId xmlns:p14="http://schemas.microsoft.com/office/powerpoint/2010/main" val="16780371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5E0A560E-5697-4153-ACB7-BBD05A47106C}"/>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4" name="Content Placeholder 3">
            <a:extLst>
              <a:ext uri="{FF2B5EF4-FFF2-40B4-BE49-F238E27FC236}">
                <a16:creationId xmlns:a16="http://schemas.microsoft.com/office/drawing/2014/main" id="{4ECB5F94-2462-EB57-DED5-AF12C03FF292}"/>
              </a:ext>
            </a:extLst>
          </p:cNvPr>
          <p:cNvSpPr>
            <a:spLocks noGrp="1"/>
          </p:cNvSpPr>
          <p:nvPr>
            <p:ph sz="quarter" idx="16"/>
          </p:nvPr>
        </p:nvSpPr>
        <p:spPr>
          <a:xfrm>
            <a:off x="828675" y="3933825"/>
            <a:ext cx="10534650" cy="2095500"/>
          </a:xfrm>
        </p:spPr>
        <p:txBody>
          <a:bodyPr>
            <a:normAutofit fontScale="92500" lnSpcReduction="10000"/>
          </a:bodyPr>
          <a:lstStyle/>
          <a:p>
            <a:pPr marL="0" marR="0" indent="0" algn="l" fontAlgn="b">
              <a:buNone/>
            </a:pPr>
            <a:r>
              <a:rPr sz="6750">
                <a:solidFill>
                  <a:srgbClr val="DEB4FC"/>
                </a:solidFill>
                <a:effectLst/>
                <a:latin typeface="Avenir Next LT Pro" panose="020B0504020202020204" pitchFamily="34" charset="0"/>
              </a:rPr>
              <a:t>Best Practices for WRAP Facilitation</a:t>
            </a:r>
            <a:r>
              <a:rPr>
                <a:effectLst/>
              </a:rPr>
              <a:t> </a:t>
            </a:r>
            <a:endParaRPr lang="en-US"/>
          </a:p>
        </p:txBody>
      </p:sp>
      <p:sp>
        <p:nvSpPr>
          <p:cNvPr id="6" name="Date Placeholder 5">
            <a:extLst>
              <a:ext uri="{FF2B5EF4-FFF2-40B4-BE49-F238E27FC236}">
                <a16:creationId xmlns:a16="http://schemas.microsoft.com/office/drawing/2014/main" id="{A2A85D91-5E9F-D74F-04C4-CCC9C052C771}"/>
              </a:ext>
            </a:extLst>
          </p:cNvPr>
          <p:cNvSpPr>
            <a:spLocks noGrp="1"/>
          </p:cNvSpPr>
          <p:nvPr>
            <p:ph type="dt" sz="half" idx="17"/>
          </p:nvPr>
        </p:nvSpPr>
        <p:spPr/>
        <p:txBody>
          <a:bodyPr/>
          <a:lstStyle/>
          <a:p>
            <a:fld id="{E4E981A1-C564-488D-B4B6-3CC796C959F2}" type="datetime1">
              <a:rPr lang="en-US" smtClean="0"/>
              <a:t>4/14/2026</a:t>
            </a:fld>
            <a:endParaRPr lang="en-US" sz="900" dirty="0"/>
          </a:p>
        </p:txBody>
      </p:sp>
      <p:sp>
        <p:nvSpPr>
          <p:cNvPr id="7" name="Slide Number Placeholder 6">
            <a:extLst>
              <a:ext uri="{FF2B5EF4-FFF2-40B4-BE49-F238E27FC236}">
                <a16:creationId xmlns:a16="http://schemas.microsoft.com/office/drawing/2014/main" id="{6BBA63BB-0AA0-51CC-8E0F-0300D36B0B2D}"/>
              </a:ext>
            </a:extLst>
          </p:cNvPr>
          <p:cNvSpPr>
            <a:spLocks noGrp="1"/>
          </p:cNvSpPr>
          <p:nvPr>
            <p:ph type="sldNum" sz="quarter" idx="19"/>
          </p:nvPr>
        </p:nvSpPr>
        <p:spPr/>
        <p:txBody>
          <a:bodyPr/>
          <a:lstStyle/>
          <a:p>
            <a:fld id="{AEAA3239-9EA4-4A65-A281-97F994456D9F}" type="slidenum">
              <a:rPr lang="en-US" smtClean="0"/>
              <a:pPr/>
              <a:t>11</a:t>
            </a:fld>
            <a:endParaRPr lang="en-US" sz="900" dirty="0"/>
          </a:p>
        </p:txBody>
      </p:sp>
    </p:spTree>
    <p:extLst>
      <p:ext uri="{BB962C8B-B14F-4D97-AF65-F5344CB8AC3E}">
        <p14:creationId xmlns:p14="http://schemas.microsoft.com/office/powerpoint/2010/main" val="39925424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F82FF473-EB62-4233-A4F8-1BE9C54FA8CA}"/>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4" name="Content Placeholder 3">
            <a:extLst>
              <a:ext uri="{FF2B5EF4-FFF2-40B4-BE49-F238E27FC236}">
                <a16:creationId xmlns:a16="http://schemas.microsoft.com/office/drawing/2014/main" id="{C416B6AE-238F-98D5-C62C-33FA6D7D1082}"/>
              </a:ext>
            </a:extLst>
          </p:cNvPr>
          <p:cNvSpPr>
            <a:spLocks noGrp="1"/>
          </p:cNvSpPr>
          <p:nvPr>
            <p:ph sz="quarter" idx="16"/>
          </p:nvPr>
        </p:nvSpPr>
        <p:spPr>
          <a:xfrm>
            <a:off x="619125" y="581025"/>
            <a:ext cx="10972800" cy="658266"/>
          </a:xfrm>
        </p:spPr>
        <p:txBody>
          <a:bodyPr/>
          <a:lstStyle/>
          <a:p>
            <a:pPr marL="0" indent="0" algn="l">
              <a:buNone/>
            </a:pPr>
            <a:r>
              <a:rPr sz="4800">
                <a:solidFill>
                  <a:srgbClr val="105237"/>
                </a:solidFill>
                <a:effectLst/>
                <a:latin typeface="Avenir Next LT Pro" panose="020B0504020202020204" pitchFamily="34" charset="0"/>
              </a:rPr>
              <a:t>Structuring WRAP Sessions </a:t>
            </a:r>
            <a:endParaRPr lang="en-US"/>
          </a:p>
        </p:txBody>
      </p:sp>
      <p:sp>
        <p:nvSpPr>
          <p:cNvPr id="6" name="Date Placeholder 5">
            <a:extLst>
              <a:ext uri="{FF2B5EF4-FFF2-40B4-BE49-F238E27FC236}">
                <a16:creationId xmlns:a16="http://schemas.microsoft.com/office/drawing/2014/main" id="{B14DEFB8-6F2F-7F70-3409-E8B6DEB79C2C}"/>
              </a:ext>
            </a:extLst>
          </p:cNvPr>
          <p:cNvSpPr>
            <a:spLocks noGrp="1"/>
          </p:cNvSpPr>
          <p:nvPr>
            <p:ph type="dt" sz="half" idx="17"/>
          </p:nvPr>
        </p:nvSpPr>
        <p:spPr/>
        <p:txBody>
          <a:bodyPr/>
          <a:lstStyle/>
          <a:p>
            <a:fld id="{E4E981A1-C564-488D-B4B6-3CC796C959F2}" type="datetime1">
              <a:rPr lang="en-US" smtClean="0"/>
              <a:t>4/14/2026</a:t>
            </a:fld>
            <a:endParaRPr lang="en-US" sz="900" dirty="0"/>
          </a:p>
        </p:txBody>
      </p:sp>
      <p:sp>
        <p:nvSpPr>
          <p:cNvPr id="7" name="Slide Number Placeholder 6">
            <a:extLst>
              <a:ext uri="{FF2B5EF4-FFF2-40B4-BE49-F238E27FC236}">
                <a16:creationId xmlns:a16="http://schemas.microsoft.com/office/drawing/2014/main" id="{17ED1711-88CD-2DB0-11D1-763E5376C3B4}"/>
              </a:ext>
            </a:extLst>
          </p:cNvPr>
          <p:cNvSpPr>
            <a:spLocks noGrp="1"/>
          </p:cNvSpPr>
          <p:nvPr>
            <p:ph type="sldNum" sz="quarter" idx="19"/>
          </p:nvPr>
        </p:nvSpPr>
        <p:spPr/>
        <p:txBody>
          <a:bodyPr/>
          <a:lstStyle/>
          <a:p>
            <a:fld id="{AEAA3239-9EA4-4A65-A281-97F994456D9F}" type="slidenum">
              <a:rPr lang="en-US" smtClean="0"/>
              <a:pPr/>
              <a:t>12</a:t>
            </a:fld>
            <a:endParaRPr lang="en-US" sz="900" dirty="0"/>
          </a:p>
        </p:txBody>
      </p:sp>
      <p:sp>
        <p:nvSpPr>
          <p:cNvPr id="9" name="TextBox 8">
            <a:extLst>
              <a:ext uri="{FF2B5EF4-FFF2-40B4-BE49-F238E27FC236}">
                <a16:creationId xmlns:a16="http://schemas.microsoft.com/office/drawing/2014/main" id="{27895D1A-D9B3-421F-91C1-9F04BEFD4745}"/>
              </a:ext>
            </a:extLst>
          </p:cNvPr>
          <p:cNvSpPr txBox="1"/>
          <p:nvPr/>
        </p:nvSpPr>
        <p:spPr>
          <a:xfrm>
            <a:off x="619125" y="3022848"/>
            <a:ext cx="2571750" cy="2041921"/>
          </a:xfrm>
          <a:prstGeom prst="rect">
            <a:avLst/>
          </a:prstGeom>
          <a:noFill/>
        </p:spPr>
        <p:txBody>
          <a:bodyPr wrap="square" rtlCol="0">
            <a:normAutofit/>
          </a:bodyPr>
          <a:lstStyle/>
          <a:p>
            <a:pPr marL="0" algn="l">
              <a:spcAft>
                <a:spcPts val="1650"/>
              </a:spcAft>
              <a:buNone/>
            </a:pPr>
            <a:r>
              <a:rPr sz="5400" b="1">
                <a:solidFill>
                  <a:srgbClr val="105237"/>
                </a:solidFill>
                <a:effectLst/>
                <a:latin typeface="Avenir Next LT Pro" panose="020B0504020202020204" pitchFamily="34" charset="0"/>
              </a:rPr>
              <a:t>01</a:t>
            </a:r>
            <a:r>
              <a:rPr>
                <a:effectLst/>
              </a:rPr>
              <a:t> </a:t>
            </a:r>
          </a:p>
          <a:p>
            <a:pPr marL="0" algn="l">
              <a:spcAft>
                <a:spcPts val="750"/>
              </a:spcAft>
              <a:buNone/>
            </a:pPr>
            <a:r>
              <a:rPr sz="1500" b="1">
                <a:solidFill>
                  <a:srgbClr val="105237"/>
                </a:solidFill>
                <a:effectLst/>
                <a:latin typeface="Avenir Next LT Pro" panose="020B0504020202020204" pitchFamily="34" charset="0"/>
              </a:rPr>
              <a:t>Wellness tools </a:t>
            </a:r>
            <a:endParaRPr>
              <a:effectLst/>
            </a:endParaRPr>
          </a:p>
          <a:p>
            <a:pPr marL="0" algn="l">
              <a:buNone/>
            </a:pPr>
            <a:r>
              <a:rPr sz="1350" b="0">
                <a:solidFill>
                  <a:srgbClr val="105237"/>
                </a:solidFill>
                <a:effectLst/>
                <a:latin typeface="Avenir Next LT Pro" panose="020B0504020202020204" pitchFamily="34" charset="0"/>
              </a:rPr>
              <a:t>Set session goals, review prior learning, and select practical supports participants can use now. </a:t>
            </a:r>
            <a:endParaRPr lang="en-US"/>
          </a:p>
        </p:txBody>
      </p:sp>
      <p:sp>
        <p:nvSpPr>
          <p:cNvPr id="10" name="TextBox 9">
            <a:extLst>
              <a:ext uri="{FF2B5EF4-FFF2-40B4-BE49-F238E27FC236}">
                <a16:creationId xmlns:a16="http://schemas.microsoft.com/office/drawing/2014/main" id="{9B367BED-8729-40F1-A24A-935102BE5CBD}"/>
              </a:ext>
            </a:extLst>
          </p:cNvPr>
          <p:cNvSpPr txBox="1"/>
          <p:nvPr/>
        </p:nvSpPr>
        <p:spPr>
          <a:xfrm>
            <a:off x="3419475" y="3022848"/>
            <a:ext cx="2571750" cy="2041921"/>
          </a:xfrm>
          <a:prstGeom prst="rect">
            <a:avLst/>
          </a:prstGeom>
          <a:noFill/>
        </p:spPr>
        <p:txBody>
          <a:bodyPr wrap="square" rtlCol="0">
            <a:normAutofit/>
          </a:bodyPr>
          <a:lstStyle/>
          <a:p>
            <a:pPr marL="0" algn="l">
              <a:spcAft>
                <a:spcPts val="1650"/>
              </a:spcAft>
              <a:buNone/>
            </a:pPr>
            <a:r>
              <a:rPr sz="5400" b="1">
                <a:solidFill>
                  <a:srgbClr val="105237"/>
                </a:solidFill>
                <a:effectLst/>
                <a:latin typeface="Avenir Next LT Pro" panose="020B0504020202020204" pitchFamily="34" charset="0"/>
              </a:rPr>
              <a:t>02</a:t>
            </a:r>
            <a:r>
              <a:rPr>
                <a:effectLst/>
              </a:rPr>
              <a:t> </a:t>
            </a:r>
          </a:p>
          <a:p>
            <a:pPr marL="0" algn="l">
              <a:spcAft>
                <a:spcPts val="750"/>
              </a:spcAft>
              <a:buNone/>
            </a:pPr>
            <a:r>
              <a:rPr sz="1500" b="1">
                <a:solidFill>
                  <a:srgbClr val="105237"/>
                </a:solidFill>
                <a:effectLst/>
                <a:latin typeface="Avenir Next LT Pro" panose="020B0504020202020204" pitchFamily="34" charset="0"/>
              </a:rPr>
              <a:t>Triggers </a:t>
            </a:r>
            <a:endParaRPr>
              <a:effectLst/>
            </a:endParaRPr>
          </a:p>
          <a:p>
            <a:pPr marL="0" algn="l">
              <a:buNone/>
            </a:pPr>
            <a:r>
              <a:rPr sz="1350" b="0">
                <a:solidFill>
                  <a:srgbClr val="105237"/>
                </a:solidFill>
                <a:effectLst/>
                <a:latin typeface="Avenir Next LT Pro" panose="020B0504020202020204" pitchFamily="34" charset="0"/>
              </a:rPr>
              <a:t>Use clear time blocks for discussion while staying flexible to group needs and examples. </a:t>
            </a:r>
            <a:endParaRPr lang="en-US"/>
          </a:p>
        </p:txBody>
      </p:sp>
      <p:sp>
        <p:nvSpPr>
          <p:cNvPr id="11" name="TextBox 10">
            <a:extLst>
              <a:ext uri="{FF2B5EF4-FFF2-40B4-BE49-F238E27FC236}">
                <a16:creationId xmlns:a16="http://schemas.microsoft.com/office/drawing/2014/main" id="{A5E0DDC2-CE0D-4B20-8062-197833EAB11D}"/>
              </a:ext>
            </a:extLst>
          </p:cNvPr>
          <p:cNvSpPr txBox="1"/>
          <p:nvPr/>
        </p:nvSpPr>
        <p:spPr>
          <a:xfrm>
            <a:off x="6219825" y="3022848"/>
            <a:ext cx="2571750" cy="1810494"/>
          </a:xfrm>
          <a:prstGeom prst="rect">
            <a:avLst/>
          </a:prstGeom>
          <a:noFill/>
        </p:spPr>
        <p:txBody>
          <a:bodyPr wrap="square" rtlCol="0">
            <a:normAutofit/>
          </a:bodyPr>
          <a:lstStyle/>
          <a:p>
            <a:pPr marL="0" algn="l">
              <a:spcAft>
                <a:spcPts val="1650"/>
              </a:spcAft>
              <a:buNone/>
            </a:pPr>
            <a:r>
              <a:rPr sz="5400" b="1">
                <a:solidFill>
                  <a:srgbClr val="105237"/>
                </a:solidFill>
                <a:effectLst/>
                <a:latin typeface="Avenir Next LT Pro" panose="020B0504020202020204" pitchFamily="34" charset="0"/>
              </a:rPr>
              <a:t>03</a:t>
            </a:r>
            <a:r>
              <a:rPr>
                <a:effectLst/>
              </a:rPr>
              <a:t> </a:t>
            </a:r>
          </a:p>
          <a:p>
            <a:pPr marL="0" algn="l">
              <a:spcAft>
                <a:spcPts val="750"/>
              </a:spcAft>
              <a:buNone/>
            </a:pPr>
            <a:r>
              <a:rPr sz="1500" b="1">
                <a:solidFill>
                  <a:srgbClr val="105237"/>
                </a:solidFill>
                <a:effectLst/>
                <a:latin typeface="Avenir Next LT Pro" panose="020B0504020202020204" pitchFamily="34" charset="0"/>
              </a:rPr>
              <a:t>Early warning signs </a:t>
            </a:r>
            <a:endParaRPr>
              <a:effectLst/>
            </a:endParaRPr>
          </a:p>
          <a:p>
            <a:pPr marL="0" algn="l">
              <a:buNone/>
            </a:pPr>
            <a:r>
              <a:rPr sz="1350" b="0">
                <a:solidFill>
                  <a:srgbClr val="105237"/>
                </a:solidFill>
                <a:effectLst/>
                <a:latin typeface="Avenir Next LT Pro" panose="020B0504020202020204" pitchFamily="34" charset="0"/>
              </a:rPr>
              <a:t>Reinforce learning with quick check-ins and a short review segment to confirm takeaways. </a:t>
            </a:r>
            <a:endParaRPr lang="en-US"/>
          </a:p>
        </p:txBody>
      </p:sp>
      <p:sp>
        <p:nvSpPr>
          <p:cNvPr id="12" name="TextBox 11">
            <a:extLst>
              <a:ext uri="{FF2B5EF4-FFF2-40B4-BE49-F238E27FC236}">
                <a16:creationId xmlns:a16="http://schemas.microsoft.com/office/drawing/2014/main" id="{4E4DB4DB-C5DC-487C-A085-33DB83A8D5F7}"/>
              </a:ext>
            </a:extLst>
          </p:cNvPr>
          <p:cNvSpPr txBox="1"/>
          <p:nvPr/>
        </p:nvSpPr>
        <p:spPr>
          <a:xfrm>
            <a:off x="9020175" y="3022848"/>
            <a:ext cx="2571750" cy="2041921"/>
          </a:xfrm>
          <a:prstGeom prst="rect">
            <a:avLst/>
          </a:prstGeom>
          <a:noFill/>
        </p:spPr>
        <p:txBody>
          <a:bodyPr wrap="square" rtlCol="0">
            <a:normAutofit/>
          </a:bodyPr>
          <a:lstStyle/>
          <a:p>
            <a:pPr marL="0" algn="l">
              <a:spcAft>
                <a:spcPts val="1650"/>
              </a:spcAft>
              <a:buNone/>
            </a:pPr>
            <a:r>
              <a:rPr sz="5400" b="1">
                <a:solidFill>
                  <a:srgbClr val="105237"/>
                </a:solidFill>
                <a:effectLst/>
                <a:latin typeface="Avenir Next LT Pro" panose="020B0504020202020204" pitchFamily="34" charset="0"/>
              </a:rPr>
              <a:t>04</a:t>
            </a:r>
            <a:r>
              <a:rPr>
                <a:effectLst/>
              </a:rPr>
              <a:t> </a:t>
            </a:r>
          </a:p>
          <a:p>
            <a:pPr marL="0" algn="l">
              <a:spcAft>
                <a:spcPts val="750"/>
              </a:spcAft>
              <a:buNone/>
            </a:pPr>
            <a:r>
              <a:rPr sz="1500" b="1">
                <a:solidFill>
                  <a:srgbClr val="105237"/>
                </a:solidFill>
                <a:effectLst/>
                <a:latin typeface="Avenir Next LT Pro" panose="020B0504020202020204" pitchFamily="34" charset="0"/>
              </a:rPr>
              <a:t>Crisis planning </a:t>
            </a:r>
            <a:endParaRPr>
              <a:effectLst/>
            </a:endParaRPr>
          </a:p>
          <a:p>
            <a:pPr marL="0" algn="l">
              <a:buNone/>
            </a:pPr>
            <a:r>
              <a:rPr sz="1350" b="0">
                <a:solidFill>
                  <a:srgbClr val="105237"/>
                </a:solidFill>
                <a:effectLst/>
                <a:latin typeface="Avenir Next LT Pro" panose="020B0504020202020204" pitchFamily="34" charset="0"/>
              </a:rPr>
              <a:t>Balance structure with participant-driven content so the plan stays relevant and usable. </a:t>
            </a:r>
            <a:endParaRPr lang="en-US"/>
          </a:p>
        </p:txBody>
      </p:sp>
    </p:spTree>
    <p:extLst>
      <p:ext uri="{BB962C8B-B14F-4D97-AF65-F5344CB8AC3E}">
        <p14:creationId xmlns:p14="http://schemas.microsoft.com/office/powerpoint/2010/main" val="1222029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0DCF3430-FB5E-4E17-923A-D9D6FCBD3FD2}"/>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9" name="Content Placeholder 8">
            <a:extLst>
              <a:ext uri="{FF2B5EF4-FFF2-40B4-BE49-F238E27FC236}">
                <a16:creationId xmlns:a16="http://schemas.microsoft.com/office/drawing/2014/main" id="{B7AD5B43-43BD-4CC6-AFBE-676B115DA731}"/>
              </a:ext>
            </a:extLst>
          </p:cNvPr>
          <p:cNvPicPr>
            <a:picLocks noGrp="1" noChangeAspect="1"/>
          </p:cNvPicPr>
          <p:nvPr>
            <p:ph sz="quarter" idx="16"/>
          </p:nvPr>
        </p:nvPicPr>
        <p:blipFill>
          <a:blip>
            <a:extLst>
              <a:ext uri="{96DAC541-7B7A-43D3-8B79-37D633B846F1}">
                <asvg:svgBlip xmlns:asvg="http://schemas.microsoft.com/office/drawing/2016/SVG/main" r:embed="rId4"/>
              </a:ext>
            </a:extLst>
          </a:blip>
          <a:stretch>
            <a:fillRect/>
          </a:stretch>
        </p:blipFill>
        <p:spPr>
          <a:xfrm>
            <a:off x="781050" y="2272010"/>
            <a:ext cx="857250" cy="857250"/>
          </a:xfrm>
          <a:prstGeom prst="rect">
            <a:avLst/>
          </a:prstGeom>
        </p:spPr>
      </p:pic>
      <p:sp>
        <p:nvSpPr>
          <p:cNvPr id="6" name="Date Placeholder 5">
            <a:extLst>
              <a:ext uri="{FF2B5EF4-FFF2-40B4-BE49-F238E27FC236}">
                <a16:creationId xmlns:a16="http://schemas.microsoft.com/office/drawing/2014/main" id="{EF9DB53B-D354-0FDF-F79A-4871E0D7969A}"/>
              </a:ext>
            </a:extLst>
          </p:cNvPr>
          <p:cNvSpPr>
            <a:spLocks noGrp="1"/>
          </p:cNvSpPr>
          <p:nvPr>
            <p:ph type="dt" sz="half" idx="17"/>
          </p:nvPr>
        </p:nvSpPr>
        <p:spPr/>
        <p:txBody>
          <a:bodyPr/>
          <a:lstStyle/>
          <a:p>
            <a:fld id="{E4E981A1-C564-488D-B4B6-3CC796C959F2}" type="datetime1">
              <a:rPr lang="en-US" smtClean="0"/>
              <a:t>4/14/2026</a:t>
            </a:fld>
            <a:endParaRPr lang="en-US" sz="900" dirty="0"/>
          </a:p>
        </p:txBody>
      </p:sp>
      <p:sp>
        <p:nvSpPr>
          <p:cNvPr id="7" name="Slide Number Placeholder 6">
            <a:extLst>
              <a:ext uri="{FF2B5EF4-FFF2-40B4-BE49-F238E27FC236}">
                <a16:creationId xmlns:a16="http://schemas.microsoft.com/office/drawing/2014/main" id="{CF742075-8638-ED16-1F2B-B5CAF7CB7FB8}"/>
              </a:ext>
            </a:extLst>
          </p:cNvPr>
          <p:cNvSpPr>
            <a:spLocks noGrp="1"/>
          </p:cNvSpPr>
          <p:nvPr>
            <p:ph type="sldNum" sz="quarter" idx="19"/>
          </p:nvPr>
        </p:nvSpPr>
        <p:spPr/>
        <p:txBody>
          <a:bodyPr/>
          <a:lstStyle/>
          <a:p>
            <a:fld id="{AEAA3239-9EA4-4A65-A281-97F994456D9F}" type="slidenum">
              <a:rPr lang="en-US" smtClean="0"/>
              <a:pPr/>
              <a:t>13</a:t>
            </a:fld>
            <a:endParaRPr lang="en-US" sz="900" dirty="0"/>
          </a:p>
        </p:txBody>
      </p:sp>
      <p:pic>
        <p:nvPicPr>
          <p:cNvPr id="10" name="Graphic 9" descr="A vector illustration icon of interconnected people forming a circle, representing group dynamics and peer support, designed with vibrant colors and a transparent background">
            <a:extLst>
              <a:ext uri="{FF2B5EF4-FFF2-40B4-BE49-F238E27FC236}">
                <a16:creationId xmlns:a16="http://schemas.microsoft.com/office/drawing/2014/main" id="{E9EB26F7-B954-4142-9C96-4609884D21EA}"/>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85825" y="2376785"/>
            <a:ext cx="647700" cy="647700"/>
          </a:xfrm>
          <a:prstGeom prst="ellipse">
            <a:avLst/>
          </a:prstGeom>
        </p:spPr>
      </p:pic>
      <p:pic>
        <p:nvPicPr>
          <p:cNvPr id="11" name="Graphic 10">
            <a:extLst>
              <a:ext uri="{FF2B5EF4-FFF2-40B4-BE49-F238E27FC236}">
                <a16:creationId xmlns:a16="http://schemas.microsoft.com/office/drawing/2014/main" id="{F60E0BFC-521E-4B30-858C-9A5303697645}"/>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372225" y="2272010"/>
            <a:ext cx="857250" cy="857250"/>
          </a:xfrm>
          <a:prstGeom prst="rect">
            <a:avLst/>
          </a:prstGeom>
        </p:spPr>
      </p:pic>
      <p:pic>
        <p:nvPicPr>
          <p:cNvPr id="12" name="Graphic 11" descr="A vector illustration icon of interconnected people forming a circle, representing group dynamics and peer support, designed with vibrant colors and a transparent background">
            <a:extLst>
              <a:ext uri="{FF2B5EF4-FFF2-40B4-BE49-F238E27FC236}">
                <a16:creationId xmlns:a16="http://schemas.microsoft.com/office/drawing/2014/main" id="{4D407BBF-491D-47B6-A38C-26AF58857AB8}"/>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6477000" y="2376785"/>
            <a:ext cx="647700" cy="647700"/>
          </a:xfrm>
          <a:prstGeom prst="ellipse">
            <a:avLst/>
          </a:prstGeom>
        </p:spPr>
      </p:pic>
      <p:pic>
        <p:nvPicPr>
          <p:cNvPr id="13" name="Graphic 12">
            <a:extLst>
              <a:ext uri="{FF2B5EF4-FFF2-40B4-BE49-F238E27FC236}">
                <a16:creationId xmlns:a16="http://schemas.microsoft.com/office/drawing/2014/main" id="{914A2E23-5B36-4630-8E3D-541A4334E5B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81050" y="4707880"/>
            <a:ext cx="857250" cy="857250"/>
          </a:xfrm>
          <a:prstGeom prst="rect">
            <a:avLst/>
          </a:prstGeom>
        </p:spPr>
      </p:pic>
      <p:pic>
        <p:nvPicPr>
          <p:cNvPr id="14" name="Graphic 13" descr="A vector illustration icon of interconnected people forming a circle, representing group dynamics and peer support, designed with vibrant colors and a transparent background">
            <a:extLst>
              <a:ext uri="{FF2B5EF4-FFF2-40B4-BE49-F238E27FC236}">
                <a16:creationId xmlns:a16="http://schemas.microsoft.com/office/drawing/2014/main" id="{34EBC76B-DCB3-405C-93FC-68C8C0DCCC85}"/>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885825" y="4812655"/>
            <a:ext cx="647700" cy="647700"/>
          </a:xfrm>
          <a:prstGeom prst="ellipse">
            <a:avLst/>
          </a:prstGeom>
        </p:spPr>
      </p:pic>
      <p:pic>
        <p:nvPicPr>
          <p:cNvPr id="15" name="Graphic 14">
            <a:extLst>
              <a:ext uri="{FF2B5EF4-FFF2-40B4-BE49-F238E27FC236}">
                <a16:creationId xmlns:a16="http://schemas.microsoft.com/office/drawing/2014/main" id="{3C78B95A-CFD6-4657-979A-043EBF385AA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372225" y="4707880"/>
            <a:ext cx="857250" cy="857250"/>
          </a:xfrm>
          <a:prstGeom prst="rect">
            <a:avLst/>
          </a:prstGeom>
        </p:spPr>
      </p:pic>
      <p:pic>
        <p:nvPicPr>
          <p:cNvPr id="16" name="Graphic 15" descr="A vector illustration icon of interconnected people forming a circle, representing group dynamics and peer support, designed with vibrant colors and a transparent background">
            <a:extLst>
              <a:ext uri="{FF2B5EF4-FFF2-40B4-BE49-F238E27FC236}">
                <a16:creationId xmlns:a16="http://schemas.microsoft.com/office/drawing/2014/main" id="{D3454C2A-401B-48F4-A607-1BCA2A670D85}"/>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6477000" y="4812655"/>
            <a:ext cx="647700" cy="647700"/>
          </a:xfrm>
          <a:prstGeom prst="ellipse">
            <a:avLst/>
          </a:prstGeom>
        </p:spPr>
      </p:pic>
      <p:sp>
        <p:nvSpPr>
          <p:cNvPr id="17" name="TextBox 16">
            <a:extLst>
              <a:ext uri="{FF2B5EF4-FFF2-40B4-BE49-F238E27FC236}">
                <a16:creationId xmlns:a16="http://schemas.microsoft.com/office/drawing/2014/main" id="{253F24E2-7BC2-4059-8126-1090D7229A8C}"/>
              </a:ext>
            </a:extLst>
          </p:cNvPr>
          <p:cNvSpPr txBox="1"/>
          <p:nvPr/>
        </p:nvSpPr>
        <p:spPr>
          <a:xfrm>
            <a:off x="619125" y="1038225"/>
            <a:ext cx="10972800" cy="502890"/>
          </a:xfrm>
          <a:prstGeom prst="rect">
            <a:avLst/>
          </a:prstGeom>
          <a:noFill/>
        </p:spPr>
        <p:txBody>
          <a:bodyPr wrap="square" rtlCol="0">
            <a:normAutofit/>
          </a:bodyPr>
          <a:lstStyle/>
          <a:p>
            <a:pPr marL="0" algn="l">
              <a:buNone/>
            </a:pPr>
            <a:r>
              <a:rPr sz="3600" b="0">
                <a:solidFill>
                  <a:srgbClr val="105237"/>
                </a:solidFill>
                <a:effectLst/>
                <a:latin typeface="Avenir Next LT Pro" panose="020B0504020202020204" pitchFamily="34" charset="0"/>
              </a:rPr>
              <a:t>Utilizing Group Dynamics and Peer Support</a:t>
            </a:r>
            <a:r>
              <a:rPr>
                <a:effectLst/>
              </a:rPr>
              <a:t> </a:t>
            </a:r>
            <a:endParaRPr lang="en-US"/>
          </a:p>
        </p:txBody>
      </p:sp>
      <p:sp>
        <p:nvSpPr>
          <p:cNvPr id="18" name="TextBox 17">
            <a:extLst>
              <a:ext uri="{FF2B5EF4-FFF2-40B4-BE49-F238E27FC236}">
                <a16:creationId xmlns:a16="http://schemas.microsoft.com/office/drawing/2014/main" id="{2B442095-928E-4429-A82F-D7E5CC05721A}"/>
              </a:ext>
            </a:extLst>
          </p:cNvPr>
          <p:cNvSpPr txBox="1"/>
          <p:nvPr/>
        </p:nvSpPr>
        <p:spPr>
          <a:xfrm>
            <a:off x="1866900" y="2357735"/>
            <a:ext cx="3810000" cy="1114127"/>
          </a:xfrm>
          <a:prstGeom prst="rect">
            <a:avLst/>
          </a:prstGeom>
          <a:noFill/>
        </p:spPr>
        <p:txBody>
          <a:bodyPr wrap="square" rtlCol="0">
            <a:normAutofit/>
          </a:bodyPr>
          <a:lstStyle/>
          <a:p>
            <a:pPr marL="0" algn="l">
              <a:buNone/>
            </a:pPr>
            <a:r>
              <a:rPr sz="1575" b="1">
                <a:solidFill>
                  <a:srgbClr val="105237"/>
                </a:solidFill>
                <a:effectLst/>
                <a:latin typeface="Avenir Next LT Pro" panose="020B0504020202020204" pitchFamily="34" charset="0"/>
              </a:rPr>
              <a:t>Strengths</a:t>
            </a:r>
            <a:r>
              <a:rPr>
                <a:effectLst/>
              </a:rPr>
              <a:t> </a:t>
            </a:r>
          </a:p>
          <a:p>
            <a:pPr marL="0" algn="l">
              <a:spcBef>
                <a:spcPts val="900"/>
              </a:spcBef>
              <a:buNone/>
            </a:pPr>
            <a:r>
              <a:rPr sz="1425" b="0">
                <a:solidFill>
                  <a:srgbClr val="105237"/>
                </a:solidFill>
                <a:effectLst/>
                <a:latin typeface="Avenir Next LT Pro" panose="020B0504020202020204" pitchFamily="34" charset="0"/>
              </a:rPr>
              <a:t>Strong peer motivation, shared learning, and increased accountability drive positive outcomes in group settings.</a:t>
            </a:r>
            <a:r>
              <a:rPr>
                <a:effectLst/>
              </a:rPr>
              <a:t> </a:t>
            </a:r>
            <a:endParaRPr lang="en-US"/>
          </a:p>
        </p:txBody>
      </p:sp>
      <p:sp>
        <p:nvSpPr>
          <p:cNvPr id="19" name="TextBox 18">
            <a:extLst>
              <a:ext uri="{FF2B5EF4-FFF2-40B4-BE49-F238E27FC236}">
                <a16:creationId xmlns:a16="http://schemas.microsoft.com/office/drawing/2014/main" id="{FB3CB514-3EE4-438A-95B7-9E4EB832253C}"/>
              </a:ext>
            </a:extLst>
          </p:cNvPr>
          <p:cNvSpPr txBox="1"/>
          <p:nvPr/>
        </p:nvSpPr>
        <p:spPr>
          <a:xfrm>
            <a:off x="7458075" y="2357735"/>
            <a:ext cx="3810000" cy="1114127"/>
          </a:xfrm>
          <a:prstGeom prst="rect">
            <a:avLst/>
          </a:prstGeom>
          <a:noFill/>
        </p:spPr>
        <p:txBody>
          <a:bodyPr wrap="square" rtlCol="0">
            <a:normAutofit/>
          </a:bodyPr>
          <a:lstStyle/>
          <a:p>
            <a:pPr marL="0" algn="l">
              <a:buNone/>
            </a:pPr>
            <a:r>
              <a:rPr sz="1575" b="1">
                <a:solidFill>
                  <a:srgbClr val="105237"/>
                </a:solidFill>
                <a:effectLst/>
                <a:latin typeface="Avenir Next LT Pro" panose="020B0504020202020204" pitchFamily="34" charset="0"/>
              </a:rPr>
              <a:t>Weaknesses</a:t>
            </a:r>
            <a:r>
              <a:rPr>
                <a:effectLst/>
              </a:rPr>
              <a:t> </a:t>
            </a:r>
          </a:p>
          <a:p>
            <a:pPr marL="0" algn="l">
              <a:spcBef>
                <a:spcPts val="900"/>
              </a:spcBef>
              <a:buNone/>
            </a:pPr>
            <a:r>
              <a:rPr sz="1425" b="0">
                <a:solidFill>
                  <a:srgbClr val="105237"/>
                </a:solidFill>
                <a:effectLst/>
                <a:latin typeface="Avenir Next LT Pro" panose="020B0504020202020204" pitchFamily="34" charset="0"/>
              </a:rPr>
              <a:t>Potential for groupthink, uneven participation, and unresolved conflicts may hinder progress.</a:t>
            </a:r>
            <a:r>
              <a:rPr>
                <a:effectLst/>
              </a:rPr>
              <a:t> </a:t>
            </a:r>
            <a:endParaRPr lang="en-US"/>
          </a:p>
        </p:txBody>
      </p:sp>
      <p:sp>
        <p:nvSpPr>
          <p:cNvPr id="20" name="TextBox 19">
            <a:extLst>
              <a:ext uri="{FF2B5EF4-FFF2-40B4-BE49-F238E27FC236}">
                <a16:creationId xmlns:a16="http://schemas.microsoft.com/office/drawing/2014/main" id="{6BD48C3D-C8E7-4C06-8EDB-D51A355890E5}"/>
              </a:ext>
            </a:extLst>
          </p:cNvPr>
          <p:cNvSpPr txBox="1"/>
          <p:nvPr/>
        </p:nvSpPr>
        <p:spPr>
          <a:xfrm>
            <a:off x="1866900" y="4793605"/>
            <a:ext cx="3810000" cy="1114127"/>
          </a:xfrm>
          <a:prstGeom prst="rect">
            <a:avLst/>
          </a:prstGeom>
          <a:noFill/>
        </p:spPr>
        <p:txBody>
          <a:bodyPr wrap="square" rtlCol="0">
            <a:normAutofit/>
          </a:bodyPr>
          <a:lstStyle/>
          <a:p>
            <a:pPr marL="0" algn="l">
              <a:buNone/>
            </a:pPr>
            <a:r>
              <a:rPr sz="1575" b="1">
                <a:solidFill>
                  <a:srgbClr val="105237"/>
                </a:solidFill>
                <a:effectLst/>
                <a:latin typeface="Avenir Next LT Pro" panose="020B0504020202020204" pitchFamily="34" charset="0"/>
              </a:rPr>
              <a:t>Opportunities</a:t>
            </a:r>
            <a:r>
              <a:rPr>
                <a:effectLst/>
              </a:rPr>
              <a:t> </a:t>
            </a:r>
          </a:p>
          <a:p>
            <a:pPr marL="0" algn="l">
              <a:spcBef>
                <a:spcPts val="900"/>
              </a:spcBef>
              <a:buNone/>
            </a:pPr>
            <a:r>
              <a:rPr sz="1425" b="0">
                <a:solidFill>
                  <a:srgbClr val="105237"/>
                </a:solidFill>
                <a:effectLst/>
                <a:latin typeface="Avenir Next LT Pro" panose="020B0504020202020204" pitchFamily="34" charset="0"/>
              </a:rPr>
              <a:t>Facilitators can harness diverse perspectives, normalize experiences, and foster belonging to enhance mental health.</a:t>
            </a:r>
            <a:r>
              <a:rPr>
                <a:effectLst/>
              </a:rPr>
              <a:t> </a:t>
            </a:r>
            <a:endParaRPr lang="en-US"/>
          </a:p>
        </p:txBody>
      </p:sp>
      <p:sp>
        <p:nvSpPr>
          <p:cNvPr id="21" name="TextBox 20">
            <a:extLst>
              <a:ext uri="{FF2B5EF4-FFF2-40B4-BE49-F238E27FC236}">
                <a16:creationId xmlns:a16="http://schemas.microsoft.com/office/drawing/2014/main" id="{4542C22F-6FFF-4227-9C09-09F4181BD6E3}"/>
              </a:ext>
            </a:extLst>
          </p:cNvPr>
          <p:cNvSpPr txBox="1"/>
          <p:nvPr/>
        </p:nvSpPr>
        <p:spPr>
          <a:xfrm>
            <a:off x="7458075" y="4793605"/>
            <a:ext cx="3810000" cy="1114127"/>
          </a:xfrm>
          <a:prstGeom prst="rect">
            <a:avLst/>
          </a:prstGeom>
          <a:noFill/>
        </p:spPr>
        <p:txBody>
          <a:bodyPr wrap="square" rtlCol="0">
            <a:normAutofit/>
          </a:bodyPr>
          <a:lstStyle/>
          <a:p>
            <a:pPr marL="0" algn="l">
              <a:buNone/>
            </a:pPr>
            <a:r>
              <a:rPr sz="1575" b="1">
                <a:solidFill>
                  <a:srgbClr val="105237"/>
                </a:solidFill>
                <a:effectLst/>
                <a:latin typeface="Avenir Next LT Pro" panose="020B0504020202020204" pitchFamily="34" charset="0"/>
              </a:rPr>
              <a:t>Threats</a:t>
            </a:r>
            <a:r>
              <a:rPr>
                <a:effectLst/>
              </a:rPr>
              <a:t> </a:t>
            </a:r>
          </a:p>
          <a:p>
            <a:pPr marL="0" algn="l">
              <a:spcBef>
                <a:spcPts val="900"/>
              </a:spcBef>
              <a:buNone/>
            </a:pPr>
            <a:r>
              <a:rPr sz="1425" b="0">
                <a:solidFill>
                  <a:srgbClr val="105237"/>
                </a:solidFill>
                <a:effectLst/>
                <a:latin typeface="Avenir Next LT Pro" panose="020B0504020202020204" pitchFamily="34" charset="0"/>
              </a:rPr>
              <a:t>Negative dynamics, exclusion, or resistance to change can disrupt group cohesion and effectiveness.</a:t>
            </a:r>
            <a:r>
              <a:rPr>
                <a:effectLst/>
              </a:rPr>
              <a:t> </a:t>
            </a:r>
            <a:endParaRPr lang="en-US"/>
          </a:p>
        </p:txBody>
      </p:sp>
    </p:spTree>
    <p:extLst>
      <p:ext uri="{BB962C8B-B14F-4D97-AF65-F5344CB8AC3E}">
        <p14:creationId xmlns:p14="http://schemas.microsoft.com/office/powerpoint/2010/main" val="41946716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436FDFEC-E1B3-4F85-A88B-0AFA9E5B198E}"/>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4" name="Content Placeholder 3">
            <a:extLst>
              <a:ext uri="{FF2B5EF4-FFF2-40B4-BE49-F238E27FC236}">
                <a16:creationId xmlns:a16="http://schemas.microsoft.com/office/drawing/2014/main" id="{50551494-4CAA-DC1C-4DD6-BEB6A8E030F4}"/>
              </a:ext>
            </a:extLst>
          </p:cNvPr>
          <p:cNvSpPr>
            <a:spLocks noGrp="1"/>
          </p:cNvSpPr>
          <p:nvPr>
            <p:ph sz="quarter" idx="16"/>
          </p:nvPr>
        </p:nvSpPr>
        <p:spPr>
          <a:xfrm>
            <a:off x="619125" y="619125"/>
            <a:ext cx="12172950" cy="502890"/>
          </a:xfrm>
        </p:spPr>
        <p:txBody>
          <a:bodyPr/>
          <a:lstStyle/>
          <a:p>
            <a:pPr marL="0" marR="0" indent="0" algn="l">
              <a:buNone/>
            </a:pPr>
            <a:r>
              <a:rPr sz="3600" b="0">
                <a:solidFill>
                  <a:srgbClr val="105237"/>
                </a:solidFill>
                <a:effectLst/>
                <a:latin typeface="Avenir Next LT Pro" panose="020B0504020202020204" pitchFamily="34" charset="0"/>
              </a:rPr>
              <a:t>Maintaining Confidentiality and Boundaries </a:t>
            </a:r>
            <a:endParaRPr lang="en-US"/>
          </a:p>
        </p:txBody>
      </p:sp>
      <p:sp>
        <p:nvSpPr>
          <p:cNvPr id="6" name="Date Placeholder 5">
            <a:extLst>
              <a:ext uri="{FF2B5EF4-FFF2-40B4-BE49-F238E27FC236}">
                <a16:creationId xmlns:a16="http://schemas.microsoft.com/office/drawing/2014/main" id="{69038067-7559-C399-A6AE-DFB87F60AF4C}"/>
              </a:ext>
            </a:extLst>
          </p:cNvPr>
          <p:cNvSpPr>
            <a:spLocks noGrp="1"/>
          </p:cNvSpPr>
          <p:nvPr>
            <p:ph type="dt" sz="half" idx="17"/>
          </p:nvPr>
        </p:nvSpPr>
        <p:spPr/>
        <p:txBody>
          <a:bodyPr/>
          <a:lstStyle/>
          <a:p>
            <a:fld id="{E4E981A1-C564-488D-B4B6-3CC796C959F2}" type="datetime1">
              <a:rPr lang="en-US" smtClean="0"/>
              <a:t>4/14/2026</a:t>
            </a:fld>
            <a:endParaRPr lang="en-US" sz="900" dirty="0"/>
          </a:p>
        </p:txBody>
      </p:sp>
      <p:sp>
        <p:nvSpPr>
          <p:cNvPr id="7" name="Slide Number Placeholder 6">
            <a:extLst>
              <a:ext uri="{FF2B5EF4-FFF2-40B4-BE49-F238E27FC236}">
                <a16:creationId xmlns:a16="http://schemas.microsoft.com/office/drawing/2014/main" id="{EA5AC6BF-B78A-BB4E-3E58-83A553C4AA6E}"/>
              </a:ext>
            </a:extLst>
          </p:cNvPr>
          <p:cNvSpPr>
            <a:spLocks noGrp="1"/>
          </p:cNvSpPr>
          <p:nvPr>
            <p:ph type="sldNum" sz="quarter" idx="19"/>
          </p:nvPr>
        </p:nvSpPr>
        <p:spPr/>
        <p:txBody>
          <a:bodyPr/>
          <a:lstStyle/>
          <a:p>
            <a:fld id="{AEAA3239-9EA4-4A65-A281-97F994456D9F}" type="slidenum">
              <a:rPr lang="en-US" smtClean="0"/>
              <a:pPr/>
              <a:t>14</a:t>
            </a:fld>
            <a:endParaRPr lang="en-US" sz="900" dirty="0"/>
          </a:p>
        </p:txBody>
      </p:sp>
      <p:sp>
        <p:nvSpPr>
          <p:cNvPr id="9" name="TextBox 8">
            <a:extLst>
              <a:ext uri="{FF2B5EF4-FFF2-40B4-BE49-F238E27FC236}">
                <a16:creationId xmlns:a16="http://schemas.microsoft.com/office/drawing/2014/main" id="{00A39089-3297-4E48-92DE-0FDFC7EA5DC3}"/>
              </a:ext>
            </a:extLst>
          </p:cNvPr>
          <p:cNvSpPr txBox="1"/>
          <p:nvPr/>
        </p:nvSpPr>
        <p:spPr>
          <a:xfrm>
            <a:off x="619125" y="1952625"/>
            <a:ext cx="12172950" cy="3439715"/>
          </a:xfrm>
          <a:prstGeom prst="rect">
            <a:avLst/>
          </a:prstGeom>
          <a:noFill/>
        </p:spPr>
        <p:txBody>
          <a:bodyPr wrap="square" rtlCol="0">
            <a:normAutofit/>
          </a:bodyPr>
          <a:lstStyle/>
          <a:p>
            <a:pPr marL="0" marR="0" algn="l">
              <a:buNone/>
            </a:pPr>
            <a:r>
              <a:rPr sz="1800" b="1">
                <a:solidFill>
                  <a:srgbClr val="105237"/>
                </a:solidFill>
                <a:effectLst/>
                <a:latin typeface="Avenir Next LT Pro" panose="020B0504020202020204" pitchFamily="34" charset="0"/>
              </a:rPr>
              <a:t>Confidentiality builds trust and openness. </a:t>
            </a:r>
            <a:endParaRPr>
              <a:effectLst/>
            </a:endParaRPr>
          </a:p>
          <a:p>
            <a:pPr marL="0" marR="0" algn="l">
              <a:spcBef>
                <a:spcPts val="750"/>
              </a:spcBef>
              <a:buNone/>
            </a:pPr>
            <a:r>
              <a:rPr sz="1800" b="0">
                <a:solidFill>
                  <a:srgbClr val="105237"/>
                </a:solidFill>
                <a:effectLst/>
                <a:latin typeface="Avenir Next LT Pro" panose="020B0504020202020204" pitchFamily="34" charset="0"/>
              </a:rPr>
              <a:t>Facilitators must clearly communicate the group’s confidentiality policy and adhere strictly to it, so participants understand what is and is not shared beyond the group. </a:t>
            </a:r>
            <a:endParaRPr>
              <a:effectLst/>
            </a:endParaRPr>
          </a:p>
          <a:p>
            <a:pPr marL="0" marR="0" algn="l">
              <a:spcBef>
                <a:spcPts val="1350"/>
              </a:spcBef>
              <a:buNone/>
            </a:pPr>
            <a:r>
              <a:rPr sz="1800" b="1">
                <a:solidFill>
                  <a:srgbClr val="105237"/>
                </a:solidFill>
                <a:effectLst/>
                <a:latin typeface="Avenir Next LT Pro" panose="020B0504020202020204" pitchFamily="34" charset="0"/>
              </a:rPr>
              <a:t>Boundaries prevent role confusion and burnout. </a:t>
            </a:r>
            <a:endParaRPr>
              <a:effectLst/>
            </a:endParaRPr>
          </a:p>
          <a:p>
            <a:pPr marL="0" marR="0" algn="l">
              <a:spcBef>
                <a:spcPts val="750"/>
              </a:spcBef>
              <a:buNone/>
            </a:pPr>
            <a:r>
              <a:rPr sz="1800" b="0">
                <a:solidFill>
                  <a:srgbClr val="105237"/>
                </a:solidFill>
                <a:effectLst/>
                <a:latin typeface="Avenir Next LT Pro" panose="020B0504020202020204" pitchFamily="34" charset="0"/>
              </a:rPr>
              <a:t>Boundary setting protects both facilitators and participants by clarifying expectations, responsibilities, and limits—supporting a safe, sustainable group environment. </a:t>
            </a:r>
            <a:endParaRPr>
              <a:effectLst/>
            </a:endParaRPr>
          </a:p>
          <a:p>
            <a:pPr marL="0" marR="0" algn="l">
              <a:spcBef>
                <a:spcPts val="1350"/>
              </a:spcBef>
              <a:buNone/>
            </a:pPr>
            <a:r>
              <a:rPr sz="1800" b="1">
                <a:solidFill>
                  <a:srgbClr val="105237"/>
                </a:solidFill>
                <a:effectLst/>
                <a:latin typeface="Avenir Next LT Pro" panose="020B0504020202020204" pitchFamily="34" charset="0"/>
              </a:rPr>
              <a:t>Explicit agreements reduce ethical issues. </a:t>
            </a:r>
            <a:endParaRPr>
              <a:effectLst/>
            </a:endParaRPr>
          </a:p>
          <a:p>
            <a:pPr marL="0" marR="0" algn="l">
              <a:spcBef>
                <a:spcPts val="750"/>
              </a:spcBef>
              <a:buNone/>
            </a:pPr>
            <a:r>
              <a:rPr sz="1800" b="0">
                <a:solidFill>
                  <a:srgbClr val="105237"/>
                </a:solidFill>
                <a:effectLst/>
                <a:latin typeface="Avenir Next LT Pro" panose="020B0504020202020204" pitchFamily="34" charset="0"/>
              </a:rPr>
              <a:t>Evidence indicates that clear confidentiality agreements and boundary guidelines lower ethical concerns and support sustained participation over time. </a:t>
            </a:r>
            <a:endParaRPr lang="en-US"/>
          </a:p>
        </p:txBody>
      </p:sp>
    </p:spTree>
    <p:extLst>
      <p:ext uri="{BB962C8B-B14F-4D97-AF65-F5344CB8AC3E}">
        <p14:creationId xmlns:p14="http://schemas.microsoft.com/office/powerpoint/2010/main" val="38082432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AB5C1878-EE2E-462C-A8AD-5C73B77154B1}"/>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4" name="Content Placeholder 3">
            <a:extLst>
              <a:ext uri="{FF2B5EF4-FFF2-40B4-BE49-F238E27FC236}">
                <a16:creationId xmlns:a16="http://schemas.microsoft.com/office/drawing/2014/main" id="{3B992DD9-EBE8-3CEE-5D14-CED35727FC55}"/>
              </a:ext>
            </a:extLst>
          </p:cNvPr>
          <p:cNvSpPr>
            <a:spLocks noGrp="1"/>
          </p:cNvSpPr>
          <p:nvPr>
            <p:ph sz="quarter" idx="16"/>
          </p:nvPr>
        </p:nvSpPr>
        <p:spPr>
          <a:xfrm>
            <a:off x="828675" y="3933825"/>
            <a:ext cx="10534650" cy="2095500"/>
          </a:xfrm>
        </p:spPr>
        <p:txBody>
          <a:bodyPr>
            <a:normAutofit fontScale="92500" lnSpcReduction="10000"/>
          </a:bodyPr>
          <a:lstStyle/>
          <a:p>
            <a:pPr marL="0" marR="0" indent="0" algn="l" fontAlgn="b">
              <a:buNone/>
            </a:pPr>
            <a:r>
              <a:rPr sz="6750" b="0">
                <a:solidFill>
                  <a:srgbClr val="DEB4FC"/>
                </a:solidFill>
                <a:effectLst/>
                <a:latin typeface="Avenir Next LT Pro" panose="020B0504020202020204" pitchFamily="34" charset="0"/>
              </a:rPr>
              <a:t>WRAP Facilitation: Challenges &amp; Solutions </a:t>
            </a:r>
            <a:endParaRPr lang="en-US"/>
          </a:p>
        </p:txBody>
      </p:sp>
      <p:sp>
        <p:nvSpPr>
          <p:cNvPr id="6" name="Date Placeholder 5">
            <a:extLst>
              <a:ext uri="{FF2B5EF4-FFF2-40B4-BE49-F238E27FC236}">
                <a16:creationId xmlns:a16="http://schemas.microsoft.com/office/drawing/2014/main" id="{147CE335-6CE3-3292-49F4-46C96F0260D6}"/>
              </a:ext>
            </a:extLst>
          </p:cNvPr>
          <p:cNvSpPr>
            <a:spLocks noGrp="1"/>
          </p:cNvSpPr>
          <p:nvPr>
            <p:ph type="dt" sz="half" idx="17"/>
          </p:nvPr>
        </p:nvSpPr>
        <p:spPr/>
        <p:txBody>
          <a:bodyPr/>
          <a:lstStyle/>
          <a:p>
            <a:fld id="{E4E981A1-C564-488D-B4B6-3CC796C959F2}" type="datetime1">
              <a:rPr lang="en-US" smtClean="0"/>
              <a:t>4/14/2026</a:t>
            </a:fld>
            <a:endParaRPr lang="en-US" sz="900" dirty="0"/>
          </a:p>
        </p:txBody>
      </p:sp>
      <p:sp>
        <p:nvSpPr>
          <p:cNvPr id="7" name="Slide Number Placeholder 6">
            <a:extLst>
              <a:ext uri="{FF2B5EF4-FFF2-40B4-BE49-F238E27FC236}">
                <a16:creationId xmlns:a16="http://schemas.microsoft.com/office/drawing/2014/main" id="{B91116FB-BA65-A711-CF36-9A142789179A}"/>
              </a:ext>
            </a:extLst>
          </p:cNvPr>
          <p:cNvSpPr>
            <a:spLocks noGrp="1"/>
          </p:cNvSpPr>
          <p:nvPr>
            <p:ph type="sldNum" sz="quarter" idx="19"/>
          </p:nvPr>
        </p:nvSpPr>
        <p:spPr/>
        <p:txBody>
          <a:bodyPr/>
          <a:lstStyle/>
          <a:p>
            <a:fld id="{AEAA3239-9EA4-4A65-A281-97F994456D9F}" type="slidenum">
              <a:rPr lang="en-US" smtClean="0"/>
              <a:pPr/>
              <a:t>15</a:t>
            </a:fld>
            <a:endParaRPr lang="en-US" sz="900" dirty="0"/>
          </a:p>
        </p:txBody>
      </p:sp>
    </p:spTree>
    <p:extLst>
      <p:ext uri="{BB962C8B-B14F-4D97-AF65-F5344CB8AC3E}">
        <p14:creationId xmlns:p14="http://schemas.microsoft.com/office/powerpoint/2010/main" val="40790071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C35470B2-F2F5-4A54-93DD-54FECA4ADB21}"/>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9" name="Content Placeholder 8" descr="Vector illustration icon of a stylized mask with soft edges, conveying the concept of stigma and judgment, using mint and lavender accents, with a transparent background. No visible or implied text, letters, or words should appear anywhere in the image">
            <a:extLst>
              <a:ext uri="{FF2B5EF4-FFF2-40B4-BE49-F238E27FC236}">
                <a16:creationId xmlns:a16="http://schemas.microsoft.com/office/drawing/2014/main" id="{2F5A51C2-14CF-452D-9E9B-D0744A91C834}"/>
              </a:ext>
            </a:extLst>
          </p:cNvPr>
          <p:cNvPicPr>
            <a:picLocks noGrp="1" noChangeAspect="1"/>
          </p:cNvPicPr>
          <p:nvPr>
            <p:ph sz="quarter" idx="16"/>
          </p:nvPr>
        </p:nvPicPr>
        <p:blipFill>
          <a:blip>
            <a:extLst>
              <a:ext uri="{96DAC541-7B7A-43D3-8B79-37D633B846F1}">
                <asvg:svgBlip xmlns:asvg="http://schemas.microsoft.com/office/drawing/2016/SVG/main" r:embed="rId4"/>
              </a:ext>
            </a:extLst>
          </a:blip>
          <a:stretch>
            <a:fillRect/>
          </a:stretch>
        </p:blipFill>
        <p:spPr>
          <a:xfrm>
            <a:off x="581025" y="1438275"/>
            <a:ext cx="3343275" cy="3343275"/>
          </a:xfrm>
          <a:prstGeom prst="rect">
            <a:avLst/>
          </a:prstGeom>
        </p:spPr>
      </p:pic>
      <p:sp>
        <p:nvSpPr>
          <p:cNvPr id="6" name="Date Placeholder 5">
            <a:extLst>
              <a:ext uri="{FF2B5EF4-FFF2-40B4-BE49-F238E27FC236}">
                <a16:creationId xmlns:a16="http://schemas.microsoft.com/office/drawing/2014/main" id="{4924CAC6-691E-1356-FDCD-3860058D553A}"/>
              </a:ext>
            </a:extLst>
          </p:cNvPr>
          <p:cNvSpPr>
            <a:spLocks noGrp="1"/>
          </p:cNvSpPr>
          <p:nvPr>
            <p:ph type="dt" sz="half" idx="17"/>
          </p:nvPr>
        </p:nvSpPr>
        <p:spPr/>
        <p:txBody>
          <a:bodyPr/>
          <a:lstStyle/>
          <a:p>
            <a:fld id="{E4E981A1-C564-488D-B4B6-3CC796C959F2}" type="datetime1">
              <a:rPr lang="en-US" smtClean="0"/>
              <a:t>4/14/2026</a:t>
            </a:fld>
            <a:endParaRPr lang="en-US" sz="900" dirty="0"/>
          </a:p>
        </p:txBody>
      </p:sp>
      <p:sp>
        <p:nvSpPr>
          <p:cNvPr id="7" name="Slide Number Placeholder 6">
            <a:extLst>
              <a:ext uri="{FF2B5EF4-FFF2-40B4-BE49-F238E27FC236}">
                <a16:creationId xmlns:a16="http://schemas.microsoft.com/office/drawing/2014/main" id="{DE1F77A4-B394-A49B-A600-27C633E12762}"/>
              </a:ext>
            </a:extLst>
          </p:cNvPr>
          <p:cNvSpPr>
            <a:spLocks noGrp="1"/>
          </p:cNvSpPr>
          <p:nvPr>
            <p:ph type="sldNum" sz="quarter" idx="19"/>
          </p:nvPr>
        </p:nvSpPr>
        <p:spPr/>
        <p:txBody>
          <a:bodyPr/>
          <a:lstStyle/>
          <a:p>
            <a:fld id="{AEAA3239-9EA4-4A65-A281-97F994456D9F}" type="slidenum">
              <a:rPr lang="en-US" smtClean="0"/>
              <a:pPr/>
              <a:t>16</a:t>
            </a:fld>
            <a:endParaRPr lang="en-US" sz="900" dirty="0"/>
          </a:p>
        </p:txBody>
      </p:sp>
      <p:pic>
        <p:nvPicPr>
          <p:cNvPr id="10" name="Graphic 9" descr="Vector illustration icon of a butterfly emerging from a cocoon, symbolizing change and transformation, using sky blue and lavender accents, with a transparent background. No visible or implied text, letters, or words should appear anywhere in the image">
            <a:extLst>
              <a:ext uri="{FF2B5EF4-FFF2-40B4-BE49-F238E27FC236}">
                <a16:creationId xmlns:a16="http://schemas.microsoft.com/office/drawing/2014/main" id="{480D79FF-4FA2-4E8A-B3A9-0C52A10AE88B}"/>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433887" y="1438275"/>
            <a:ext cx="3343275" cy="3343275"/>
          </a:xfrm>
          <a:prstGeom prst="rect">
            <a:avLst/>
          </a:prstGeom>
        </p:spPr>
      </p:pic>
      <p:pic>
        <p:nvPicPr>
          <p:cNvPr id="11" name="Graphic 10" descr="A vector illustration icon of a shield with a checkmark, representing trust-building and safety, with a transparent background. No visible or implied text, letters, or words should appear anywhere in the image">
            <a:extLst>
              <a:ext uri="{FF2B5EF4-FFF2-40B4-BE49-F238E27FC236}">
                <a16:creationId xmlns:a16="http://schemas.microsoft.com/office/drawing/2014/main" id="{6C46E65C-650F-4BCE-8C02-8DE1036F3FCC}"/>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8286750" y="1438275"/>
            <a:ext cx="3343275" cy="3343275"/>
          </a:xfrm>
          <a:prstGeom prst="rect">
            <a:avLst/>
          </a:prstGeom>
        </p:spPr>
      </p:pic>
      <p:sp>
        <p:nvSpPr>
          <p:cNvPr id="12" name="TextBox 11">
            <a:extLst>
              <a:ext uri="{FF2B5EF4-FFF2-40B4-BE49-F238E27FC236}">
                <a16:creationId xmlns:a16="http://schemas.microsoft.com/office/drawing/2014/main" id="{5EC31342-FACE-40B7-B617-542D8F7B4973}"/>
              </a:ext>
            </a:extLst>
          </p:cNvPr>
          <p:cNvSpPr txBox="1"/>
          <p:nvPr/>
        </p:nvSpPr>
        <p:spPr>
          <a:xfrm>
            <a:off x="581025" y="581025"/>
            <a:ext cx="11049000" cy="457200"/>
          </a:xfrm>
          <a:prstGeom prst="rect">
            <a:avLst/>
          </a:prstGeom>
          <a:noFill/>
        </p:spPr>
        <p:txBody>
          <a:bodyPr wrap="square" rtlCol="0">
            <a:normAutofit/>
          </a:bodyPr>
          <a:lstStyle/>
          <a:p>
            <a:pPr marL="0" marR="0" algn="l">
              <a:buNone/>
            </a:pPr>
            <a:r>
              <a:rPr sz="3600" b="0">
                <a:solidFill>
                  <a:srgbClr val="105237"/>
                </a:solidFill>
                <a:effectLst/>
                <a:latin typeface="Avenir Next LT Pro" panose="020B0504020202020204" pitchFamily="34" charset="0"/>
              </a:rPr>
              <a:t>Addressing Resistance &amp; Ambivalence</a:t>
            </a:r>
            <a:r>
              <a:rPr>
                <a:effectLst/>
              </a:rPr>
              <a:t> </a:t>
            </a:r>
            <a:endParaRPr lang="en-US"/>
          </a:p>
        </p:txBody>
      </p:sp>
      <p:sp>
        <p:nvSpPr>
          <p:cNvPr id="13" name="TextBox 12">
            <a:extLst>
              <a:ext uri="{FF2B5EF4-FFF2-40B4-BE49-F238E27FC236}">
                <a16:creationId xmlns:a16="http://schemas.microsoft.com/office/drawing/2014/main" id="{2958849B-D50A-42FA-97DE-B5A8F0584318}"/>
              </a:ext>
            </a:extLst>
          </p:cNvPr>
          <p:cNvSpPr txBox="1"/>
          <p:nvPr/>
        </p:nvSpPr>
        <p:spPr>
          <a:xfrm>
            <a:off x="581025" y="5067300"/>
            <a:ext cx="3343275" cy="1786532"/>
          </a:xfrm>
          <a:prstGeom prst="rect">
            <a:avLst/>
          </a:prstGeom>
          <a:noFill/>
        </p:spPr>
        <p:txBody>
          <a:bodyPr wrap="square" rtlCol="0">
            <a:normAutofit/>
          </a:bodyPr>
          <a:lstStyle/>
          <a:p>
            <a:pPr marL="0" marR="0" algn="l">
              <a:buNone/>
            </a:pPr>
            <a:r>
              <a:rPr sz="1500" b="1">
                <a:solidFill>
                  <a:srgbClr val="105237"/>
                </a:solidFill>
                <a:effectLst/>
                <a:latin typeface="Avenir Next LT Pro" panose="020B0504020202020204" pitchFamily="34" charset="0"/>
              </a:rPr>
              <a:t>Stigma</a:t>
            </a:r>
            <a:r>
              <a:rPr>
                <a:effectLst/>
              </a:rPr>
              <a:t> </a:t>
            </a:r>
          </a:p>
          <a:p>
            <a:pPr marL="0" marR="0" algn="l">
              <a:spcBef>
                <a:spcPts val="750"/>
              </a:spcBef>
              <a:buNone/>
            </a:pPr>
            <a:r>
              <a:rPr sz="1200" b="0">
                <a:solidFill>
                  <a:srgbClr val="105237"/>
                </a:solidFill>
                <a:effectLst/>
                <a:latin typeface="Avenir Next LT Pro" panose="020B0504020202020204" pitchFamily="34" charset="0"/>
              </a:rPr>
              <a:t>Participants may feel judged or ashamed, leading to reluctance in engaging with recovery programs.</a:t>
            </a:r>
            <a:r>
              <a:rPr>
                <a:effectLst/>
              </a:rPr>
              <a:t> </a:t>
            </a:r>
          </a:p>
          <a:p>
            <a:pPr marL="0" marR="0" algn="l">
              <a:spcBef>
                <a:spcPts val="1050"/>
              </a:spcBef>
              <a:buNone/>
            </a:pPr>
            <a:r>
              <a:rPr sz="1350" b="1">
                <a:solidFill>
                  <a:srgbClr val="105237"/>
                </a:solidFill>
                <a:effectLst/>
                <a:latin typeface="Avenir Next LT Pro" panose="020B0504020202020204" pitchFamily="34" charset="0"/>
              </a:rPr>
              <a:t>Validating Feelings</a:t>
            </a:r>
            <a:r>
              <a:rPr>
                <a:effectLst/>
              </a:rPr>
              <a:t> </a:t>
            </a:r>
          </a:p>
          <a:p>
            <a:pPr marL="0" marR="0" algn="l">
              <a:spcBef>
                <a:spcPts val="750"/>
              </a:spcBef>
              <a:buNone/>
            </a:pPr>
            <a:r>
              <a:rPr sz="1200" b="0">
                <a:solidFill>
                  <a:srgbClr val="105237"/>
                </a:solidFill>
                <a:effectLst/>
                <a:latin typeface="Avenir Next LT Pro" panose="020B0504020202020204" pitchFamily="34" charset="0"/>
              </a:rPr>
              <a:t>Acknowledging emotions builds trust and reduces defensiveness.</a:t>
            </a:r>
            <a:r>
              <a:rPr>
                <a:effectLst/>
              </a:rPr>
              <a:t> </a:t>
            </a:r>
            <a:endParaRPr lang="en-US"/>
          </a:p>
        </p:txBody>
      </p:sp>
      <p:sp>
        <p:nvSpPr>
          <p:cNvPr id="14" name="TextBox 13">
            <a:extLst>
              <a:ext uri="{FF2B5EF4-FFF2-40B4-BE49-F238E27FC236}">
                <a16:creationId xmlns:a16="http://schemas.microsoft.com/office/drawing/2014/main" id="{554BE4E7-3891-4B8B-8771-C8820832C380}"/>
              </a:ext>
            </a:extLst>
          </p:cNvPr>
          <p:cNvSpPr txBox="1"/>
          <p:nvPr/>
        </p:nvSpPr>
        <p:spPr>
          <a:xfrm>
            <a:off x="4433887" y="5067300"/>
            <a:ext cx="3343275" cy="1786532"/>
          </a:xfrm>
          <a:prstGeom prst="rect">
            <a:avLst/>
          </a:prstGeom>
          <a:noFill/>
        </p:spPr>
        <p:txBody>
          <a:bodyPr wrap="square" rtlCol="0">
            <a:normAutofit/>
          </a:bodyPr>
          <a:lstStyle/>
          <a:p>
            <a:pPr marL="0" marR="0" algn="l">
              <a:buNone/>
            </a:pPr>
            <a:r>
              <a:rPr sz="1500" b="1">
                <a:solidFill>
                  <a:srgbClr val="105237"/>
                </a:solidFill>
                <a:effectLst/>
                <a:latin typeface="Avenir Next LT Pro" panose="020B0504020202020204" pitchFamily="34" charset="0"/>
              </a:rPr>
              <a:t>Fear of Change</a:t>
            </a:r>
            <a:r>
              <a:rPr>
                <a:effectLst/>
              </a:rPr>
              <a:t> </a:t>
            </a:r>
          </a:p>
          <a:p>
            <a:pPr marL="0" marR="0" algn="l">
              <a:spcBef>
                <a:spcPts val="750"/>
              </a:spcBef>
              <a:buNone/>
            </a:pPr>
            <a:r>
              <a:rPr sz="1200" b="0">
                <a:solidFill>
                  <a:srgbClr val="105237"/>
                </a:solidFill>
                <a:effectLst/>
                <a:latin typeface="Avenir Next LT Pro" panose="020B0504020202020204" pitchFamily="34" charset="0"/>
              </a:rPr>
              <a:t>Uncertainty about the recovery process can cause hesitation and resistance to new approaches.</a:t>
            </a:r>
            <a:r>
              <a:rPr>
                <a:effectLst/>
              </a:rPr>
              <a:t> </a:t>
            </a:r>
          </a:p>
          <a:p>
            <a:pPr marL="0" marR="0" algn="l">
              <a:spcBef>
                <a:spcPts val="1050"/>
              </a:spcBef>
              <a:buNone/>
            </a:pPr>
            <a:r>
              <a:rPr sz="1350" b="1">
                <a:solidFill>
                  <a:srgbClr val="105237"/>
                </a:solidFill>
                <a:effectLst/>
                <a:latin typeface="Avenir Next LT Pro" panose="020B0504020202020204" pitchFamily="34" charset="0"/>
              </a:rPr>
              <a:t>Motivational Interviewing</a:t>
            </a:r>
            <a:r>
              <a:rPr>
                <a:effectLst/>
              </a:rPr>
              <a:t> </a:t>
            </a:r>
          </a:p>
          <a:p>
            <a:pPr marL="0" marR="0" algn="l">
              <a:spcBef>
                <a:spcPts val="750"/>
              </a:spcBef>
              <a:buNone/>
            </a:pPr>
            <a:r>
              <a:rPr sz="1200" b="0">
                <a:solidFill>
                  <a:srgbClr val="105237"/>
                </a:solidFill>
                <a:effectLst/>
                <a:latin typeface="Avenir Next LT Pro" panose="020B0504020202020204" pitchFamily="34" charset="0"/>
              </a:rPr>
              <a:t>Open-ended questions and reflective listening support self-motivation.</a:t>
            </a:r>
            <a:r>
              <a:rPr>
                <a:effectLst/>
              </a:rPr>
              <a:t> </a:t>
            </a:r>
            <a:endParaRPr lang="en-US"/>
          </a:p>
        </p:txBody>
      </p:sp>
      <p:sp>
        <p:nvSpPr>
          <p:cNvPr id="15" name="TextBox 14">
            <a:extLst>
              <a:ext uri="{FF2B5EF4-FFF2-40B4-BE49-F238E27FC236}">
                <a16:creationId xmlns:a16="http://schemas.microsoft.com/office/drawing/2014/main" id="{E6E93921-12E2-4323-BFFA-EBCA017DDA5A}"/>
              </a:ext>
            </a:extLst>
          </p:cNvPr>
          <p:cNvSpPr txBox="1"/>
          <p:nvPr/>
        </p:nvSpPr>
        <p:spPr>
          <a:xfrm>
            <a:off x="8286750" y="5067300"/>
            <a:ext cx="3343275" cy="1580852"/>
          </a:xfrm>
          <a:prstGeom prst="rect">
            <a:avLst/>
          </a:prstGeom>
          <a:noFill/>
        </p:spPr>
        <p:txBody>
          <a:bodyPr wrap="square" rtlCol="0">
            <a:normAutofit/>
          </a:bodyPr>
          <a:lstStyle/>
          <a:p>
            <a:pPr marL="0" marR="0" algn="l">
              <a:buNone/>
            </a:pPr>
            <a:r>
              <a:rPr sz="1500" b="1">
                <a:solidFill>
                  <a:srgbClr val="105237"/>
                </a:solidFill>
                <a:effectLst/>
                <a:latin typeface="Avenir Next LT Pro" panose="020B0504020202020204" pitchFamily="34" charset="0"/>
              </a:rPr>
              <a:t>Mistrust</a:t>
            </a:r>
            <a:r>
              <a:rPr>
                <a:effectLst/>
              </a:rPr>
              <a:t> </a:t>
            </a:r>
          </a:p>
          <a:p>
            <a:pPr marL="0" marR="0" algn="l">
              <a:spcBef>
                <a:spcPts val="750"/>
              </a:spcBef>
              <a:buNone/>
            </a:pPr>
            <a:r>
              <a:rPr sz="1200" b="0">
                <a:solidFill>
                  <a:srgbClr val="105237"/>
                </a:solidFill>
                <a:effectLst/>
                <a:latin typeface="Avenir Next LT Pro" panose="020B0504020202020204" pitchFamily="34" charset="0"/>
              </a:rPr>
              <a:t>Past negative experiences may result in skepticism toward facilitators or the program.</a:t>
            </a:r>
            <a:r>
              <a:rPr>
                <a:effectLst/>
              </a:rPr>
              <a:t> </a:t>
            </a:r>
          </a:p>
          <a:p>
            <a:pPr marL="0" marR="0" algn="l">
              <a:spcBef>
                <a:spcPts val="1050"/>
              </a:spcBef>
              <a:buNone/>
            </a:pPr>
            <a:r>
              <a:rPr sz="1350" b="1">
                <a:solidFill>
                  <a:srgbClr val="105237"/>
                </a:solidFill>
                <a:effectLst/>
                <a:latin typeface="Avenir Next LT Pro" panose="020B0504020202020204" pitchFamily="34" charset="0"/>
              </a:rPr>
              <a:t>Empowering Approaches</a:t>
            </a:r>
            <a:r>
              <a:rPr>
                <a:effectLst/>
              </a:rPr>
              <a:t> </a:t>
            </a:r>
          </a:p>
          <a:p>
            <a:pPr marL="0" marR="0" algn="l">
              <a:spcBef>
                <a:spcPts val="750"/>
              </a:spcBef>
              <a:buNone/>
            </a:pPr>
            <a:r>
              <a:rPr sz="1200" b="0">
                <a:solidFill>
                  <a:srgbClr val="105237"/>
                </a:solidFill>
                <a:effectLst/>
                <a:latin typeface="Avenir Next LT Pro" panose="020B0504020202020204" pitchFamily="34" charset="0"/>
              </a:rPr>
              <a:t>Providing choices and fostering autonomy increases engagement over time.</a:t>
            </a:r>
            <a:r>
              <a:rPr>
                <a:effectLst/>
              </a:rPr>
              <a:t> </a:t>
            </a:r>
            <a:endParaRPr lang="en-US"/>
          </a:p>
        </p:txBody>
      </p:sp>
    </p:spTree>
    <p:extLst>
      <p:ext uri="{BB962C8B-B14F-4D97-AF65-F5344CB8AC3E}">
        <p14:creationId xmlns:p14="http://schemas.microsoft.com/office/powerpoint/2010/main" val="21629929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CB3445E5-8FDC-426C-898B-D94BA991AA9B}"/>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9" name="Content Placeholder 8" descr="A vibrant scene depicting a diverse group of people engaged in a collaborative discussion in a modern, welcoming environment. The group includes individuals of various ethnicities, ages, and backgrounds, interacting respectfully and attentively. The lighting is warm and inviting, with visual cues of inclusivity such as open seating, shared materials, and attentive body language. No visible or implied text, letters, or words should appear anywhere in the image. The composition should convey cultural diversity, mutual respect, and a sense of community">
            <a:extLst>
              <a:ext uri="{FF2B5EF4-FFF2-40B4-BE49-F238E27FC236}">
                <a16:creationId xmlns:a16="http://schemas.microsoft.com/office/drawing/2014/main" id="{0E8950AC-2174-4DF8-8CBB-E160892033B0}"/>
              </a:ext>
            </a:extLst>
          </p:cNvPr>
          <p:cNvPicPr>
            <a:picLocks noGrp="1" noChangeAspect="1"/>
          </p:cNvPicPr>
          <p:nvPr>
            <p:ph sz="quarter" idx="16"/>
          </p:nvPr>
        </p:nvPicPr>
        <p:blipFill>
          <a:blip>
            <a:extLst>
              <a:ext uri="{96DAC541-7B7A-43D3-8B79-37D633B846F1}">
                <asvg:svgBlip xmlns:asvg="http://schemas.microsoft.com/office/drawing/2016/SVG/main" r:embed="rId4"/>
              </a:ext>
            </a:extLst>
          </a:blip>
          <a:stretch>
            <a:fillRect/>
          </a:stretch>
        </p:blipFill>
        <p:spPr>
          <a:xfrm>
            <a:off x="0" y="0"/>
            <a:ext cx="6858000" cy="6858000"/>
          </a:xfrm>
          <a:prstGeom prst="rect">
            <a:avLst/>
          </a:prstGeom>
        </p:spPr>
      </p:pic>
      <p:sp>
        <p:nvSpPr>
          <p:cNvPr id="6" name="Date Placeholder 5">
            <a:extLst>
              <a:ext uri="{FF2B5EF4-FFF2-40B4-BE49-F238E27FC236}">
                <a16:creationId xmlns:a16="http://schemas.microsoft.com/office/drawing/2014/main" id="{E8416DB6-4BA5-746C-5B0A-A7774F90A76E}"/>
              </a:ext>
            </a:extLst>
          </p:cNvPr>
          <p:cNvSpPr>
            <a:spLocks noGrp="1"/>
          </p:cNvSpPr>
          <p:nvPr>
            <p:ph type="dt" sz="half" idx="17"/>
          </p:nvPr>
        </p:nvSpPr>
        <p:spPr/>
        <p:txBody>
          <a:bodyPr/>
          <a:lstStyle/>
          <a:p>
            <a:fld id="{E4E981A1-C564-488D-B4B6-3CC796C959F2}" type="datetime1">
              <a:rPr lang="en-US" smtClean="0"/>
              <a:t>4/14/2026</a:t>
            </a:fld>
            <a:endParaRPr lang="en-US" sz="900" dirty="0"/>
          </a:p>
        </p:txBody>
      </p:sp>
      <p:sp>
        <p:nvSpPr>
          <p:cNvPr id="7" name="Slide Number Placeholder 6">
            <a:extLst>
              <a:ext uri="{FF2B5EF4-FFF2-40B4-BE49-F238E27FC236}">
                <a16:creationId xmlns:a16="http://schemas.microsoft.com/office/drawing/2014/main" id="{CAA60625-552F-3195-3AAA-8B36C704CDD6}"/>
              </a:ext>
            </a:extLst>
          </p:cNvPr>
          <p:cNvSpPr>
            <a:spLocks noGrp="1"/>
          </p:cNvSpPr>
          <p:nvPr>
            <p:ph type="sldNum" sz="quarter" idx="19"/>
          </p:nvPr>
        </p:nvSpPr>
        <p:spPr/>
        <p:txBody>
          <a:bodyPr/>
          <a:lstStyle/>
          <a:p>
            <a:fld id="{AEAA3239-9EA4-4A65-A281-97F994456D9F}" type="slidenum">
              <a:rPr lang="en-US" smtClean="0"/>
              <a:pPr/>
              <a:t>17</a:t>
            </a:fld>
            <a:endParaRPr lang="en-US" sz="900" dirty="0"/>
          </a:p>
        </p:txBody>
      </p:sp>
      <p:sp>
        <p:nvSpPr>
          <p:cNvPr id="10" name="TextBox 9">
            <a:extLst>
              <a:ext uri="{FF2B5EF4-FFF2-40B4-BE49-F238E27FC236}">
                <a16:creationId xmlns:a16="http://schemas.microsoft.com/office/drawing/2014/main" id="{CA0BD0EA-A4C9-4D06-A13B-FD9CACDDB7B0}"/>
              </a:ext>
            </a:extLst>
          </p:cNvPr>
          <p:cNvSpPr txBox="1"/>
          <p:nvPr/>
        </p:nvSpPr>
        <p:spPr>
          <a:xfrm>
            <a:off x="7200900" y="581025"/>
            <a:ext cx="4391025" cy="1508670"/>
          </a:xfrm>
          <a:prstGeom prst="rect">
            <a:avLst/>
          </a:prstGeom>
          <a:noFill/>
        </p:spPr>
        <p:txBody>
          <a:bodyPr wrap="square" rtlCol="0">
            <a:normAutofit/>
          </a:bodyPr>
          <a:lstStyle/>
          <a:p>
            <a:pPr marL="0" algn="l">
              <a:buNone/>
            </a:pPr>
            <a:r>
              <a:rPr sz="3600">
                <a:solidFill>
                  <a:srgbClr val="105237"/>
                </a:solidFill>
                <a:effectLst/>
                <a:latin typeface="Avenir Next LT Pro" panose="020B0504020202020204" pitchFamily="34" charset="0"/>
              </a:rPr>
              <a:t>Navigating Diversity &amp; Cultural Considerations </a:t>
            </a:r>
            <a:endParaRPr lang="en-US"/>
          </a:p>
        </p:txBody>
      </p:sp>
      <p:sp>
        <p:nvSpPr>
          <p:cNvPr id="11" name="TextBox 10">
            <a:extLst>
              <a:ext uri="{FF2B5EF4-FFF2-40B4-BE49-F238E27FC236}">
                <a16:creationId xmlns:a16="http://schemas.microsoft.com/office/drawing/2014/main" id="{438E9591-1A45-4620-BE76-1BA082980EB5}"/>
              </a:ext>
            </a:extLst>
          </p:cNvPr>
          <p:cNvSpPr txBox="1"/>
          <p:nvPr/>
        </p:nvSpPr>
        <p:spPr>
          <a:xfrm>
            <a:off x="7200900" y="2356395"/>
            <a:ext cx="4391025" cy="217140"/>
          </a:xfrm>
          <a:prstGeom prst="rect">
            <a:avLst/>
          </a:prstGeom>
          <a:noFill/>
        </p:spPr>
        <p:txBody>
          <a:bodyPr wrap="square" rtlCol="0">
            <a:normAutofit/>
          </a:bodyPr>
          <a:lstStyle/>
          <a:p>
            <a:pPr marL="0" algn="l">
              <a:buNone/>
            </a:pPr>
            <a:r>
              <a:rPr sz="1425" b="1">
                <a:solidFill>
                  <a:srgbClr val="105237"/>
                </a:solidFill>
                <a:effectLst/>
                <a:latin typeface="Avenir Next LT Pro" panose="020B0504020202020204" pitchFamily="34" charset="0"/>
              </a:rPr>
              <a:t>Practice cultural competence </a:t>
            </a:r>
            <a:endParaRPr lang="en-US"/>
          </a:p>
        </p:txBody>
      </p:sp>
      <p:sp>
        <p:nvSpPr>
          <p:cNvPr id="12" name="TextBox 11">
            <a:extLst>
              <a:ext uri="{FF2B5EF4-FFF2-40B4-BE49-F238E27FC236}">
                <a16:creationId xmlns:a16="http://schemas.microsoft.com/office/drawing/2014/main" id="{59FC7875-E659-4DB5-836E-5E68A8B6B3A7}"/>
              </a:ext>
            </a:extLst>
          </p:cNvPr>
          <p:cNvSpPr txBox="1"/>
          <p:nvPr/>
        </p:nvSpPr>
        <p:spPr>
          <a:xfrm>
            <a:off x="7200900" y="2668785"/>
            <a:ext cx="4391025" cy="434280"/>
          </a:xfrm>
          <a:prstGeom prst="rect">
            <a:avLst/>
          </a:prstGeom>
          <a:noFill/>
        </p:spPr>
        <p:txBody>
          <a:bodyPr wrap="square" rtlCol="0">
            <a:normAutofit/>
          </a:bodyPr>
          <a:lstStyle/>
          <a:p>
            <a:pPr marL="0" marR="0" algn="l">
              <a:spcBef>
                <a:spcPts val="750"/>
              </a:spcBef>
              <a:buNone/>
            </a:pPr>
            <a:r>
              <a:rPr sz="1425" b="0">
                <a:solidFill>
                  <a:srgbClr val="105237"/>
                </a:solidFill>
                <a:effectLst/>
                <a:latin typeface="Avenir Next LT Pro" panose="020B0504020202020204" pitchFamily="34" charset="0"/>
              </a:rPr>
              <a:t>Acknowledge and respect diverse backgrounds, beliefs, and definitions of recovery. </a:t>
            </a:r>
            <a:endParaRPr lang="en-US"/>
          </a:p>
        </p:txBody>
      </p:sp>
      <p:sp>
        <p:nvSpPr>
          <p:cNvPr id="13" name="TextBox 12">
            <a:extLst>
              <a:ext uri="{FF2B5EF4-FFF2-40B4-BE49-F238E27FC236}">
                <a16:creationId xmlns:a16="http://schemas.microsoft.com/office/drawing/2014/main" id="{47980192-113D-4628-ACDB-58A852FDE879}"/>
              </a:ext>
            </a:extLst>
          </p:cNvPr>
          <p:cNvSpPr txBox="1"/>
          <p:nvPr/>
        </p:nvSpPr>
        <p:spPr>
          <a:xfrm>
            <a:off x="7200900" y="3255466"/>
            <a:ext cx="4391025" cy="217140"/>
          </a:xfrm>
          <a:prstGeom prst="rect">
            <a:avLst/>
          </a:prstGeom>
          <a:noFill/>
        </p:spPr>
        <p:txBody>
          <a:bodyPr wrap="square" rtlCol="0">
            <a:normAutofit/>
          </a:bodyPr>
          <a:lstStyle/>
          <a:p>
            <a:pPr marL="0" marR="0" algn="l">
              <a:spcBef>
                <a:spcPts val="1200"/>
              </a:spcBef>
              <a:buNone/>
            </a:pPr>
            <a:r>
              <a:rPr sz="1425" b="1">
                <a:solidFill>
                  <a:srgbClr val="105237"/>
                </a:solidFill>
                <a:effectLst/>
                <a:latin typeface="Avenir Next LT Pro" panose="020B0504020202020204" pitchFamily="34" charset="0"/>
              </a:rPr>
              <a:t>Adapt WRAP for relevance </a:t>
            </a:r>
            <a:endParaRPr lang="en-US"/>
          </a:p>
        </p:txBody>
      </p:sp>
      <p:sp>
        <p:nvSpPr>
          <p:cNvPr id="14" name="TextBox 13">
            <a:extLst>
              <a:ext uri="{FF2B5EF4-FFF2-40B4-BE49-F238E27FC236}">
                <a16:creationId xmlns:a16="http://schemas.microsoft.com/office/drawing/2014/main" id="{74973983-B1E2-440D-A1A9-6B16CE4D7B63}"/>
              </a:ext>
            </a:extLst>
          </p:cNvPr>
          <p:cNvSpPr txBox="1"/>
          <p:nvPr/>
        </p:nvSpPr>
        <p:spPr>
          <a:xfrm>
            <a:off x="7200900" y="3567856"/>
            <a:ext cx="4391025" cy="434280"/>
          </a:xfrm>
          <a:prstGeom prst="rect">
            <a:avLst/>
          </a:prstGeom>
          <a:noFill/>
        </p:spPr>
        <p:txBody>
          <a:bodyPr wrap="square" rtlCol="0">
            <a:normAutofit/>
          </a:bodyPr>
          <a:lstStyle/>
          <a:p>
            <a:pPr marL="0" marR="0" algn="l">
              <a:spcBef>
                <a:spcPts val="750"/>
              </a:spcBef>
              <a:buNone/>
            </a:pPr>
            <a:r>
              <a:rPr sz="1425" b="0">
                <a:solidFill>
                  <a:srgbClr val="105237"/>
                </a:solidFill>
                <a:effectLst/>
                <a:latin typeface="Avenir Next LT Pro" panose="020B0504020202020204" pitchFamily="34" charset="0"/>
              </a:rPr>
              <a:t>Tailor content and delivery to cultural nuances to build trust, acceptance, and engagement. </a:t>
            </a:r>
            <a:endParaRPr lang="en-US"/>
          </a:p>
        </p:txBody>
      </p:sp>
      <p:sp>
        <p:nvSpPr>
          <p:cNvPr id="15" name="TextBox 14">
            <a:extLst>
              <a:ext uri="{FF2B5EF4-FFF2-40B4-BE49-F238E27FC236}">
                <a16:creationId xmlns:a16="http://schemas.microsoft.com/office/drawing/2014/main" id="{74FEF066-13B9-403F-AE0E-DAD23B4A005F}"/>
              </a:ext>
            </a:extLst>
          </p:cNvPr>
          <p:cNvSpPr txBox="1"/>
          <p:nvPr/>
        </p:nvSpPr>
        <p:spPr>
          <a:xfrm>
            <a:off x="7200900" y="4154537"/>
            <a:ext cx="4391025" cy="217140"/>
          </a:xfrm>
          <a:prstGeom prst="rect">
            <a:avLst/>
          </a:prstGeom>
          <a:noFill/>
        </p:spPr>
        <p:txBody>
          <a:bodyPr wrap="square" rtlCol="0">
            <a:normAutofit/>
          </a:bodyPr>
          <a:lstStyle/>
          <a:p>
            <a:pPr marL="0" marR="0" algn="l">
              <a:spcBef>
                <a:spcPts val="1200"/>
              </a:spcBef>
              <a:buNone/>
            </a:pPr>
            <a:r>
              <a:rPr sz="1425" b="1">
                <a:solidFill>
                  <a:srgbClr val="105237"/>
                </a:solidFill>
                <a:effectLst/>
                <a:latin typeface="Avenir Next LT Pro" panose="020B0504020202020204" pitchFamily="34" charset="0"/>
              </a:rPr>
              <a:t>Lead with inclusivity </a:t>
            </a:r>
            <a:endParaRPr lang="en-US"/>
          </a:p>
        </p:txBody>
      </p:sp>
      <p:sp>
        <p:nvSpPr>
          <p:cNvPr id="16" name="TextBox 15">
            <a:extLst>
              <a:ext uri="{FF2B5EF4-FFF2-40B4-BE49-F238E27FC236}">
                <a16:creationId xmlns:a16="http://schemas.microsoft.com/office/drawing/2014/main" id="{8E55FFE5-4521-4375-945D-86D571F4F30A}"/>
              </a:ext>
            </a:extLst>
          </p:cNvPr>
          <p:cNvSpPr txBox="1"/>
          <p:nvPr/>
        </p:nvSpPr>
        <p:spPr>
          <a:xfrm>
            <a:off x="7200900" y="4466927"/>
            <a:ext cx="4391025" cy="434280"/>
          </a:xfrm>
          <a:prstGeom prst="rect">
            <a:avLst/>
          </a:prstGeom>
          <a:noFill/>
        </p:spPr>
        <p:txBody>
          <a:bodyPr wrap="square" rtlCol="0">
            <a:normAutofit/>
          </a:bodyPr>
          <a:lstStyle/>
          <a:p>
            <a:pPr marL="0" marR="0" algn="l">
              <a:spcBef>
                <a:spcPts val="750"/>
              </a:spcBef>
              <a:buNone/>
            </a:pPr>
            <a:r>
              <a:rPr sz="1425" b="0">
                <a:solidFill>
                  <a:srgbClr val="105237"/>
                </a:solidFill>
                <a:effectLst/>
                <a:latin typeface="Avenir Next LT Pro" panose="020B0504020202020204" pitchFamily="34" charset="0"/>
              </a:rPr>
              <a:t>Culturally responsive facilitation supports equity and strengthens mental health outcomes. </a:t>
            </a:r>
            <a:endParaRPr lang="en-US"/>
          </a:p>
        </p:txBody>
      </p:sp>
    </p:spTree>
    <p:extLst>
      <p:ext uri="{BB962C8B-B14F-4D97-AF65-F5344CB8AC3E}">
        <p14:creationId xmlns:p14="http://schemas.microsoft.com/office/powerpoint/2010/main" val="7628586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744D3914-9D70-41F6-BA24-E90A850F4C27}"/>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4" name="Content Placeholder 3">
            <a:extLst>
              <a:ext uri="{FF2B5EF4-FFF2-40B4-BE49-F238E27FC236}">
                <a16:creationId xmlns:a16="http://schemas.microsoft.com/office/drawing/2014/main" id="{0608A18B-725F-C558-E429-40C6097B9F45}"/>
              </a:ext>
            </a:extLst>
          </p:cNvPr>
          <p:cNvSpPr>
            <a:spLocks noGrp="1"/>
          </p:cNvSpPr>
          <p:nvPr>
            <p:ph sz="quarter" idx="16"/>
          </p:nvPr>
        </p:nvSpPr>
        <p:spPr>
          <a:xfrm>
            <a:off x="619125" y="523875"/>
            <a:ext cx="10972800" cy="639960"/>
          </a:xfrm>
        </p:spPr>
        <p:txBody>
          <a:bodyPr/>
          <a:lstStyle/>
          <a:p>
            <a:pPr marL="0" indent="0" algn="l">
              <a:buNone/>
            </a:pPr>
            <a:r>
              <a:rPr sz="4800">
                <a:solidFill>
                  <a:srgbClr val="105237"/>
                </a:solidFill>
                <a:effectLst/>
                <a:latin typeface="Avenir Next LT Pro" panose="020B0504020202020204" pitchFamily="34" charset="0"/>
              </a:rPr>
              <a:t>Managing Group Conflict </a:t>
            </a:r>
            <a:endParaRPr lang="en-US"/>
          </a:p>
        </p:txBody>
      </p:sp>
      <p:sp>
        <p:nvSpPr>
          <p:cNvPr id="6" name="Date Placeholder 5">
            <a:extLst>
              <a:ext uri="{FF2B5EF4-FFF2-40B4-BE49-F238E27FC236}">
                <a16:creationId xmlns:a16="http://schemas.microsoft.com/office/drawing/2014/main" id="{D7ACA5CC-82D4-91BE-0930-1226CC03F8F1}"/>
              </a:ext>
            </a:extLst>
          </p:cNvPr>
          <p:cNvSpPr>
            <a:spLocks noGrp="1"/>
          </p:cNvSpPr>
          <p:nvPr>
            <p:ph type="dt" sz="half" idx="17"/>
          </p:nvPr>
        </p:nvSpPr>
        <p:spPr/>
        <p:txBody>
          <a:bodyPr/>
          <a:lstStyle/>
          <a:p>
            <a:fld id="{E4E981A1-C564-488D-B4B6-3CC796C959F2}" type="datetime1">
              <a:rPr lang="en-US" smtClean="0"/>
              <a:t>4/14/2026</a:t>
            </a:fld>
            <a:endParaRPr lang="en-US" sz="900" dirty="0"/>
          </a:p>
        </p:txBody>
      </p:sp>
      <p:sp>
        <p:nvSpPr>
          <p:cNvPr id="7" name="Slide Number Placeholder 6">
            <a:extLst>
              <a:ext uri="{FF2B5EF4-FFF2-40B4-BE49-F238E27FC236}">
                <a16:creationId xmlns:a16="http://schemas.microsoft.com/office/drawing/2014/main" id="{AC339031-7A98-AEF1-2796-90B1CA4EC628}"/>
              </a:ext>
            </a:extLst>
          </p:cNvPr>
          <p:cNvSpPr>
            <a:spLocks noGrp="1"/>
          </p:cNvSpPr>
          <p:nvPr>
            <p:ph type="sldNum" sz="quarter" idx="19"/>
          </p:nvPr>
        </p:nvSpPr>
        <p:spPr/>
        <p:txBody>
          <a:bodyPr/>
          <a:lstStyle/>
          <a:p>
            <a:fld id="{AEAA3239-9EA4-4A65-A281-97F994456D9F}" type="slidenum">
              <a:rPr lang="en-US" smtClean="0"/>
              <a:pPr/>
              <a:t>18</a:t>
            </a:fld>
            <a:endParaRPr lang="en-US" sz="900" dirty="0"/>
          </a:p>
        </p:txBody>
      </p:sp>
      <p:sp>
        <p:nvSpPr>
          <p:cNvPr id="9" name="TextBox 8">
            <a:extLst>
              <a:ext uri="{FF2B5EF4-FFF2-40B4-BE49-F238E27FC236}">
                <a16:creationId xmlns:a16="http://schemas.microsoft.com/office/drawing/2014/main" id="{19021125-7CD9-4FF5-B742-9B149A49F160}"/>
              </a:ext>
            </a:extLst>
          </p:cNvPr>
          <p:cNvSpPr txBox="1"/>
          <p:nvPr/>
        </p:nvSpPr>
        <p:spPr>
          <a:xfrm>
            <a:off x="619125" y="1392435"/>
            <a:ext cx="3505200" cy="1648569"/>
          </a:xfrm>
          <a:prstGeom prst="rect">
            <a:avLst/>
          </a:prstGeom>
          <a:noFill/>
        </p:spPr>
        <p:txBody>
          <a:bodyPr wrap="square" rtlCol="0">
            <a:normAutofit/>
          </a:bodyPr>
          <a:lstStyle/>
          <a:p>
            <a:pPr marL="0" algn="l">
              <a:spcAft>
                <a:spcPts val="1050"/>
              </a:spcAft>
              <a:buNone/>
            </a:pPr>
            <a:r>
              <a:rPr sz="4350" b="1">
                <a:solidFill>
                  <a:srgbClr val="105237"/>
                </a:solidFill>
                <a:effectLst/>
                <a:latin typeface="Avenir Next LT Pro" panose="020B0504020202020204" pitchFamily="34" charset="0"/>
              </a:rPr>
              <a:t>01</a:t>
            </a:r>
            <a:r>
              <a:rPr>
                <a:effectLst/>
              </a:rPr>
              <a:t> </a:t>
            </a:r>
          </a:p>
          <a:p>
            <a:pPr marL="0" algn="l">
              <a:spcAft>
                <a:spcPts val="750"/>
              </a:spcAft>
              <a:buNone/>
            </a:pPr>
            <a:r>
              <a:rPr sz="1500" b="1">
                <a:solidFill>
                  <a:srgbClr val="105237"/>
                </a:solidFill>
                <a:effectLst/>
                <a:latin typeface="Avenir Next LT Pro" panose="020B0504020202020204" pitchFamily="34" charset="0"/>
              </a:rPr>
              <a:t>Identify Conflict </a:t>
            </a:r>
            <a:endParaRPr>
              <a:effectLst/>
            </a:endParaRPr>
          </a:p>
          <a:p>
            <a:pPr marL="0" algn="l">
              <a:buNone/>
            </a:pPr>
            <a:r>
              <a:rPr sz="1350" b="0">
                <a:solidFill>
                  <a:srgbClr val="105237"/>
                </a:solidFill>
                <a:effectLst/>
                <a:latin typeface="Avenir Next LT Pro" panose="020B0504020202020204" pitchFamily="34" charset="0"/>
              </a:rPr>
              <a:t>Recognize signs of tension or disagreement within the group early to prevent escalation. </a:t>
            </a:r>
            <a:endParaRPr lang="en-US"/>
          </a:p>
        </p:txBody>
      </p:sp>
      <p:sp>
        <p:nvSpPr>
          <p:cNvPr id="10" name="TextBox 9">
            <a:extLst>
              <a:ext uri="{FF2B5EF4-FFF2-40B4-BE49-F238E27FC236}">
                <a16:creationId xmlns:a16="http://schemas.microsoft.com/office/drawing/2014/main" id="{DBDBE8FA-2E59-42B2-BB37-3A94647AAE15}"/>
              </a:ext>
            </a:extLst>
          </p:cNvPr>
          <p:cNvSpPr txBox="1"/>
          <p:nvPr/>
        </p:nvSpPr>
        <p:spPr>
          <a:xfrm>
            <a:off x="4352925" y="1392435"/>
            <a:ext cx="3505200" cy="1417141"/>
          </a:xfrm>
          <a:prstGeom prst="rect">
            <a:avLst/>
          </a:prstGeom>
          <a:noFill/>
        </p:spPr>
        <p:txBody>
          <a:bodyPr wrap="square" rtlCol="0">
            <a:normAutofit/>
          </a:bodyPr>
          <a:lstStyle/>
          <a:p>
            <a:pPr marL="0" algn="l">
              <a:spcAft>
                <a:spcPts val="1050"/>
              </a:spcAft>
              <a:buNone/>
            </a:pPr>
            <a:r>
              <a:rPr sz="4350" b="1">
                <a:solidFill>
                  <a:srgbClr val="105237"/>
                </a:solidFill>
                <a:effectLst/>
                <a:latin typeface="Avenir Next LT Pro" panose="020B0504020202020204" pitchFamily="34" charset="0"/>
              </a:rPr>
              <a:t>02</a:t>
            </a:r>
            <a:r>
              <a:rPr>
                <a:effectLst/>
              </a:rPr>
              <a:t> </a:t>
            </a:r>
          </a:p>
          <a:p>
            <a:pPr marL="0" algn="l">
              <a:spcAft>
                <a:spcPts val="750"/>
              </a:spcAft>
              <a:buNone/>
            </a:pPr>
            <a:r>
              <a:rPr sz="1500" b="1">
                <a:solidFill>
                  <a:srgbClr val="105237"/>
                </a:solidFill>
                <a:effectLst/>
                <a:latin typeface="Avenir Next LT Pro" panose="020B0504020202020204" pitchFamily="34" charset="0"/>
              </a:rPr>
              <a:t>Set Ground Rules </a:t>
            </a:r>
            <a:endParaRPr>
              <a:effectLst/>
            </a:endParaRPr>
          </a:p>
          <a:p>
            <a:pPr marL="0" algn="l">
              <a:buNone/>
            </a:pPr>
            <a:r>
              <a:rPr sz="1350" b="0">
                <a:solidFill>
                  <a:srgbClr val="105237"/>
                </a:solidFill>
                <a:effectLst/>
                <a:latin typeface="Avenir Next LT Pro" panose="020B0504020202020204" pitchFamily="34" charset="0"/>
              </a:rPr>
              <a:t>Establish clear guidelines for respectful communication and behavior. </a:t>
            </a:r>
            <a:endParaRPr lang="en-US"/>
          </a:p>
        </p:txBody>
      </p:sp>
      <p:sp>
        <p:nvSpPr>
          <p:cNvPr id="11" name="TextBox 10">
            <a:extLst>
              <a:ext uri="{FF2B5EF4-FFF2-40B4-BE49-F238E27FC236}">
                <a16:creationId xmlns:a16="http://schemas.microsoft.com/office/drawing/2014/main" id="{3549AA35-3CFF-4D6D-A8FA-599A2DEC2C05}"/>
              </a:ext>
            </a:extLst>
          </p:cNvPr>
          <p:cNvSpPr txBox="1"/>
          <p:nvPr/>
        </p:nvSpPr>
        <p:spPr>
          <a:xfrm>
            <a:off x="8086725" y="1392435"/>
            <a:ext cx="3505200" cy="1648569"/>
          </a:xfrm>
          <a:prstGeom prst="rect">
            <a:avLst/>
          </a:prstGeom>
          <a:noFill/>
        </p:spPr>
        <p:txBody>
          <a:bodyPr wrap="square" rtlCol="0">
            <a:normAutofit/>
          </a:bodyPr>
          <a:lstStyle/>
          <a:p>
            <a:pPr marL="0" algn="l">
              <a:spcAft>
                <a:spcPts val="1050"/>
              </a:spcAft>
              <a:buNone/>
            </a:pPr>
            <a:r>
              <a:rPr sz="4350" b="1">
                <a:solidFill>
                  <a:srgbClr val="105237"/>
                </a:solidFill>
                <a:effectLst/>
                <a:latin typeface="Avenir Next LT Pro" panose="020B0504020202020204" pitchFamily="34" charset="0"/>
              </a:rPr>
              <a:t>03</a:t>
            </a:r>
            <a:r>
              <a:rPr>
                <a:effectLst/>
              </a:rPr>
              <a:t> </a:t>
            </a:r>
          </a:p>
          <a:p>
            <a:pPr marL="0" algn="l">
              <a:spcAft>
                <a:spcPts val="750"/>
              </a:spcAft>
              <a:buNone/>
            </a:pPr>
            <a:r>
              <a:rPr sz="1500" b="1">
                <a:solidFill>
                  <a:srgbClr val="105237"/>
                </a:solidFill>
                <a:effectLst/>
                <a:latin typeface="Avenir Next LT Pro" panose="020B0504020202020204" pitchFamily="34" charset="0"/>
              </a:rPr>
              <a:t>Mediation </a:t>
            </a:r>
            <a:endParaRPr>
              <a:effectLst/>
            </a:endParaRPr>
          </a:p>
          <a:p>
            <a:pPr marL="0" algn="l">
              <a:buNone/>
            </a:pPr>
            <a:r>
              <a:rPr sz="1350" b="0">
                <a:solidFill>
                  <a:srgbClr val="105237"/>
                </a:solidFill>
                <a:effectLst/>
                <a:latin typeface="Avenir Next LT Pro" panose="020B0504020202020204" pitchFamily="34" charset="0"/>
              </a:rPr>
              <a:t>Facilitate dialogue between conflicting parties to understand perspectives and find common ground. </a:t>
            </a:r>
            <a:endParaRPr lang="en-US"/>
          </a:p>
        </p:txBody>
      </p:sp>
      <p:sp>
        <p:nvSpPr>
          <p:cNvPr id="12" name="TextBox 11">
            <a:extLst>
              <a:ext uri="{FF2B5EF4-FFF2-40B4-BE49-F238E27FC236}">
                <a16:creationId xmlns:a16="http://schemas.microsoft.com/office/drawing/2014/main" id="{CF82CE71-7D6B-408E-9284-0B85E02804D7}"/>
              </a:ext>
            </a:extLst>
          </p:cNvPr>
          <p:cNvSpPr txBox="1"/>
          <p:nvPr/>
        </p:nvSpPr>
        <p:spPr>
          <a:xfrm>
            <a:off x="619125" y="3364855"/>
            <a:ext cx="3505200" cy="1648569"/>
          </a:xfrm>
          <a:prstGeom prst="rect">
            <a:avLst/>
          </a:prstGeom>
          <a:noFill/>
        </p:spPr>
        <p:txBody>
          <a:bodyPr wrap="square" rtlCol="0">
            <a:normAutofit/>
          </a:bodyPr>
          <a:lstStyle/>
          <a:p>
            <a:pPr marL="0" algn="l">
              <a:spcAft>
                <a:spcPts val="1050"/>
              </a:spcAft>
              <a:buNone/>
            </a:pPr>
            <a:r>
              <a:rPr sz="4350" b="1">
                <a:solidFill>
                  <a:srgbClr val="105237"/>
                </a:solidFill>
                <a:effectLst/>
                <a:latin typeface="Avenir Next LT Pro" panose="020B0504020202020204" pitchFamily="34" charset="0"/>
              </a:rPr>
              <a:t>04</a:t>
            </a:r>
            <a:r>
              <a:rPr>
                <a:effectLst/>
              </a:rPr>
              <a:t> </a:t>
            </a:r>
          </a:p>
          <a:p>
            <a:pPr marL="0" algn="l">
              <a:spcAft>
                <a:spcPts val="750"/>
              </a:spcAft>
              <a:buNone/>
            </a:pPr>
            <a:r>
              <a:rPr sz="1500" b="1">
                <a:solidFill>
                  <a:srgbClr val="105237"/>
                </a:solidFill>
                <a:effectLst/>
                <a:latin typeface="Avenir Next LT Pro" panose="020B0504020202020204" pitchFamily="34" charset="0"/>
              </a:rPr>
              <a:t>De-escalation Techniques </a:t>
            </a:r>
            <a:endParaRPr>
              <a:effectLst/>
            </a:endParaRPr>
          </a:p>
          <a:p>
            <a:pPr marL="0" algn="l">
              <a:buNone/>
            </a:pPr>
            <a:r>
              <a:rPr sz="1350" b="0">
                <a:solidFill>
                  <a:srgbClr val="105237"/>
                </a:solidFill>
                <a:effectLst/>
                <a:latin typeface="Avenir Next LT Pro" panose="020B0504020202020204" pitchFamily="34" charset="0"/>
              </a:rPr>
              <a:t>Use strategies such as pausing discussions, reframing statements, or redirecting focus to reduce emotional intensity. </a:t>
            </a:r>
            <a:endParaRPr lang="en-US"/>
          </a:p>
        </p:txBody>
      </p:sp>
      <p:sp>
        <p:nvSpPr>
          <p:cNvPr id="13" name="TextBox 12">
            <a:extLst>
              <a:ext uri="{FF2B5EF4-FFF2-40B4-BE49-F238E27FC236}">
                <a16:creationId xmlns:a16="http://schemas.microsoft.com/office/drawing/2014/main" id="{FBD0BCAD-3CC1-4AAB-9C97-2357658DB528}"/>
              </a:ext>
            </a:extLst>
          </p:cNvPr>
          <p:cNvSpPr txBox="1"/>
          <p:nvPr/>
        </p:nvSpPr>
        <p:spPr>
          <a:xfrm>
            <a:off x="4352925" y="3364855"/>
            <a:ext cx="3505200" cy="1648569"/>
          </a:xfrm>
          <a:prstGeom prst="rect">
            <a:avLst/>
          </a:prstGeom>
          <a:noFill/>
        </p:spPr>
        <p:txBody>
          <a:bodyPr wrap="square" rtlCol="0">
            <a:normAutofit/>
          </a:bodyPr>
          <a:lstStyle/>
          <a:p>
            <a:pPr marL="0" algn="l">
              <a:spcAft>
                <a:spcPts val="1050"/>
              </a:spcAft>
              <a:buNone/>
            </a:pPr>
            <a:r>
              <a:rPr sz="4350" b="1">
                <a:solidFill>
                  <a:srgbClr val="105237"/>
                </a:solidFill>
                <a:effectLst/>
                <a:latin typeface="Avenir Next LT Pro" panose="020B0504020202020204" pitchFamily="34" charset="0"/>
              </a:rPr>
              <a:t>05</a:t>
            </a:r>
            <a:r>
              <a:rPr>
                <a:effectLst/>
              </a:rPr>
              <a:t> </a:t>
            </a:r>
          </a:p>
          <a:p>
            <a:pPr marL="0" algn="l">
              <a:spcAft>
                <a:spcPts val="750"/>
              </a:spcAft>
              <a:buNone/>
            </a:pPr>
            <a:r>
              <a:rPr sz="1500" b="1">
                <a:solidFill>
                  <a:srgbClr val="105237"/>
                </a:solidFill>
                <a:effectLst/>
                <a:latin typeface="Avenir Next LT Pro" panose="020B0504020202020204" pitchFamily="34" charset="0"/>
              </a:rPr>
              <a:t>Transparent Addressing </a:t>
            </a:r>
            <a:endParaRPr>
              <a:effectLst/>
            </a:endParaRPr>
          </a:p>
          <a:p>
            <a:pPr marL="0" algn="l">
              <a:buNone/>
            </a:pPr>
            <a:r>
              <a:rPr sz="1350" b="0">
                <a:solidFill>
                  <a:srgbClr val="105237"/>
                </a:solidFill>
                <a:effectLst/>
                <a:latin typeface="Avenir Next LT Pro" panose="020B0504020202020204" pitchFamily="34" charset="0"/>
              </a:rPr>
              <a:t>Discuss issues openly while maintaining confidentiality and respect for all participants. </a:t>
            </a:r>
            <a:endParaRPr lang="en-US"/>
          </a:p>
        </p:txBody>
      </p:sp>
      <p:sp>
        <p:nvSpPr>
          <p:cNvPr id="14" name="TextBox 13">
            <a:extLst>
              <a:ext uri="{FF2B5EF4-FFF2-40B4-BE49-F238E27FC236}">
                <a16:creationId xmlns:a16="http://schemas.microsoft.com/office/drawing/2014/main" id="{ECA76CD6-FA6C-4E72-9FB4-BAB0B50F8900}"/>
              </a:ext>
            </a:extLst>
          </p:cNvPr>
          <p:cNvSpPr txBox="1"/>
          <p:nvPr/>
        </p:nvSpPr>
        <p:spPr>
          <a:xfrm>
            <a:off x="8086725" y="3364855"/>
            <a:ext cx="3505200" cy="1417141"/>
          </a:xfrm>
          <a:prstGeom prst="rect">
            <a:avLst/>
          </a:prstGeom>
          <a:noFill/>
        </p:spPr>
        <p:txBody>
          <a:bodyPr wrap="square" rtlCol="0">
            <a:normAutofit/>
          </a:bodyPr>
          <a:lstStyle/>
          <a:p>
            <a:pPr marL="0" algn="l">
              <a:spcAft>
                <a:spcPts val="1050"/>
              </a:spcAft>
              <a:buNone/>
            </a:pPr>
            <a:r>
              <a:rPr sz="4350" b="1">
                <a:solidFill>
                  <a:srgbClr val="105237"/>
                </a:solidFill>
                <a:effectLst/>
                <a:latin typeface="Avenir Next LT Pro" panose="020B0504020202020204" pitchFamily="34" charset="0"/>
              </a:rPr>
              <a:t>06</a:t>
            </a:r>
            <a:r>
              <a:rPr>
                <a:effectLst/>
              </a:rPr>
              <a:t> </a:t>
            </a:r>
          </a:p>
          <a:p>
            <a:pPr marL="0" algn="l">
              <a:spcAft>
                <a:spcPts val="750"/>
              </a:spcAft>
              <a:buNone/>
            </a:pPr>
            <a:r>
              <a:rPr sz="1500" b="1">
                <a:solidFill>
                  <a:srgbClr val="105237"/>
                </a:solidFill>
                <a:effectLst/>
                <a:latin typeface="Avenir Next LT Pro" panose="020B0504020202020204" pitchFamily="34" charset="0"/>
              </a:rPr>
              <a:t>Preserve Integrity &amp; Safety </a:t>
            </a:r>
            <a:endParaRPr>
              <a:effectLst/>
            </a:endParaRPr>
          </a:p>
          <a:p>
            <a:pPr marL="0" algn="l">
              <a:buNone/>
            </a:pPr>
            <a:r>
              <a:rPr sz="1350" b="0">
                <a:solidFill>
                  <a:srgbClr val="105237"/>
                </a:solidFill>
                <a:effectLst/>
                <a:latin typeface="Avenir Next LT Pro" panose="020B0504020202020204" pitchFamily="34" charset="0"/>
              </a:rPr>
              <a:t>Ensure outcomes support group cohesion and participant well-being. </a:t>
            </a:r>
            <a:endParaRPr lang="en-US"/>
          </a:p>
        </p:txBody>
      </p:sp>
    </p:spTree>
    <p:extLst>
      <p:ext uri="{BB962C8B-B14F-4D97-AF65-F5344CB8AC3E}">
        <p14:creationId xmlns:p14="http://schemas.microsoft.com/office/powerpoint/2010/main" val="32731261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E27F1120-F181-4F91-A00E-44166D8CCD66}"/>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4" name="Content Placeholder 3">
            <a:extLst>
              <a:ext uri="{FF2B5EF4-FFF2-40B4-BE49-F238E27FC236}">
                <a16:creationId xmlns:a16="http://schemas.microsoft.com/office/drawing/2014/main" id="{FA25D269-7874-CBAD-81DC-7AC4D00D1D32}"/>
              </a:ext>
            </a:extLst>
          </p:cNvPr>
          <p:cNvSpPr>
            <a:spLocks noGrp="1"/>
          </p:cNvSpPr>
          <p:nvPr>
            <p:ph sz="quarter" idx="16"/>
          </p:nvPr>
        </p:nvSpPr>
        <p:spPr>
          <a:xfrm>
            <a:off x="828675" y="3933825"/>
            <a:ext cx="10534650" cy="2095500"/>
          </a:xfrm>
        </p:spPr>
        <p:txBody>
          <a:bodyPr/>
          <a:lstStyle/>
          <a:p>
            <a:pPr marL="0" marR="0" indent="0" algn="l" fontAlgn="b">
              <a:buNone/>
            </a:pPr>
            <a:r>
              <a:rPr sz="6750">
                <a:solidFill>
                  <a:srgbClr val="DEB4FC"/>
                </a:solidFill>
                <a:effectLst/>
                <a:latin typeface="Avenir Next LT Pro" panose="020B0504020202020204" pitchFamily="34" charset="0"/>
              </a:rPr>
              <a:t>Facilitator Growth &amp; Self-Care</a:t>
            </a:r>
            <a:r>
              <a:rPr>
                <a:effectLst/>
              </a:rPr>
              <a:t> </a:t>
            </a:r>
            <a:endParaRPr lang="en-US"/>
          </a:p>
        </p:txBody>
      </p:sp>
      <p:sp>
        <p:nvSpPr>
          <p:cNvPr id="6" name="Date Placeholder 5">
            <a:extLst>
              <a:ext uri="{FF2B5EF4-FFF2-40B4-BE49-F238E27FC236}">
                <a16:creationId xmlns:a16="http://schemas.microsoft.com/office/drawing/2014/main" id="{EB7FB66A-0A75-7006-FD0C-5476ACC894A1}"/>
              </a:ext>
            </a:extLst>
          </p:cNvPr>
          <p:cNvSpPr>
            <a:spLocks noGrp="1"/>
          </p:cNvSpPr>
          <p:nvPr>
            <p:ph type="dt" sz="half" idx="17"/>
          </p:nvPr>
        </p:nvSpPr>
        <p:spPr/>
        <p:txBody>
          <a:bodyPr/>
          <a:lstStyle/>
          <a:p>
            <a:fld id="{E4E981A1-C564-488D-B4B6-3CC796C959F2}" type="datetime1">
              <a:rPr lang="en-US" smtClean="0"/>
              <a:t>4/14/2026</a:t>
            </a:fld>
            <a:endParaRPr lang="en-US" sz="900" dirty="0"/>
          </a:p>
        </p:txBody>
      </p:sp>
      <p:sp>
        <p:nvSpPr>
          <p:cNvPr id="7" name="Slide Number Placeholder 6">
            <a:extLst>
              <a:ext uri="{FF2B5EF4-FFF2-40B4-BE49-F238E27FC236}">
                <a16:creationId xmlns:a16="http://schemas.microsoft.com/office/drawing/2014/main" id="{E19BB56D-C4B7-11C1-8B9C-9C2BA7493B7A}"/>
              </a:ext>
            </a:extLst>
          </p:cNvPr>
          <p:cNvSpPr>
            <a:spLocks noGrp="1"/>
          </p:cNvSpPr>
          <p:nvPr>
            <p:ph type="sldNum" sz="quarter" idx="19"/>
          </p:nvPr>
        </p:nvSpPr>
        <p:spPr/>
        <p:txBody>
          <a:bodyPr/>
          <a:lstStyle/>
          <a:p>
            <a:fld id="{AEAA3239-9EA4-4A65-A281-97F994456D9F}" type="slidenum">
              <a:rPr lang="en-US" smtClean="0"/>
              <a:pPr/>
              <a:t>19</a:t>
            </a:fld>
            <a:endParaRPr lang="en-US" sz="900" dirty="0"/>
          </a:p>
        </p:txBody>
      </p:sp>
    </p:spTree>
    <p:extLst>
      <p:ext uri="{BB962C8B-B14F-4D97-AF65-F5344CB8AC3E}">
        <p14:creationId xmlns:p14="http://schemas.microsoft.com/office/powerpoint/2010/main" val="32059900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2B1373E3-11FC-4AA4-8561-624AF175B863}"/>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9" name="Content Placeholder 8" descr="A serene, modern wellness environment featuring comfortable seating, greenery, and soft natural lighting, evoking a sense of calm and support. The composition should allow for overlay text listing agenda items. No visible or implied text, letters, or words should appear anywhere in the image. The mood should convey positivity, growth, and professionalism">
            <a:extLst>
              <a:ext uri="{FF2B5EF4-FFF2-40B4-BE49-F238E27FC236}">
                <a16:creationId xmlns:a16="http://schemas.microsoft.com/office/drawing/2014/main" id="{6C5C6AD3-690B-41A7-BC5F-C40B15B9272D}"/>
              </a:ext>
            </a:extLst>
          </p:cNvPr>
          <p:cNvPicPr>
            <a:picLocks noGrp="1" noChangeAspect="1"/>
          </p:cNvPicPr>
          <p:nvPr>
            <p:ph sz="quarter" idx="16"/>
          </p:nvPr>
        </p:nvPicPr>
        <p:blipFill>
          <a:blip>
            <a:extLst>
              <a:ext uri="{96DAC541-7B7A-43D3-8B79-37D633B846F1}">
                <asvg:svgBlip xmlns:asvg="http://schemas.microsoft.com/office/drawing/2016/SVG/main" r:embed="rId4"/>
              </a:ext>
            </a:extLst>
          </a:blip>
          <a:stretch>
            <a:fillRect/>
          </a:stretch>
        </p:blipFill>
        <p:spPr>
          <a:xfrm>
            <a:off x="0" y="0"/>
            <a:ext cx="4572000" cy="6858000"/>
          </a:xfrm>
          <a:prstGeom prst="rect">
            <a:avLst/>
          </a:prstGeom>
        </p:spPr>
      </p:pic>
      <p:sp>
        <p:nvSpPr>
          <p:cNvPr id="6" name="Date Placeholder 5">
            <a:extLst>
              <a:ext uri="{FF2B5EF4-FFF2-40B4-BE49-F238E27FC236}">
                <a16:creationId xmlns:a16="http://schemas.microsoft.com/office/drawing/2014/main" id="{6C8BBEBE-AA20-F72F-794D-D811B6466244}"/>
              </a:ext>
            </a:extLst>
          </p:cNvPr>
          <p:cNvSpPr>
            <a:spLocks noGrp="1"/>
          </p:cNvSpPr>
          <p:nvPr>
            <p:ph type="dt" sz="half" idx="17"/>
          </p:nvPr>
        </p:nvSpPr>
        <p:spPr/>
        <p:txBody>
          <a:bodyPr/>
          <a:lstStyle/>
          <a:p>
            <a:fld id="{E4E981A1-C564-488D-B4B6-3CC796C959F2}" type="datetime1">
              <a:rPr lang="en-US" smtClean="0"/>
              <a:t>4/14/2026</a:t>
            </a:fld>
            <a:endParaRPr lang="en-US" sz="900" dirty="0"/>
          </a:p>
        </p:txBody>
      </p:sp>
      <p:sp>
        <p:nvSpPr>
          <p:cNvPr id="7" name="Slide Number Placeholder 6">
            <a:extLst>
              <a:ext uri="{FF2B5EF4-FFF2-40B4-BE49-F238E27FC236}">
                <a16:creationId xmlns:a16="http://schemas.microsoft.com/office/drawing/2014/main" id="{442ABA04-0796-5520-4478-2A62188536DA}"/>
              </a:ext>
            </a:extLst>
          </p:cNvPr>
          <p:cNvSpPr>
            <a:spLocks noGrp="1"/>
          </p:cNvSpPr>
          <p:nvPr>
            <p:ph type="sldNum" sz="quarter" idx="19"/>
          </p:nvPr>
        </p:nvSpPr>
        <p:spPr/>
        <p:txBody>
          <a:bodyPr/>
          <a:lstStyle/>
          <a:p>
            <a:fld id="{AEAA3239-9EA4-4A65-A281-97F994456D9F}" type="slidenum">
              <a:rPr lang="en-US" smtClean="0"/>
              <a:pPr/>
              <a:t>2</a:t>
            </a:fld>
            <a:endParaRPr lang="en-US" sz="900" dirty="0"/>
          </a:p>
        </p:txBody>
      </p:sp>
      <p:sp>
        <p:nvSpPr>
          <p:cNvPr id="10" name="TextBox 9">
            <a:extLst>
              <a:ext uri="{FF2B5EF4-FFF2-40B4-BE49-F238E27FC236}">
                <a16:creationId xmlns:a16="http://schemas.microsoft.com/office/drawing/2014/main" id="{ABFD29D4-BAB5-42BC-9E66-7DCE8AD4C7D6}"/>
              </a:ext>
            </a:extLst>
          </p:cNvPr>
          <p:cNvSpPr txBox="1"/>
          <p:nvPr/>
        </p:nvSpPr>
        <p:spPr>
          <a:xfrm>
            <a:off x="5343525" y="1343025"/>
            <a:ext cx="6477000" cy="609600"/>
          </a:xfrm>
          <a:prstGeom prst="rect">
            <a:avLst/>
          </a:prstGeom>
          <a:noFill/>
        </p:spPr>
        <p:txBody>
          <a:bodyPr wrap="square" rtlCol="0">
            <a:normAutofit/>
          </a:bodyPr>
          <a:lstStyle/>
          <a:p>
            <a:pPr marL="0" algn="l">
              <a:buNone/>
            </a:pPr>
            <a:r>
              <a:rPr sz="4800">
                <a:solidFill>
                  <a:srgbClr val="5793D0"/>
                </a:solidFill>
                <a:effectLst/>
                <a:latin typeface="Avenir Next LT Pro" panose="020B0504020202020204" pitchFamily="34" charset="0"/>
              </a:rPr>
              <a:t>Agenda</a:t>
            </a:r>
            <a:r>
              <a:rPr>
                <a:effectLst/>
              </a:rPr>
              <a:t> </a:t>
            </a:r>
            <a:endParaRPr lang="en-US"/>
          </a:p>
        </p:txBody>
      </p:sp>
      <p:sp>
        <p:nvSpPr>
          <p:cNvPr id="11" name="TextBox 10">
            <a:extLst>
              <a:ext uri="{FF2B5EF4-FFF2-40B4-BE49-F238E27FC236}">
                <a16:creationId xmlns:a16="http://schemas.microsoft.com/office/drawing/2014/main" id="{04F35DD2-3463-4B50-8726-B3F57C36C55C}"/>
              </a:ext>
            </a:extLst>
          </p:cNvPr>
          <p:cNvSpPr txBox="1"/>
          <p:nvPr/>
        </p:nvSpPr>
        <p:spPr>
          <a:xfrm>
            <a:off x="5343525" y="2333625"/>
            <a:ext cx="6477000" cy="2767607"/>
          </a:xfrm>
          <a:prstGeom prst="rect">
            <a:avLst/>
          </a:prstGeom>
          <a:noFill/>
        </p:spPr>
        <p:txBody>
          <a:bodyPr wrap="square" rtlCol="0">
            <a:normAutofit/>
          </a:bodyPr>
          <a:lstStyle/>
          <a:p>
            <a:pPr marL="0" algn="l">
              <a:buNone/>
            </a:pPr>
            <a:r>
              <a:rPr sz="2025" b="0">
                <a:solidFill>
                  <a:srgbClr val="105237"/>
                </a:solidFill>
                <a:effectLst/>
                <a:latin typeface="Avenir Next LT Pro" panose="020B0504020202020204" pitchFamily="34" charset="0"/>
              </a:rPr>
              <a:t>• Overview of Wellness Recovery Action Plan (WRAP)</a:t>
            </a:r>
            <a:r>
              <a:rPr>
                <a:effectLst/>
              </a:rPr>
              <a:t> </a:t>
            </a:r>
          </a:p>
          <a:p>
            <a:pPr marL="0" algn="l">
              <a:spcBef>
                <a:spcPts val="1500"/>
              </a:spcBef>
              <a:buNone/>
            </a:pPr>
            <a:r>
              <a:rPr sz="2025" b="0">
                <a:solidFill>
                  <a:srgbClr val="105237"/>
                </a:solidFill>
                <a:effectLst/>
                <a:latin typeface="Avenir Next LT Pro" panose="020B0504020202020204" pitchFamily="34" charset="0"/>
              </a:rPr>
              <a:t>• Key Facilitation Skills for WRAP Sessions</a:t>
            </a:r>
            <a:r>
              <a:rPr>
                <a:effectLst/>
              </a:rPr>
              <a:t> </a:t>
            </a:r>
          </a:p>
          <a:p>
            <a:pPr marL="0" algn="l">
              <a:spcBef>
                <a:spcPts val="1500"/>
              </a:spcBef>
              <a:buNone/>
            </a:pPr>
            <a:r>
              <a:rPr sz="2025" b="0">
                <a:solidFill>
                  <a:srgbClr val="105237"/>
                </a:solidFill>
                <a:effectLst/>
                <a:latin typeface="Avenir Next LT Pro" panose="020B0504020202020204" pitchFamily="34" charset="0"/>
              </a:rPr>
              <a:t>• Best Practices for WRAP Facilitation</a:t>
            </a:r>
            <a:r>
              <a:rPr>
                <a:effectLst/>
              </a:rPr>
              <a:t> </a:t>
            </a:r>
          </a:p>
          <a:p>
            <a:pPr marL="0" algn="l">
              <a:spcBef>
                <a:spcPts val="1500"/>
              </a:spcBef>
              <a:buNone/>
            </a:pPr>
            <a:r>
              <a:rPr sz="2025" b="0">
                <a:solidFill>
                  <a:srgbClr val="105237"/>
                </a:solidFill>
                <a:effectLst/>
                <a:latin typeface="Avenir Next LT Pro" panose="020B0504020202020204" pitchFamily="34" charset="0"/>
              </a:rPr>
              <a:t>• Common Challenges and Solutions in WRAP Facilitation</a:t>
            </a:r>
            <a:r>
              <a:rPr>
                <a:effectLst/>
              </a:rPr>
              <a:t> </a:t>
            </a:r>
          </a:p>
          <a:p>
            <a:pPr marL="0" algn="l">
              <a:spcBef>
                <a:spcPts val="1500"/>
              </a:spcBef>
              <a:buNone/>
            </a:pPr>
            <a:r>
              <a:rPr sz="2025" b="0">
                <a:solidFill>
                  <a:srgbClr val="105237"/>
                </a:solidFill>
                <a:effectLst/>
                <a:latin typeface="Avenir Next LT Pro" panose="020B0504020202020204" pitchFamily="34" charset="0"/>
              </a:rPr>
              <a:t>• Enhancing Facilitator Development and Self-Care</a:t>
            </a:r>
            <a:r>
              <a:rPr>
                <a:effectLst/>
              </a:rPr>
              <a:t> </a:t>
            </a:r>
            <a:endParaRPr lang="en-US"/>
          </a:p>
        </p:txBody>
      </p:sp>
    </p:spTree>
    <p:extLst>
      <p:ext uri="{BB962C8B-B14F-4D97-AF65-F5344CB8AC3E}">
        <p14:creationId xmlns:p14="http://schemas.microsoft.com/office/powerpoint/2010/main" val="28133297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7E707A7D-7A01-40F8-BF51-079787B14C35}"/>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9" name="Content Placeholder 8" descr="A vector illustration icon of a graduation cap, representing ongoing education and skill-building, with a transparent background">
            <a:extLst>
              <a:ext uri="{FF2B5EF4-FFF2-40B4-BE49-F238E27FC236}">
                <a16:creationId xmlns:a16="http://schemas.microsoft.com/office/drawing/2014/main" id="{937607A3-09FD-423E-AA3A-047611211117}"/>
              </a:ext>
            </a:extLst>
          </p:cNvPr>
          <p:cNvPicPr>
            <a:picLocks noGrp="1" noChangeAspect="1"/>
          </p:cNvPicPr>
          <p:nvPr>
            <p:ph sz="quarter" idx="16"/>
          </p:nvPr>
        </p:nvPicPr>
        <p:blipFill>
          <a:blip>
            <a:extLst>
              <a:ext uri="{96DAC541-7B7A-43D3-8B79-37D633B846F1}">
                <asvg:svgBlip xmlns:asvg="http://schemas.microsoft.com/office/drawing/2016/SVG/main" r:embed="rId4"/>
              </a:ext>
            </a:extLst>
          </a:blip>
          <a:stretch>
            <a:fillRect/>
          </a:stretch>
        </p:blipFill>
        <p:spPr>
          <a:xfrm>
            <a:off x="8165306" y="619125"/>
            <a:ext cx="3407419" cy="5619750"/>
          </a:xfrm>
          <a:prstGeom prst="rect">
            <a:avLst/>
          </a:prstGeom>
        </p:spPr>
      </p:pic>
      <p:sp>
        <p:nvSpPr>
          <p:cNvPr id="6" name="Date Placeholder 5">
            <a:extLst>
              <a:ext uri="{FF2B5EF4-FFF2-40B4-BE49-F238E27FC236}">
                <a16:creationId xmlns:a16="http://schemas.microsoft.com/office/drawing/2014/main" id="{8F2AB15A-EE4B-87A8-F76B-6DED58B1F487}"/>
              </a:ext>
            </a:extLst>
          </p:cNvPr>
          <p:cNvSpPr>
            <a:spLocks noGrp="1"/>
          </p:cNvSpPr>
          <p:nvPr>
            <p:ph type="dt" sz="half" idx="17"/>
          </p:nvPr>
        </p:nvSpPr>
        <p:spPr/>
        <p:txBody>
          <a:bodyPr/>
          <a:lstStyle/>
          <a:p>
            <a:fld id="{E4E981A1-C564-488D-B4B6-3CC796C959F2}" type="datetime1">
              <a:rPr lang="en-US" smtClean="0"/>
              <a:t>4/14/2026</a:t>
            </a:fld>
            <a:endParaRPr lang="en-US" sz="900" dirty="0"/>
          </a:p>
        </p:txBody>
      </p:sp>
      <p:sp>
        <p:nvSpPr>
          <p:cNvPr id="7" name="Slide Number Placeholder 6">
            <a:extLst>
              <a:ext uri="{FF2B5EF4-FFF2-40B4-BE49-F238E27FC236}">
                <a16:creationId xmlns:a16="http://schemas.microsoft.com/office/drawing/2014/main" id="{4BF0FB22-FC89-6FD3-85EB-0729A6DFCDC9}"/>
              </a:ext>
            </a:extLst>
          </p:cNvPr>
          <p:cNvSpPr>
            <a:spLocks noGrp="1"/>
          </p:cNvSpPr>
          <p:nvPr>
            <p:ph type="sldNum" sz="quarter" idx="19"/>
          </p:nvPr>
        </p:nvSpPr>
        <p:spPr/>
        <p:txBody>
          <a:bodyPr/>
          <a:lstStyle/>
          <a:p>
            <a:fld id="{AEAA3239-9EA4-4A65-A281-97F994456D9F}" type="slidenum">
              <a:rPr lang="en-US" smtClean="0"/>
              <a:pPr/>
              <a:t>20</a:t>
            </a:fld>
            <a:endParaRPr lang="en-US" sz="900" dirty="0"/>
          </a:p>
        </p:txBody>
      </p:sp>
      <p:sp>
        <p:nvSpPr>
          <p:cNvPr id="10" name="TextBox 9">
            <a:extLst>
              <a:ext uri="{FF2B5EF4-FFF2-40B4-BE49-F238E27FC236}">
                <a16:creationId xmlns:a16="http://schemas.microsoft.com/office/drawing/2014/main" id="{6731F87A-A7E8-46F1-B23E-FCCA4A15DDDA}"/>
              </a:ext>
            </a:extLst>
          </p:cNvPr>
          <p:cNvSpPr txBox="1"/>
          <p:nvPr/>
        </p:nvSpPr>
        <p:spPr>
          <a:xfrm>
            <a:off x="619125" y="885825"/>
            <a:ext cx="6936581" cy="1005780"/>
          </a:xfrm>
          <a:prstGeom prst="rect">
            <a:avLst/>
          </a:prstGeom>
          <a:noFill/>
        </p:spPr>
        <p:txBody>
          <a:bodyPr wrap="square" rtlCol="0">
            <a:normAutofit/>
          </a:bodyPr>
          <a:lstStyle/>
          <a:p>
            <a:pPr marL="0" marR="0" algn="l">
              <a:buNone/>
            </a:pPr>
            <a:r>
              <a:rPr sz="3600" b="1">
                <a:solidFill>
                  <a:srgbClr val="105237"/>
                </a:solidFill>
                <a:effectLst/>
                <a:latin typeface="Avenir Next LT Pro" panose="020B0504020202020204" pitchFamily="34" charset="0"/>
              </a:rPr>
              <a:t>Ongoing Training &amp; Skill-Building </a:t>
            </a:r>
            <a:endParaRPr lang="en-US"/>
          </a:p>
        </p:txBody>
      </p:sp>
      <p:sp>
        <p:nvSpPr>
          <p:cNvPr id="11" name="TextBox 10">
            <a:extLst>
              <a:ext uri="{FF2B5EF4-FFF2-40B4-BE49-F238E27FC236}">
                <a16:creationId xmlns:a16="http://schemas.microsoft.com/office/drawing/2014/main" id="{0775E500-D1BF-487D-866D-CDD21157F4AB}"/>
              </a:ext>
            </a:extLst>
          </p:cNvPr>
          <p:cNvSpPr txBox="1"/>
          <p:nvPr/>
        </p:nvSpPr>
        <p:spPr>
          <a:xfrm>
            <a:off x="619125" y="2158305"/>
            <a:ext cx="3277790" cy="214312"/>
          </a:xfrm>
          <a:prstGeom prst="rect">
            <a:avLst/>
          </a:prstGeom>
          <a:noFill/>
        </p:spPr>
        <p:txBody>
          <a:bodyPr wrap="square" rtlCol="0">
            <a:normAutofit/>
          </a:bodyPr>
          <a:lstStyle/>
          <a:p>
            <a:pPr marL="0" marR="0" algn="l">
              <a:buNone/>
            </a:pPr>
            <a:r>
              <a:rPr sz="1350" b="1">
                <a:solidFill>
                  <a:srgbClr val="105237"/>
                </a:solidFill>
                <a:effectLst/>
                <a:latin typeface="Avenir Next LT Pro" panose="020B0504020202020204" pitchFamily="34" charset="0"/>
              </a:rPr>
              <a:t>Workshops &amp; Webinars </a:t>
            </a:r>
            <a:endParaRPr lang="en-US"/>
          </a:p>
        </p:txBody>
      </p:sp>
      <p:sp>
        <p:nvSpPr>
          <p:cNvPr id="12" name="TextBox 11">
            <a:extLst>
              <a:ext uri="{FF2B5EF4-FFF2-40B4-BE49-F238E27FC236}">
                <a16:creationId xmlns:a16="http://schemas.microsoft.com/office/drawing/2014/main" id="{D0A1A374-C8DC-44EF-A06A-7B0AFE082CA6}"/>
              </a:ext>
            </a:extLst>
          </p:cNvPr>
          <p:cNvSpPr txBox="1"/>
          <p:nvPr/>
        </p:nvSpPr>
        <p:spPr>
          <a:xfrm>
            <a:off x="619125" y="2448817"/>
            <a:ext cx="3277790" cy="639812"/>
          </a:xfrm>
          <a:prstGeom prst="rect">
            <a:avLst/>
          </a:prstGeom>
          <a:noFill/>
        </p:spPr>
        <p:txBody>
          <a:bodyPr wrap="square" rtlCol="0">
            <a:normAutofit/>
          </a:bodyPr>
          <a:lstStyle/>
          <a:p>
            <a:pPr marL="0" marR="0" algn="l">
              <a:spcBef>
                <a:spcPts val="600"/>
              </a:spcBef>
              <a:buNone/>
            </a:pPr>
            <a:r>
              <a:rPr sz="1200" b="0">
                <a:solidFill>
                  <a:srgbClr val="105237"/>
                </a:solidFill>
                <a:effectLst/>
                <a:latin typeface="Avenir Next LT Pro" panose="020B0504020202020204" pitchFamily="34" charset="0"/>
              </a:rPr>
              <a:t>Interactive sessions plus online updates on WRAP techniques, best practices, and emerging mental health research. </a:t>
            </a:r>
            <a:endParaRPr lang="en-US"/>
          </a:p>
        </p:txBody>
      </p:sp>
      <p:sp>
        <p:nvSpPr>
          <p:cNvPr id="13" name="TextBox 12">
            <a:extLst>
              <a:ext uri="{FF2B5EF4-FFF2-40B4-BE49-F238E27FC236}">
                <a16:creationId xmlns:a16="http://schemas.microsoft.com/office/drawing/2014/main" id="{D51DE653-94A7-4532-B4C0-F9AD92273F81}"/>
              </a:ext>
            </a:extLst>
          </p:cNvPr>
          <p:cNvSpPr txBox="1"/>
          <p:nvPr/>
        </p:nvSpPr>
        <p:spPr>
          <a:xfrm>
            <a:off x="4277915" y="2158305"/>
            <a:ext cx="3277790" cy="214312"/>
          </a:xfrm>
          <a:prstGeom prst="rect">
            <a:avLst/>
          </a:prstGeom>
          <a:noFill/>
        </p:spPr>
        <p:txBody>
          <a:bodyPr wrap="square" rtlCol="0">
            <a:normAutofit/>
          </a:bodyPr>
          <a:lstStyle/>
          <a:p>
            <a:pPr marL="0" marR="0" algn="l">
              <a:buNone/>
            </a:pPr>
            <a:r>
              <a:rPr sz="1350" b="1">
                <a:solidFill>
                  <a:srgbClr val="105237"/>
                </a:solidFill>
                <a:effectLst/>
                <a:latin typeface="Avenir Next LT Pro" panose="020B0504020202020204" pitchFamily="34" charset="0"/>
              </a:rPr>
              <a:t>Peer Coaching </a:t>
            </a:r>
            <a:endParaRPr lang="en-US"/>
          </a:p>
        </p:txBody>
      </p:sp>
      <p:sp>
        <p:nvSpPr>
          <p:cNvPr id="14" name="TextBox 13">
            <a:extLst>
              <a:ext uri="{FF2B5EF4-FFF2-40B4-BE49-F238E27FC236}">
                <a16:creationId xmlns:a16="http://schemas.microsoft.com/office/drawing/2014/main" id="{D0267059-E0FA-46E0-A157-C6201BDBDC8C}"/>
              </a:ext>
            </a:extLst>
          </p:cNvPr>
          <p:cNvSpPr txBox="1"/>
          <p:nvPr/>
        </p:nvSpPr>
        <p:spPr>
          <a:xfrm>
            <a:off x="4277915" y="2448817"/>
            <a:ext cx="3277790" cy="639812"/>
          </a:xfrm>
          <a:prstGeom prst="rect">
            <a:avLst/>
          </a:prstGeom>
          <a:noFill/>
        </p:spPr>
        <p:txBody>
          <a:bodyPr wrap="square" rtlCol="0">
            <a:normAutofit/>
          </a:bodyPr>
          <a:lstStyle/>
          <a:p>
            <a:pPr marL="0" marR="0" algn="l">
              <a:spcBef>
                <a:spcPts val="600"/>
              </a:spcBef>
              <a:buNone/>
            </a:pPr>
            <a:r>
              <a:rPr sz="1200" b="0">
                <a:solidFill>
                  <a:srgbClr val="105237"/>
                </a:solidFill>
                <a:effectLst/>
                <a:latin typeface="Avenir Next LT Pro" panose="020B0504020202020204" pitchFamily="34" charset="0"/>
              </a:rPr>
              <a:t>Facilitators learn together through feedback, shared experience, and collaborative problem-solving. </a:t>
            </a:r>
            <a:endParaRPr lang="en-US"/>
          </a:p>
        </p:txBody>
      </p:sp>
      <p:sp>
        <p:nvSpPr>
          <p:cNvPr id="15" name="TextBox 14">
            <a:extLst>
              <a:ext uri="{FF2B5EF4-FFF2-40B4-BE49-F238E27FC236}">
                <a16:creationId xmlns:a16="http://schemas.microsoft.com/office/drawing/2014/main" id="{44D01768-6B5A-4653-B034-372181154669}"/>
              </a:ext>
            </a:extLst>
          </p:cNvPr>
          <p:cNvSpPr txBox="1"/>
          <p:nvPr/>
        </p:nvSpPr>
        <p:spPr>
          <a:xfrm>
            <a:off x="619125" y="3317230"/>
            <a:ext cx="3277790" cy="214312"/>
          </a:xfrm>
          <a:prstGeom prst="rect">
            <a:avLst/>
          </a:prstGeom>
          <a:noFill/>
        </p:spPr>
        <p:txBody>
          <a:bodyPr wrap="square" rtlCol="0">
            <a:normAutofit/>
          </a:bodyPr>
          <a:lstStyle/>
          <a:p>
            <a:pPr marL="0" marR="0" algn="l">
              <a:buNone/>
            </a:pPr>
            <a:r>
              <a:rPr sz="1350" b="1">
                <a:solidFill>
                  <a:srgbClr val="105237"/>
                </a:solidFill>
                <a:effectLst/>
                <a:latin typeface="Avenir Next LT Pro" panose="020B0504020202020204" pitchFamily="34" charset="0"/>
              </a:rPr>
              <a:t>Supervision </a:t>
            </a:r>
            <a:endParaRPr lang="en-US"/>
          </a:p>
        </p:txBody>
      </p:sp>
      <p:sp>
        <p:nvSpPr>
          <p:cNvPr id="16" name="TextBox 15">
            <a:extLst>
              <a:ext uri="{FF2B5EF4-FFF2-40B4-BE49-F238E27FC236}">
                <a16:creationId xmlns:a16="http://schemas.microsoft.com/office/drawing/2014/main" id="{F263EDC9-95E2-47AA-892C-3352315FF154}"/>
              </a:ext>
            </a:extLst>
          </p:cNvPr>
          <p:cNvSpPr txBox="1"/>
          <p:nvPr/>
        </p:nvSpPr>
        <p:spPr>
          <a:xfrm>
            <a:off x="619125" y="3607742"/>
            <a:ext cx="3277790" cy="639812"/>
          </a:xfrm>
          <a:prstGeom prst="rect">
            <a:avLst/>
          </a:prstGeom>
          <a:noFill/>
        </p:spPr>
        <p:txBody>
          <a:bodyPr wrap="square" rtlCol="0">
            <a:normAutofit/>
          </a:bodyPr>
          <a:lstStyle/>
          <a:p>
            <a:pPr marL="0" marR="0" algn="l">
              <a:spcBef>
                <a:spcPts val="600"/>
              </a:spcBef>
              <a:buNone/>
            </a:pPr>
            <a:r>
              <a:rPr sz="1200" b="0">
                <a:solidFill>
                  <a:srgbClr val="105237"/>
                </a:solidFill>
                <a:effectLst/>
                <a:latin typeface="Avenir Next LT Pro" panose="020B0504020202020204" pitchFamily="34" charset="0"/>
              </a:rPr>
              <a:t>Regular oversight supports adherence to WRAP principles and strengthens reflective practice. </a:t>
            </a:r>
            <a:endParaRPr lang="en-US"/>
          </a:p>
        </p:txBody>
      </p:sp>
      <p:sp>
        <p:nvSpPr>
          <p:cNvPr id="17" name="TextBox 16">
            <a:extLst>
              <a:ext uri="{FF2B5EF4-FFF2-40B4-BE49-F238E27FC236}">
                <a16:creationId xmlns:a16="http://schemas.microsoft.com/office/drawing/2014/main" id="{5B47BF81-402B-48E4-AE89-ECDD2252D240}"/>
              </a:ext>
            </a:extLst>
          </p:cNvPr>
          <p:cNvSpPr txBox="1"/>
          <p:nvPr/>
        </p:nvSpPr>
        <p:spPr>
          <a:xfrm>
            <a:off x="4277915" y="3317230"/>
            <a:ext cx="3277790" cy="214312"/>
          </a:xfrm>
          <a:prstGeom prst="rect">
            <a:avLst/>
          </a:prstGeom>
          <a:noFill/>
        </p:spPr>
        <p:txBody>
          <a:bodyPr wrap="square" rtlCol="0">
            <a:normAutofit/>
          </a:bodyPr>
          <a:lstStyle/>
          <a:p>
            <a:pPr marL="0" marR="0" algn="l">
              <a:buNone/>
            </a:pPr>
            <a:r>
              <a:rPr sz="1350" b="1">
                <a:solidFill>
                  <a:srgbClr val="105237"/>
                </a:solidFill>
                <a:effectLst/>
                <a:latin typeface="Avenir Next LT Pro" panose="020B0504020202020204" pitchFamily="34" charset="0"/>
              </a:rPr>
              <a:t>Confidence &amp; Session Quality </a:t>
            </a:r>
            <a:endParaRPr lang="en-US"/>
          </a:p>
        </p:txBody>
      </p:sp>
      <p:sp>
        <p:nvSpPr>
          <p:cNvPr id="18" name="TextBox 17">
            <a:extLst>
              <a:ext uri="{FF2B5EF4-FFF2-40B4-BE49-F238E27FC236}">
                <a16:creationId xmlns:a16="http://schemas.microsoft.com/office/drawing/2014/main" id="{D8F405CB-08AB-43DD-B8C4-5F1AFA8AE21E}"/>
              </a:ext>
            </a:extLst>
          </p:cNvPr>
          <p:cNvSpPr txBox="1"/>
          <p:nvPr/>
        </p:nvSpPr>
        <p:spPr>
          <a:xfrm>
            <a:off x="4277915" y="3607742"/>
            <a:ext cx="3277790" cy="639812"/>
          </a:xfrm>
          <a:prstGeom prst="rect">
            <a:avLst/>
          </a:prstGeom>
          <a:noFill/>
        </p:spPr>
        <p:txBody>
          <a:bodyPr wrap="square" rtlCol="0">
            <a:normAutofit/>
          </a:bodyPr>
          <a:lstStyle/>
          <a:p>
            <a:pPr marL="0" marR="0" algn="l">
              <a:spcBef>
                <a:spcPts val="600"/>
              </a:spcBef>
              <a:buNone/>
            </a:pPr>
            <a:r>
              <a:rPr sz="1200" b="0">
                <a:solidFill>
                  <a:srgbClr val="105237"/>
                </a:solidFill>
                <a:effectLst/>
                <a:latin typeface="Avenir Next LT Pro" panose="020B0504020202020204" pitchFamily="34" charset="0"/>
              </a:rPr>
              <a:t>Ongoing skill-building boosts facilitator confidence and leads to higher-quality, more impactful WRAP sessions. </a:t>
            </a:r>
            <a:endParaRPr lang="en-US"/>
          </a:p>
        </p:txBody>
      </p:sp>
    </p:spTree>
    <p:extLst>
      <p:ext uri="{BB962C8B-B14F-4D97-AF65-F5344CB8AC3E}">
        <p14:creationId xmlns:p14="http://schemas.microsoft.com/office/powerpoint/2010/main" val="5287886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69734230-56E2-4957-A5EE-05C2A5ECD2FA}"/>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4" name="Content Placeholder 3">
            <a:extLst>
              <a:ext uri="{FF2B5EF4-FFF2-40B4-BE49-F238E27FC236}">
                <a16:creationId xmlns:a16="http://schemas.microsoft.com/office/drawing/2014/main" id="{6BF05776-2B47-FD2A-4D51-E209121D09E3}"/>
              </a:ext>
            </a:extLst>
          </p:cNvPr>
          <p:cNvSpPr>
            <a:spLocks noGrp="1"/>
          </p:cNvSpPr>
          <p:nvPr>
            <p:ph sz="quarter" idx="16"/>
          </p:nvPr>
        </p:nvSpPr>
        <p:spPr>
          <a:xfrm>
            <a:off x="619125" y="619125"/>
            <a:ext cx="3026419" cy="1508670"/>
          </a:xfrm>
        </p:spPr>
        <p:txBody>
          <a:bodyPr/>
          <a:lstStyle/>
          <a:p>
            <a:pPr marL="0" marR="0" indent="0" algn="l">
              <a:buNone/>
            </a:pPr>
            <a:r>
              <a:rPr sz="3600" b="0">
                <a:solidFill>
                  <a:srgbClr val="105237"/>
                </a:solidFill>
                <a:effectLst/>
                <a:latin typeface="Avenir Next LT Pro" panose="020B0504020202020204" pitchFamily="34" charset="0"/>
              </a:rPr>
              <a:t>Reflective Practice &amp; Feedback</a:t>
            </a:r>
            <a:r>
              <a:rPr>
                <a:effectLst/>
              </a:rPr>
              <a:t> </a:t>
            </a:r>
            <a:endParaRPr lang="en-US"/>
          </a:p>
        </p:txBody>
      </p:sp>
      <p:sp>
        <p:nvSpPr>
          <p:cNvPr id="6" name="Date Placeholder 5">
            <a:extLst>
              <a:ext uri="{FF2B5EF4-FFF2-40B4-BE49-F238E27FC236}">
                <a16:creationId xmlns:a16="http://schemas.microsoft.com/office/drawing/2014/main" id="{4BCB3870-B044-E4D3-BFA3-47C33EE53390}"/>
              </a:ext>
            </a:extLst>
          </p:cNvPr>
          <p:cNvSpPr>
            <a:spLocks noGrp="1"/>
          </p:cNvSpPr>
          <p:nvPr>
            <p:ph type="dt" sz="half" idx="17"/>
          </p:nvPr>
        </p:nvSpPr>
        <p:spPr/>
        <p:txBody>
          <a:bodyPr/>
          <a:lstStyle/>
          <a:p>
            <a:fld id="{E4E981A1-C564-488D-B4B6-3CC796C959F2}" type="datetime1">
              <a:rPr lang="en-US" smtClean="0"/>
              <a:t>4/14/2026</a:t>
            </a:fld>
            <a:endParaRPr lang="en-US" sz="900" dirty="0"/>
          </a:p>
        </p:txBody>
      </p:sp>
      <p:sp>
        <p:nvSpPr>
          <p:cNvPr id="7" name="Slide Number Placeholder 6">
            <a:extLst>
              <a:ext uri="{FF2B5EF4-FFF2-40B4-BE49-F238E27FC236}">
                <a16:creationId xmlns:a16="http://schemas.microsoft.com/office/drawing/2014/main" id="{D910B965-54D4-6FEF-7B5F-E6A806D654CB}"/>
              </a:ext>
            </a:extLst>
          </p:cNvPr>
          <p:cNvSpPr>
            <a:spLocks noGrp="1"/>
          </p:cNvSpPr>
          <p:nvPr>
            <p:ph type="sldNum" sz="quarter" idx="19"/>
          </p:nvPr>
        </p:nvSpPr>
        <p:spPr/>
        <p:txBody>
          <a:bodyPr/>
          <a:lstStyle/>
          <a:p>
            <a:fld id="{AEAA3239-9EA4-4A65-A281-97F994456D9F}" type="slidenum">
              <a:rPr lang="en-US" smtClean="0"/>
              <a:pPr/>
              <a:t>21</a:t>
            </a:fld>
            <a:endParaRPr lang="en-US" sz="900" dirty="0"/>
          </a:p>
        </p:txBody>
      </p:sp>
      <p:sp>
        <p:nvSpPr>
          <p:cNvPr id="9" name="TextBox 8">
            <a:extLst>
              <a:ext uri="{FF2B5EF4-FFF2-40B4-BE49-F238E27FC236}">
                <a16:creationId xmlns:a16="http://schemas.microsoft.com/office/drawing/2014/main" id="{821A999E-7EB3-490A-80E2-DF9A139AF786}"/>
              </a:ext>
            </a:extLst>
          </p:cNvPr>
          <p:cNvSpPr txBox="1"/>
          <p:nvPr/>
        </p:nvSpPr>
        <p:spPr>
          <a:xfrm>
            <a:off x="619125" y="2127795"/>
            <a:ext cx="3026419" cy="689371"/>
          </a:xfrm>
          <a:prstGeom prst="rect">
            <a:avLst/>
          </a:prstGeom>
          <a:noFill/>
        </p:spPr>
        <p:txBody>
          <a:bodyPr wrap="square" rtlCol="0">
            <a:normAutofit/>
          </a:bodyPr>
          <a:lstStyle/>
          <a:p>
            <a:pPr marL="0" marR="0" algn="l">
              <a:spcBef>
                <a:spcPts val="750"/>
              </a:spcBef>
              <a:buNone/>
            </a:pPr>
            <a:r>
              <a:rPr sz="1800" b="0">
                <a:solidFill>
                  <a:srgbClr val="105237"/>
                </a:solidFill>
                <a:effectLst/>
                <a:latin typeface="Avenir Next LT Pro" panose="020B0504020202020204" pitchFamily="34" charset="0"/>
              </a:rPr>
              <a:t>Building facilitator growth and resilience</a:t>
            </a:r>
            <a:r>
              <a:rPr>
                <a:effectLst/>
              </a:rPr>
              <a:t> </a:t>
            </a:r>
            <a:endParaRPr lang="en-US"/>
          </a:p>
        </p:txBody>
      </p:sp>
      <p:sp>
        <p:nvSpPr>
          <p:cNvPr id="10" name="TextBox 9">
            <a:extLst>
              <a:ext uri="{FF2B5EF4-FFF2-40B4-BE49-F238E27FC236}">
                <a16:creationId xmlns:a16="http://schemas.microsoft.com/office/drawing/2014/main" id="{F1CB8629-9B96-4971-923F-ADD4ED62A4A4}"/>
              </a:ext>
            </a:extLst>
          </p:cNvPr>
          <p:cNvSpPr txBox="1"/>
          <p:nvPr/>
        </p:nvSpPr>
        <p:spPr>
          <a:xfrm>
            <a:off x="4407544" y="619125"/>
            <a:ext cx="7165181" cy="3943350"/>
          </a:xfrm>
          <a:prstGeom prst="rect">
            <a:avLst/>
          </a:prstGeom>
          <a:noFill/>
        </p:spPr>
        <p:txBody>
          <a:bodyPr wrap="square" rtlCol="0">
            <a:normAutofit/>
          </a:bodyPr>
          <a:lstStyle/>
          <a:p>
            <a:pPr marL="0" marR="0" algn="l">
              <a:buNone/>
            </a:pPr>
            <a:r>
              <a:rPr sz="1800" b="1">
                <a:solidFill>
                  <a:srgbClr val="105237"/>
                </a:solidFill>
                <a:effectLst/>
                <a:latin typeface="Avenir Next LT Pro" panose="020B0504020202020204" pitchFamily="34" charset="0"/>
              </a:rPr>
              <a:t>Reflective practice</a:t>
            </a:r>
            <a:r>
              <a:rPr>
                <a:effectLst/>
              </a:rPr>
              <a:t> </a:t>
            </a:r>
          </a:p>
          <a:p>
            <a:pPr marL="0" marR="0" algn="l">
              <a:spcBef>
                <a:spcPts val="600"/>
              </a:spcBef>
              <a:buNone/>
            </a:pPr>
            <a:r>
              <a:rPr sz="1500" b="0">
                <a:solidFill>
                  <a:srgbClr val="105237"/>
                </a:solidFill>
                <a:effectLst/>
                <a:latin typeface="Avenir Next LT Pro" panose="020B0504020202020204" pitchFamily="34" charset="0"/>
              </a:rPr>
              <a:t>Reflective practice helps facilitators evaluate experiences critically and adapt their approach. By identifying what worked, what didn’t, and why, facilitators strengthen professional judgement and improve future sessions. </a:t>
            </a:r>
            <a:endParaRPr>
              <a:effectLst/>
            </a:endParaRPr>
          </a:p>
          <a:p>
            <a:pPr marL="0" marR="0" algn="l">
              <a:spcBef>
                <a:spcPts val="1800"/>
              </a:spcBef>
              <a:buNone/>
            </a:pPr>
            <a:r>
              <a:rPr sz="1800" b="1">
                <a:solidFill>
                  <a:srgbClr val="105237"/>
                </a:solidFill>
                <a:effectLst/>
                <a:latin typeface="Avenir Next LT Pro" panose="020B0504020202020204" pitchFamily="34" charset="0"/>
              </a:rPr>
              <a:t>Gathering feedback</a:t>
            </a:r>
            <a:r>
              <a:rPr>
                <a:effectLst/>
              </a:rPr>
              <a:t> </a:t>
            </a:r>
          </a:p>
          <a:p>
            <a:pPr marL="0" marR="0" algn="l">
              <a:spcBef>
                <a:spcPts val="600"/>
              </a:spcBef>
              <a:buNone/>
            </a:pPr>
            <a:r>
              <a:rPr sz="1500" b="0">
                <a:solidFill>
                  <a:srgbClr val="105237"/>
                </a:solidFill>
                <a:effectLst/>
                <a:latin typeface="Avenir Next LT Pro" panose="020B0504020202020204" pitchFamily="34" charset="0"/>
              </a:rPr>
              <a:t>Feedback from participants and peers provides practical insights for growth. Combine timely participant reflections with peer observation to pinpoint strengths, blind spots, and opportunities to refine facilitation behaviors. </a:t>
            </a:r>
            <a:endParaRPr>
              <a:effectLst/>
            </a:endParaRPr>
          </a:p>
          <a:p>
            <a:pPr marL="0" marR="0" algn="l">
              <a:spcBef>
                <a:spcPts val="1800"/>
              </a:spcBef>
              <a:buNone/>
            </a:pPr>
            <a:r>
              <a:rPr sz="1800" b="1">
                <a:solidFill>
                  <a:srgbClr val="105237"/>
                </a:solidFill>
                <a:effectLst/>
                <a:latin typeface="Avenir Next LT Pro" panose="020B0504020202020204" pitchFamily="34" charset="0"/>
              </a:rPr>
              <a:t>Evidence and outcomes</a:t>
            </a:r>
            <a:r>
              <a:rPr>
                <a:effectLst/>
              </a:rPr>
              <a:t> </a:t>
            </a:r>
          </a:p>
          <a:p>
            <a:pPr marL="0" marR="0" algn="l">
              <a:spcBef>
                <a:spcPts val="600"/>
              </a:spcBef>
              <a:buNone/>
            </a:pPr>
            <a:r>
              <a:rPr sz="1500" b="0">
                <a:solidFill>
                  <a:srgbClr val="105237"/>
                </a:solidFill>
                <a:effectLst/>
                <a:latin typeface="Avenir Next LT Pro" panose="020B0504020202020204" pitchFamily="34" charset="0"/>
              </a:rPr>
              <a:t>Studies link reflective practice to enhanced facilitation effectiveness and reduced burnout. This underscores reflection and feedback as essential components of facilitator competence and long-term sustainability. </a:t>
            </a:r>
            <a:endParaRPr lang="en-US"/>
          </a:p>
        </p:txBody>
      </p:sp>
    </p:spTree>
    <p:extLst>
      <p:ext uri="{BB962C8B-B14F-4D97-AF65-F5344CB8AC3E}">
        <p14:creationId xmlns:p14="http://schemas.microsoft.com/office/powerpoint/2010/main" val="27648686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AC68FECF-E9F4-47C3-A953-89D09F756A2A}"/>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9" name="Content Placeholder 8" descr="A serene scene of a facilitator sitting peacefully in a sunlit, cozy space, perhaps with a cup of tea and soft natural lighting, conveying calm and restoration. The environment should suggest mindfulness and self-reflection, with subtle cues like a journal, plant, or comfortable chair. No visible or implied text, letters, or words should appear anywhere in the image">
            <a:extLst>
              <a:ext uri="{FF2B5EF4-FFF2-40B4-BE49-F238E27FC236}">
                <a16:creationId xmlns:a16="http://schemas.microsoft.com/office/drawing/2014/main" id="{B4BF2413-C8AA-4860-B33B-FEB929EEDF96}"/>
              </a:ext>
            </a:extLst>
          </p:cNvPr>
          <p:cNvPicPr>
            <a:picLocks noGrp="1" noChangeAspect="1"/>
          </p:cNvPicPr>
          <p:nvPr>
            <p:ph sz="quarter" idx="16"/>
          </p:nvPr>
        </p:nvPicPr>
        <p:blipFill>
          <a:blip>
            <a:extLst>
              <a:ext uri="{96DAC541-7B7A-43D3-8B79-37D633B846F1}">
                <asvg:svgBlip xmlns:asvg="http://schemas.microsoft.com/office/drawing/2016/SVG/main" r:embed="rId4"/>
              </a:ext>
            </a:extLst>
          </a:blip>
          <a:stretch>
            <a:fillRect/>
          </a:stretch>
        </p:blipFill>
        <p:spPr>
          <a:xfrm>
            <a:off x="0" y="0"/>
            <a:ext cx="6858000" cy="6858000"/>
          </a:xfrm>
          <a:prstGeom prst="rect">
            <a:avLst/>
          </a:prstGeom>
        </p:spPr>
      </p:pic>
      <p:sp>
        <p:nvSpPr>
          <p:cNvPr id="6" name="Date Placeholder 5">
            <a:extLst>
              <a:ext uri="{FF2B5EF4-FFF2-40B4-BE49-F238E27FC236}">
                <a16:creationId xmlns:a16="http://schemas.microsoft.com/office/drawing/2014/main" id="{27E35241-51E8-C9E4-DE9E-8BD4137C2599}"/>
              </a:ext>
            </a:extLst>
          </p:cNvPr>
          <p:cNvSpPr>
            <a:spLocks noGrp="1"/>
          </p:cNvSpPr>
          <p:nvPr>
            <p:ph type="dt" sz="half" idx="17"/>
          </p:nvPr>
        </p:nvSpPr>
        <p:spPr/>
        <p:txBody>
          <a:bodyPr/>
          <a:lstStyle/>
          <a:p>
            <a:fld id="{E4E981A1-C564-488D-B4B6-3CC796C959F2}" type="datetime1">
              <a:rPr lang="en-US" smtClean="0"/>
              <a:t>4/14/2026</a:t>
            </a:fld>
            <a:endParaRPr lang="en-US" sz="900" dirty="0"/>
          </a:p>
        </p:txBody>
      </p:sp>
      <p:sp>
        <p:nvSpPr>
          <p:cNvPr id="7" name="Slide Number Placeholder 6">
            <a:extLst>
              <a:ext uri="{FF2B5EF4-FFF2-40B4-BE49-F238E27FC236}">
                <a16:creationId xmlns:a16="http://schemas.microsoft.com/office/drawing/2014/main" id="{0CAC9B12-AA79-4817-7B49-E88254D3A318}"/>
              </a:ext>
            </a:extLst>
          </p:cNvPr>
          <p:cNvSpPr>
            <a:spLocks noGrp="1"/>
          </p:cNvSpPr>
          <p:nvPr>
            <p:ph type="sldNum" sz="quarter" idx="19"/>
          </p:nvPr>
        </p:nvSpPr>
        <p:spPr/>
        <p:txBody>
          <a:bodyPr/>
          <a:lstStyle/>
          <a:p>
            <a:fld id="{AEAA3239-9EA4-4A65-A281-97F994456D9F}" type="slidenum">
              <a:rPr lang="en-US" smtClean="0"/>
              <a:pPr/>
              <a:t>22</a:t>
            </a:fld>
            <a:endParaRPr lang="en-US" sz="900" dirty="0"/>
          </a:p>
        </p:txBody>
      </p:sp>
      <p:sp>
        <p:nvSpPr>
          <p:cNvPr id="10" name="TextBox 9">
            <a:extLst>
              <a:ext uri="{FF2B5EF4-FFF2-40B4-BE49-F238E27FC236}">
                <a16:creationId xmlns:a16="http://schemas.microsoft.com/office/drawing/2014/main" id="{897B7400-0409-4120-A5A9-23A655137A46}"/>
              </a:ext>
            </a:extLst>
          </p:cNvPr>
          <p:cNvSpPr txBox="1"/>
          <p:nvPr/>
        </p:nvSpPr>
        <p:spPr>
          <a:xfrm>
            <a:off x="7200900" y="581025"/>
            <a:ext cx="4391025" cy="1005780"/>
          </a:xfrm>
          <a:prstGeom prst="rect">
            <a:avLst/>
          </a:prstGeom>
          <a:noFill/>
        </p:spPr>
        <p:txBody>
          <a:bodyPr wrap="square" rtlCol="0">
            <a:normAutofit/>
          </a:bodyPr>
          <a:lstStyle/>
          <a:p>
            <a:pPr marL="0" algn="l">
              <a:buNone/>
            </a:pPr>
            <a:r>
              <a:rPr sz="3600">
                <a:solidFill>
                  <a:srgbClr val="105237"/>
                </a:solidFill>
                <a:effectLst/>
                <a:latin typeface="Avenir Next LT Pro" panose="020B0504020202020204" pitchFamily="34" charset="0"/>
              </a:rPr>
              <a:t>Self‑Care for Facilitators</a:t>
            </a:r>
            <a:r>
              <a:rPr>
                <a:effectLst/>
              </a:rPr>
              <a:t> </a:t>
            </a:r>
            <a:endParaRPr lang="en-US"/>
          </a:p>
        </p:txBody>
      </p:sp>
      <p:sp>
        <p:nvSpPr>
          <p:cNvPr id="11" name="TextBox 10">
            <a:extLst>
              <a:ext uri="{FF2B5EF4-FFF2-40B4-BE49-F238E27FC236}">
                <a16:creationId xmlns:a16="http://schemas.microsoft.com/office/drawing/2014/main" id="{F9286917-93AB-48DA-8194-EF063985AE0B}"/>
              </a:ext>
            </a:extLst>
          </p:cNvPr>
          <p:cNvSpPr txBox="1"/>
          <p:nvPr/>
        </p:nvSpPr>
        <p:spPr>
          <a:xfrm>
            <a:off x="7200900" y="1853505"/>
            <a:ext cx="4391025" cy="3124200"/>
          </a:xfrm>
          <a:prstGeom prst="rect">
            <a:avLst/>
          </a:prstGeom>
          <a:noFill/>
        </p:spPr>
        <p:txBody>
          <a:bodyPr wrap="square" rtlCol="0">
            <a:normAutofit/>
          </a:bodyPr>
          <a:lstStyle/>
          <a:p>
            <a:pPr marL="0" algn="l">
              <a:buNone/>
            </a:pPr>
            <a:r>
              <a:rPr sz="1500" b="1">
                <a:solidFill>
                  <a:srgbClr val="105237"/>
                </a:solidFill>
                <a:effectLst/>
                <a:latin typeface="Avenir Next LT Pro" panose="020B0504020202020204" pitchFamily="34" charset="0"/>
              </a:rPr>
              <a:t>Mindfulness &amp; recovery</a:t>
            </a:r>
            <a:r>
              <a:rPr>
                <a:effectLst/>
              </a:rPr>
              <a:t> </a:t>
            </a:r>
          </a:p>
          <a:p>
            <a:pPr marL="0" algn="l">
              <a:spcBef>
                <a:spcPts val="750"/>
              </a:spcBef>
              <a:buNone/>
            </a:pPr>
            <a:r>
              <a:rPr sz="1425" b="0">
                <a:solidFill>
                  <a:srgbClr val="105237"/>
                </a:solidFill>
                <a:effectLst/>
                <a:latin typeface="Avenir Next LT Pro" panose="020B0504020202020204" pitchFamily="34" charset="0"/>
              </a:rPr>
              <a:t>Use brief grounding before/after sessions to regulate emotion and sustain empathetic engagement. </a:t>
            </a:r>
            <a:endParaRPr>
              <a:effectLst/>
            </a:endParaRPr>
          </a:p>
          <a:p>
            <a:pPr marL="0" algn="l">
              <a:spcBef>
                <a:spcPts val="1350"/>
              </a:spcBef>
              <a:buNone/>
            </a:pPr>
            <a:r>
              <a:rPr sz="1500" b="1">
                <a:solidFill>
                  <a:srgbClr val="105237"/>
                </a:solidFill>
                <a:effectLst/>
                <a:latin typeface="Avenir Next LT Pro" panose="020B0504020202020204" pitchFamily="34" charset="0"/>
              </a:rPr>
              <a:t>Boundaries that protect capacity</a:t>
            </a:r>
            <a:r>
              <a:rPr>
                <a:effectLst/>
              </a:rPr>
              <a:t> </a:t>
            </a:r>
          </a:p>
          <a:p>
            <a:pPr marL="0" algn="l">
              <a:spcBef>
                <a:spcPts val="750"/>
              </a:spcBef>
              <a:buNone/>
            </a:pPr>
            <a:r>
              <a:rPr sz="1425" b="0">
                <a:solidFill>
                  <a:srgbClr val="105237"/>
                </a:solidFill>
                <a:effectLst/>
                <a:latin typeface="Avenir Next LT Pro" panose="020B0504020202020204" pitchFamily="34" charset="0"/>
              </a:rPr>
              <a:t>Set clear time limits, roles, and follow‑up expectations to reduce overload and prevent burnout. </a:t>
            </a:r>
            <a:endParaRPr>
              <a:effectLst/>
            </a:endParaRPr>
          </a:p>
          <a:p>
            <a:pPr marL="0" algn="l">
              <a:spcBef>
                <a:spcPts val="1350"/>
              </a:spcBef>
              <a:buNone/>
            </a:pPr>
            <a:r>
              <a:rPr sz="1500" b="1">
                <a:solidFill>
                  <a:srgbClr val="105237"/>
                </a:solidFill>
                <a:effectLst/>
                <a:latin typeface="Avenir Next LT Pro" panose="020B0504020202020204" pitchFamily="34" charset="0"/>
              </a:rPr>
              <a:t>Peer support &amp; supervision</a:t>
            </a:r>
            <a:r>
              <a:rPr>
                <a:effectLst/>
              </a:rPr>
              <a:t> </a:t>
            </a:r>
          </a:p>
          <a:p>
            <a:pPr marL="0" algn="l">
              <a:spcBef>
                <a:spcPts val="750"/>
              </a:spcBef>
              <a:buNone/>
            </a:pPr>
            <a:r>
              <a:rPr sz="1425" b="0">
                <a:solidFill>
                  <a:srgbClr val="105237"/>
                </a:solidFill>
                <a:effectLst/>
                <a:latin typeface="Avenir Next LT Pro" panose="020B0504020202020204" pitchFamily="34" charset="0"/>
              </a:rPr>
              <a:t>Debrief with fellow facilitators and schedule regular supervision; active self‑care lowers stress over time. </a:t>
            </a:r>
            <a:endParaRPr lang="en-US"/>
          </a:p>
        </p:txBody>
      </p:sp>
    </p:spTree>
    <p:extLst>
      <p:ext uri="{BB962C8B-B14F-4D97-AF65-F5344CB8AC3E}">
        <p14:creationId xmlns:p14="http://schemas.microsoft.com/office/powerpoint/2010/main" val="36223669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DC18051F-09C0-4F4F-871A-35B5C75182C0}"/>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9" name="Content Placeholder 8">
            <a:extLst>
              <a:ext uri="{FF2B5EF4-FFF2-40B4-BE49-F238E27FC236}">
                <a16:creationId xmlns:a16="http://schemas.microsoft.com/office/drawing/2014/main" id="{82AB6AEB-9B4A-42C3-B099-6F7D15183363}"/>
              </a:ext>
            </a:extLst>
          </p:cNvPr>
          <p:cNvPicPr>
            <a:picLocks noGrp="1" noChangeAspect="1"/>
          </p:cNvPicPr>
          <p:nvPr>
            <p:ph sz="quarter" idx="16"/>
          </p:nvPr>
        </p:nvPicPr>
        <p:blipFill>
          <a:blip>
            <a:extLst>
              <a:ext uri="{96DAC541-7B7A-43D3-8B79-37D633B846F1}">
                <asvg:svgBlip xmlns:asvg="http://schemas.microsoft.com/office/drawing/2016/SVG/main" r:embed="rId4"/>
              </a:ext>
            </a:extLst>
          </a:blip>
          <a:stretch>
            <a:fillRect/>
          </a:stretch>
        </p:blipFill>
        <p:spPr>
          <a:xfrm>
            <a:off x="638175" y="3025378"/>
            <a:ext cx="857250" cy="857250"/>
          </a:xfrm>
          <a:prstGeom prst="rect">
            <a:avLst/>
          </a:prstGeom>
        </p:spPr>
      </p:pic>
      <p:sp>
        <p:nvSpPr>
          <p:cNvPr id="6" name="Date Placeholder 5">
            <a:extLst>
              <a:ext uri="{FF2B5EF4-FFF2-40B4-BE49-F238E27FC236}">
                <a16:creationId xmlns:a16="http://schemas.microsoft.com/office/drawing/2014/main" id="{A2C6255E-E729-5363-51B5-60E40614471B}"/>
              </a:ext>
            </a:extLst>
          </p:cNvPr>
          <p:cNvSpPr>
            <a:spLocks noGrp="1"/>
          </p:cNvSpPr>
          <p:nvPr>
            <p:ph type="dt" sz="half" idx="17"/>
          </p:nvPr>
        </p:nvSpPr>
        <p:spPr/>
        <p:txBody>
          <a:bodyPr/>
          <a:lstStyle/>
          <a:p>
            <a:fld id="{E4E981A1-C564-488D-B4B6-3CC796C959F2}" type="datetime1">
              <a:rPr lang="en-US" smtClean="0"/>
              <a:t>4/14/2026</a:t>
            </a:fld>
            <a:endParaRPr lang="en-US" sz="900" dirty="0"/>
          </a:p>
        </p:txBody>
      </p:sp>
      <p:sp>
        <p:nvSpPr>
          <p:cNvPr id="7" name="Slide Number Placeholder 6">
            <a:extLst>
              <a:ext uri="{FF2B5EF4-FFF2-40B4-BE49-F238E27FC236}">
                <a16:creationId xmlns:a16="http://schemas.microsoft.com/office/drawing/2014/main" id="{17B03660-7ED5-6B7D-698C-56139195EFFF}"/>
              </a:ext>
            </a:extLst>
          </p:cNvPr>
          <p:cNvSpPr>
            <a:spLocks noGrp="1"/>
          </p:cNvSpPr>
          <p:nvPr>
            <p:ph type="sldNum" sz="quarter" idx="19"/>
          </p:nvPr>
        </p:nvSpPr>
        <p:spPr/>
        <p:txBody>
          <a:bodyPr/>
          <a:lstStyle/>
          <a:p>
            <a:fld id="{AEAA3239-9EA4-4A65-A281-97F994456D9F}" type="slidenum">
              <a:rPr lang="en-US" smtClean="0"/>
              <a:pPr/>
              <a:t>23</a:t>
            </a:fld>
            <a:endParaRPr lang="en-US" sz="900" dirty="0"/>
          </a:p>
        </p:txBody>
      </p:sp>
      <p:pic>
        <p:nvPicPr>
          <p:cNvPr id="10" name="Graphic 9">
            <a:extLst>
              <a:ext uri="{FF2B5EF4-FFF2-40B4-BE49-F238E27FC236}">
                <a16:creationId xmlns:a16="http://schemas.microsoft.com/office/drawing/2014/main" id="{80FF0CF5-6228-4FB6-94ED-F8C425091E5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448050" y="3025378"/>
            <a:ext cx="857250" cy="857250"/>
          </a:xfrm>
          <a:prstGeom prst="rect">
            <a:avLst/>
          </a:prstGeom>
        </p:spPr>
      </p:pic>
      <p:pic>
        <p:nvPicPr>
          <p:cNvPr id="11" name="Graphic 10">
            <a:extLst>
              <a:ext uri="{FF2B5EF4-FFF2-40B4-BE49-F238E27FC236}">
                <a16:creationId xmlns:a16="http://schemas.microsoft.com/office/drawing/2014/main" id="{E838E5DD-6ACF-4A18-9AC3-EC210CDABD3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257925" y="3025378"/>
            <a:ext cx="857250" cy="857250"/>
          </a:xfrm>
          <a:prstGeom prst="rect">
            <a:avLst/>
          </a:prstGeom>
        </p:spPr>
      </p:pic>
      <p:pic>
        <p:nvPicPr>
          <p:cNvPr id="12" name="Graphic 11">
            <a:extLst>
              <a:ext uri="{FF2B5EF4-FFF2-40B4-BE49-F238E27FC236}">
                <a16:creationId xmlns:a16="http://schemas.microsoft.com/office/drawing/2014/main" id="{B829D8BE-CC09-4C2E-B4EB-D65CEEDB4B8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9067800" y="3025378"/>
            <a:ext cx="857250" cy="857250"/>
          </a:xfrm>
          <a:prstGeom prst="rect">
            <a:avLst/>
          </a:prstGeom>
        </p:spPr>
      </p:pic>
      <p:sp>
        <p:nvSpPr>
          <p:cNvPr id="13" name="TextBox 12">
            <a:extLst>
              <a:ext uri="{FF2B5EF4-FFF2-40B4-BE49-F238E27FC236}">
                <a16:creationId xmlns:a16="http://schemas.microsoft.com/office/drawing/2014/main" id="{4FCB7711-6B02-4101-BB92-455F0EC89A9B}"/>
              </a:ext>
            </a:extLst>
          </p:cNvPr>
          <p:cNvSpPr txBox="1"/>
          <p:nvPr/>
        </p:nvSpPr>
        <p:spPr>
          <a:xfrm>
            <a:off x="733425" y="923925"/>
            <a:ext cx="10953750" cy="1340941"/>
          </a:xfrm>
          <a:prstGeom prst="rect">
            <a:avLst/>
          </a:prstGeom>
          <a:noFill/>
        </p:spPr>
        <p:txBody>
          <a:bodyPr wrap="square" rtlCol="0">
            <a:normAutofit/>
          </a:bodyPr>
          <a:lstStyle/>
          <a:p>
            <a:pPr marL="0" algn="l">
              <a:spcBef>
                <a:spcPts val="450"/>
              </a:spcBef>
              <a:buNone/>
            </a:pPr>
            <a:r>
              <a:rPr sz="4800">
                <a:solidFill>
                  <a:srgbClr val="105237"/>
                </a:solidFill>
                <a:effectLst/>
                <a:latin typeface="Avenir Next LT Pro" panose="020B0504020202020204" pitchFamily="34" charset="0"/>
              </a:rPr>
              <a:t>Conclusion: Empowering Recovery Through Skilled Facilitation </a:t>
            </a:r>
            <a:endParaRPr lang="en-US"/>
          </a:p>
        </p:txBody>
      </p:sp>
      <p:sp>
        <p:nvSpPr>
          <p:cNvPr id="14" name="TextBox 13">
            <a:extLst>
              <a:ext uri="{FF2B5EF4-FFF2-40B4-BE49-F238E27FC236}">
                <a16:creationId xmlns:a16="http://schemas.microsoft.com/office/drawing/2014/main" id="{AABF17FD-C1ED-4153-9943-41F8C64362B1}"/>
              </a:ext>
            </a:extLst>
          </p:cNvPr>
          <p:cNvSpPr txBox="1"/>
          <p:nvPr/>
        </p:nvSpPr>
        <p:spPr>
          <a:xfrm>
            <a:off x="733425" y="4054078"/>
            <a:ext cx="2524125" cy="1757660"/>
          </a:xfrm>
          <a:prstGeom prst="rect">
            <a:avLst/>
          </a:prstGeom>
          <a:noFill/>
        </p:spPr>
        <p:txBody>
          <a:bodyPr wrap="square" rtlCol="0">
            <a:normAutofit/>
          </a:bodyPr>
          <a:lstStyle/>
          <a:p>
            <a:pPr marL="0" algn="l">
              <a:spcBef>
                <a:spcPts val="1350"/>
              </a:spcBef>
              <a:buNone/>
            </a:pPr>
            <a:r>
              <a:rPr sz="1800" b="1">
                <a:solidFill>
                  <a:srgbClr val="105237"/>
                </a:solidFill>
                <a:effectLst/>
                <a:latin typeface="Avenir Next LT Pro" panose="020B0504020202020204" pitchFamily="34" charset="0"/>
              </a:rPr>
              <a:t>Ground in WRAP </a:t>
            </a:r>
            <a:endParaRPr>
              <a:effectLst/>
            </a:endParaRPr>
          </a:p>
          <a:p>
            <a:pPr marL="0" algn="l">
              <a:spcBef>
                <a:spcPts val="1350"/>
              </a:spcBef>
              <a:buNone/>
            </a:pPr>
            <a:r>
              <a:rPr sz="1425" b="0">
                <a:solidFill>
                  <a:srgbClr val="105237"/>
                </a:solidFill>
                <a:effectLst/>
                <a:latin typeface="Avenir Next LT Pro" panose="020B0504020202020204" pitchFamily="34" charset="0"/>
              </a:rPr>
              <a:t>Understanding the WRAP model helps facilitators create clear, participant-led structure for recovery planning. </a:t>
            </a:r>
            <a:endParaRPr lang="en-US"/>
          </a:p>
        </p:txBody>
      </p:sp>
      <p:sp>
        <p:nvSpPr>
          <p:cNvPr id="15" name="TextBox 14">
            <a:extLst>
              <a:ext uri="{FF2B5EF4-FFF2-40B4-BE49-F238E27FC236}">
                <a16:creationId xmlns:a16="http://schemas.microsoft.com/office/drawing/2014/main" id="{3190E33D-6B07-42B2-85CE-6CCA0A89A601}"/>
              </a:ext>
            </a:extLst>
          </p:cNvPr>
          <p:cNvSpPr txBox="1"/>
          <p:nvPr/>
        </p:nvSpPr>
        <p:spPr>
          <a:xfrm>
            <a:off x="3543300" y="4054078"/>
            <a:ext cx="2524125" cy="1495276"/>
          </a:xfrm>
          <a:prstGeom prst="rect">
            <a:avLst/>
          </a:prstGeom>
          <a:noFill/>
        </p:spPr>
        <p:txBody>
          <a:bodyPr wrap="square" rtlCol="0">
            <a:normAutofit/>
          </a:bodyPr>
          <a:lstStyle/>
          <a:p>
            <a:pPr marL="0" algn="l">
              <a:spcBef>
                <a:spcPts val="1350"/>
              </a:spcBef>
              <a:buNone/>
            </a:pPr>
            <a:r>
              <a:rPr sz="1800" b="1">
                <a:solidFill>
                  <a:srgbClr val="105237"/>
                </a:solidFill>
                <a:effectLst/>
                <a:latin typeface="Avenir Next LT Pro" panose="020B0504020202020204" pitchFamily="34" charset="0"/>
              </a:rPr>
              <a:t>Practice Key Skills </a:t>
            </a:r>
            <a:endParaRPr>
              <a:effectLst/>
            </a:endParaRPr>
          </a:p>
          <a:p>
            <a:pPr marL="0" algn="l">
              <a:spcBef>
                <a:spcPts val="1350"/>
              </a:spcBef>
              <a:buNone/>
            </a:pPr>
            <a:r>
              <a:rPr sz="1425" b="0">
                <a:solidFill>
                  <a:srgbClr val="105237"/>
                </a:solidFill>
                <a:effectLst/>
                <a:latin typeface="Avenir Next LT Pro" panose="020B0504020202020204" pitchFamily="34" charset="0"/>
              </a:rPr>
              <a:t>Strong facilitation skills build trust, encourage participation, and support peer-informed learning. </a:t>
            </a:r>
            <a:endParaRPr lang="en-US"/>
          </a:p>
        </p:txBody>
      </p:sp>
      <p:sp>
        <p:nvSpPr>
          <p:cNvPr id="16" name="TextBox 15">
            <a:extLst>
              <a:ext uri="{FF2B5EF4-FFF2-40B4-BE49-F238E27FC236}">
                <a16:creationId xmlns:a16="http://schemas.microsoft.com/office/drawing/2014/main" id="{D2C867B5-99A0-456A-B0F0-9E550F136B04}"/>
              </a:ext>
            </a:extLst>
          </p:cNvPr>
          <p:cNvSpPr txBox="1"/>
          <p:nvPr/>
        </p:nvSpPr>
        <p:spPr>
          <a:xfrm>
            <a:off x="6353175" y="4054078"/>
            <a:ext cx="2524125" cy="1757660"/>
          </a:xfrm>
          <a:prstGeom prst="rect">
            <a:avLst/>
          </a:prstGeom>
          <a:noFill/>
        </p:spPr>
        <p:txBody>
          <a:bodyPr wrap="square" rtlCol="0">
            <a:normAutofit/>
          </a:bodyPr>
          <a:lstStyle/>
          <a:p>
            <a:pPr marL="0" algn="l">
              <a:spcBef>
                <a:spcPts val="1350"/>
              </a:spcBef>
              <a:buNone/>
            </a:pPr>
            <a:r>
              <a:rPr sz="1800" b="1">
                <a:solidFill>
                  <a:srgbClr val="105237"/>
                </a:solidFill>
                <a:effectLst/>
                <a:latin typeface="Avenir Next LT Pro" panose="020B0504020202020204" pitchFamily="34" charset="0"/>
              </a:rPr>
              <a:t>Apply Best Practices </a:t>
            </a:r>
            <a:endParaRPr>
              <a:effectLst/>
            </a:endParaRPr>
          </a:p>
          <a:p>
            <a:pPr marL="0" algn="l">
              <a:spcBef>
                <a:spcPts val="1350"/>
              </a:spcBef>
              <a:buNone/>
            </a:pPr>
            <a:r>
              <a:rPr sz="1425" b="0">
                <a:solidFill>
                  <a:srgbClr val="105237"/>
                </a:solidFill>
                <a:effectLst/>
                <a:latin typeface="Avenir Next LT Pro" panose="020B0504020202020204" pitchFamily="34" charset="0"/>
              </a:rPr>
              <a:t>Consistent group agreements and inclusive processes help address challenges and keep spaces supportive. </a:t>
            </a:r>
            <a:endParaRPr lang="en-US"/>
          </a:p>
        </p:txBody>
      </p:sp>
      <p:sp>
        <p:nvSpPr>
          <p:cNvPr id="17" name="TextBox 16">
            <a:extLst>
              <a:ext uri="{FF2B5EF4-FFF2-40B4-BE49-F238E27FC236}">
                <a16:creationId xmlns:a16="http://schemas.microsoft.com/office/drawing/2014/main" id="{0CDC928A-85DB-41F7-B9BE-A44EE4A7D46A}"/>
              </a:ext>
            </a:extLst>
          </p:cNvPr>
          <p:cNvSpPr txBox="1"/>
          <p:nvPr/>
        </p:nvSpPr>
        <p:spPr>
          <a:xfrm>
            <a:off x="9163050" y="4054078"/>
            <a:ext cx="2524125" cy="1495276"/>
          </a:xfrm>
          <a:prstGeom prst="rect">
            <a:avLst/>
          </a:prstGeom>
          <a:noFill/>
        </p:spPr>
        <p:txBody>
          <a:bodyPr wrap="square" rtlCol="0">
            <a:normAutofit/>
          </a:bodyPr>
          <a:lstStyle/>
          <a:p>
            <a:pPr marL="0" algn="l">
              <a:spcBef>
                <a:spcPts val="1350"/>
              </a:spcBef>
              <a:buNone/>
            </a:pPr>
            <a:r>
              <a:rPr sz="1800" b="1">
                <a:solidFill>
                  <a:srgbClr val="105237"/>
                </a:solidFill>
                <a:effectLst/>
                <a:latin typeface="Avenir Next LT Pro" panose="020B0504020202020204" pitchFamily="34" charset="0"/>
              </a:rPr>
              <a:t>Sustain the Facilitator </a:t>
            </a:r>
            <a:endParaRPr>
              <a:effectLst/>
            </a:endParaRPr>
          </a:p>
          <a:p>
            <a:pPr marL="0" algn="l">
              <a:spcBef>
                <a:spcPts val="1350"/>
              </a:spcBef>
              <a:buNone/>
            </a:pPr>
            <a:r>
              <a:rPr sz="1425" b="0">
                <a:solidFill>
                  <a:srgbClr val="105237"/>
                </a:solidFill>
                <a:effectLst/>
                <a:latin typeface="Avenir Next LT Pro" panose="020B0504020202020204" pitchFamily="34" charset="0"/>
              </a:rPr>
              <a:t>Ongoing development and self-care strengthen facilitation and promote long-term impact in WRAP. </a:t>
            </a:r>
            <a:endParaRPr lang="en-US"/>
          </a:p>
        </p:txBody>
      </p:sp>
    </p:spTree>
    <p:extLst>
      <p:ext uri="{BB962C8B-B14F-4D97-AF65-F5344CB8AC3E}">
        <p14:creationId xmlns:p14="http://schemas.microsoft.com/office/powerpoint/2010/main" val="10232623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F7B2194B-648F-4AAD-BB94-19EECFC50CB7}"/>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4" name="Content Placeholder 3">
            <a:extLst>
              <a:ext uri="{FF2B5EF4-FFF2-40B4-BE49-F238E27FC236}">
                <a16:creationId xmlns:a16="http://schemas.microsoft.com/office/drawing/2014/main" id="{9EECE7B0-60AE-39BE-4393-D3CECD4FE730}"/>
              </a:ext>
            </a:extLst>
          </p:cNvPr>
          <p:cNvSpPr>
            <a:spLocks noGrp="1"/>
          </p:cNvSpPr>
          <p:nvPr>
            <p:ph sz="quarter" idx="16"/>
          </p:nvPr>
        </p:nvSpPr>
        <p:spPr>
          <a:xfrm>
            <a:off x="828675" y="2886075"/>
            <a:ext cx="10534650" cy="3143250"/>
          </a:xfrm>
        </p:spPr>
        <p:txBody>
          <a:bodyPr>
            <a:normAutofit fontScale="77500" lnSpcReduction="20000"/>
          </a:bodyPr>
          <a:lstStyle/>
          <a:p>
            <a:pPr marL="0" marR="0" indent="0" algn="l" fontAlgn="b">
              <a:buNone/>
            </a:pPr>
            <a:r>
              <a:rPr sz="6750">
                <a:solidFill>
                  <a:srgbClr val="DEB4FC"/>
                </a:solidFill>
                <a:effectLst/>
                <a:latin typeface="Avenir Next LT Pro" panose="020B0504020202020204" pitchFamily="34" charset="0"/>
              </a:rPr>
              <a:t>Overview of Wellness Recovery Action Plan (WRAP)</a:t>
            </a:r>
            <a:r>
              <a:rPr>
                <a:effectLst/>
              </a:rPr>
              <a:t> </a:t>
            </a:r>
            <a:endParaRPr lang="en-US"/>
          </a:p>
        </p:txBody>
      </p:sp>
      <p:sp>
        <p:nvSpPr>
          <p:cNvPr id="6" name="Date Placeholder 5">
            <a:extLst>
              <a:ext uri="{FF2B5EF4-FFF2-40B4-BE49-F238E27FC236}">
                <a16:creationId xmlns:a16="http://schemas.microsoft.com/office/drawing/2014/main" id="{019137E2-679B-FB0D-3FE4-9190017B73FE}"/>
              </a:ext>
            </a:extLst>
          </p:cNvPr>
          <p:cNvSpPr>
            <a:spLocks noGrp="1"/>
          </p:cNvSpPr>
          <p:nvPr>
            <p:ph type="dt" sz="half" idx="17"/>
          </p:nvPr>
        </p:nvSpPr>
        <p:spPr/>
        <p:txBody>
          <a:bodyPr/>
          <a:lstStyle/>
          <a:p>
            <a:fld id="{E4E981A1-C564-488D-B4B6-3CC796C959F2}" type="datetime1">
              <a:rPr lang="en-US" smtClean="0"/>
              <a:t>4/14/2026</a:t>
            </a:fld>
            <a:endParaRPr lang="en-US" sz="900" dirty="0"/>
          </a:p>
        </p:txBody>
      </p:sp>
      <p:sp>
        <p:nvSpPr>
          <p:cNvPr id="7" name="Slide Number Placeholder 6">
            <a:extLst>
              <a:ext uri="{FF2B5EF4-FFF2-40B4-BE49-F238E27FC236}">
                <a16:creationId xmlns:a16="http://schemas.microsoft.com/office/drawing/2014/main" id="{11115451-5D8E-4D23-4D6C-471331C2EB53}"/>
              </a:ext>
            </a:extLst>
          </p:cNvPr>
          <p:cNvSpPr>
            <a:spLocks noGrp="1"/>
          </p:cNvSpPr>
          <p:nvPr>
            <p:ph type="sldNum" sz="quarter" idx="19"/>
          </p:nvPr>
        </p:nvSpPr>
        <p:spPr/>
        <p:txBody>
          <a:bodyPr/>
          <a:lstStyle/>
          <a:p>
            <a:fld id="{AEAA3239-9EA4-4A65-A281-97F994456D9F}" type="slidenum">
              <a:rPr lang="en-US" smtClean="0"/>
              <a:pPr/>
              <a:t>3</a:t>
            </a:fld>
            <a:endParaRPr lang="en-US" sz="900" dirty="0"/>
          </a:p>
        </p:txBody>
      </p:sp>
    </p:spTree>
    <p:extLst>
      <p:ext uri="{BB962C8B-B14F-4D97-AF65-F5344CB8AC3E}">
        <p14:creationId xmlns:p14="http://schemas.microsoft.com/office/powerpoint/2010/main" val="8479745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06716B58-971D-4EB7-A66F-AB04962FB2AA}"/>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9" name="Content Placeholder 8" descr="A visually engaging illustration showing a person surrounded by icons representing the WRAP model components: wellness tools (heart or yoga mat icon), triggers (exclamation mark icon), early warning signs (alert bell icon), and crisis plans (shield icon). The scene should convey empowerment, proactive self-management, and resilience, with a calm, supportive atmosphere. No visible or implied text, letters, or words should appear anywhere in the image. The composition should allow space for descriptive text and clearly depict the concept of mental health self-management">
            <a:extLst>
              <a:ext uri="{FF2B5EF4-FFF2-40B4-BE49-F238E27FC236}">
                <a16:creationId xmlns:a16="http://schemas.microsoft.com/office/drawing/2014/main" id="{4DDBE65D-C679-49B4-9DE3-F9E5FC0693F4}"/>
              </a:ext>
            </a:extLst>
          </p:cNvPr>
          <p:cNvPicPr>
            <a:picLocks noGrp="1" noChangeAspect="1"/>
          </p:cNvPicPr>
          <p:nvPr>
            <p:ph sz="quarter" idx="16"/>
          </p:nvPr>
        </p:nvPicPr>
        <p:blipFill>
          <a:blip>
            <a:extLst>
              <a:ext uri="{96DAC541-7B7A-43D3-8B79-37D633B846F1}">
                <asvg:svgBlip xmlns:asvg="http://schemas.microsoft.com/office/drawing/2016/SVG/main" r:embed="rId4"/>
              </a:ext>
            </a:extLst>
          </a:blip>
          <a:stretch>
            <a:fillRect/>
          </a:stretch>
        </p:blipFill>
        <p:spPr>
          <a:xfrm>
            <a:off x="5334000" y="0"/>
            <a:ext cx="6858000" cy="6858000"/>
          </a:xfrm>
          <a:prstGeom prst="rect">
            <a:avLst/>
          </a:prstGeom>
        </p:spPr>
      </p:pic>
      <p:sp>
        <p:nvSpPr>
          <p:cNvPr id="6" name="Date Placeholder 5">
            <a:extLst>
              <a:ext uri="{FF2B5EF4-FFF2-40B4-BE49-F238E27FC236}">
                <a16:creationId xmlns:a16="http://schemas.microsoft.com/office/drawing/2014/main" id="{117525DC-66CE-B733-E713-F767382FA1E9}"/>
              </a:ext>
            </a:extLst>
          </p:cNvPr>
          <p:cNvSpPr>
            <a:spLocks noGrp="1"/>
          </p:cNvSpPr>
          <p:nvPr>
            <p:ph type="dt" sz="half" idx="17"/>
          </p:nvPr>
        </p:nvSpPr>
        <p:spPr/>
        <p:txBody>
          <a:bodyPr/>
          <a:lstStyle/>
          <a:p>
            <a:fld id="{E4E981A1-C564-488D-B4B6-3CC796C959F2}" type="datetime1">
              <a:rPr lang="en-US" smtClean="0"/>
              <a:t>4/14/2026</a:t>
            </a:fld>
            <a:endParaRPr lang="en-US" sz="900" dirty="0"/>
          </a:p>
        </p:txBody>
      </p:sp>
      <p:sp>
        <p:nvSpPr>
          <p:cNvPr id="7" name="Slide Number Placeholder 6">
            <a:extLst>
              <a:ext uri="{FF2B5EF4-FFF2-40B4-BE49-F238E27FC236}">
                <a16:creationId xmlns:a16="http://schemas.microsoft.com/office/drawing/2014/main" id="{134C7774-1E63-83C2-B449-BAA0056F1283}"/>
              </a:ext>
            </a:extLst>
          </p:cNvPr>
          <p:cNvSpPr>
            <a:spLocks noGrp="1"/>
          </p:cNvSpPr>
          <p:nvPr>
            <p:ph type="sldNum" sz="quarter" idx="19"/>
          </p:nvPr>
        </p:nvSpPr>
        <p:spPr/>
        <p:txBody>
          <a:bodyPr/>
          <a:lstStyle/>
          <a:p>
            <a:fld id="{AEAA3239-9EA4-4A65-A281-97F994456D9F}" type="slidenum">
              <a:rPr lang="en-US" smtClean="0"/>
              <a:pPr/>
              <a:t>4</a:t>
            </a:fld>
            <a:endParaRPr lang="en-US" sz="900" dirty="0"/>
          </a:p>
        </p:txBody>
      </p:sp>
      <p:sp>
        <p:nvSpPr>
          <p:cNvPr id="10" name="TextBox 9">
            <a:extLst>
              <a:ext uri="{FF2B5EF4-FFF2-40B4-BE49-F238E27FC236}">
                <a16:creationId xmlns:a16="http://schemas.microsoft.com/office/drawing/2014/main" id="{67332FC5-1546-41BE-AA91-7A912C342AF8}"/>
              </a:ext>
            </a:extLst>
          </p:cNvPr>
          <p:cNvSpPr txBox="1"/>
          <p:nvPr/>
        </p:nvSpPr>
        <p:spPr>
          <a:xfrm>
            <a:off x="619125" y="581025"/>
            <a:ext cx="4391025" cy="1005780"/>
          </a:xfrm>
          <a:prstGeom prst="rect">
            <a:avLst/>
          </a:prstGeom>
          <a:noFill/>
        </p:spPr>
        <p:txBody>
          <a:bodyPr wrap="square" rtlCol="0">
            <a:normAutofit/>
          </a:bodyPr>
          <a:lstStyle/>
          <a:p>
            <a:pPr marL="0" algn="l">
              <a:buNone/>
            </a:pPr>
            <a:r>
              <a:rPr sz="3600">
                <a:solidFill>
                  <a:srgbClr val="105237"/>
                </a:solidFill>
                <a:effectLst/>
                <a:latin typeface="Avenir Next LT Pro" panose="020B0504020202020204" pitchFamily="34" charset="0"/>
              </a:rPr>
              <a:t>Understanding the WRAP Model</a:t>
            </a:r>
            <a:r>
              <a:rPr>
                <a:effectLst/>
              </a:rPr>
              <a:t> </a:t>
            </a:r>
            <a:endParaRPr lang="en-US"/>
          </a:p>
        </p:txBody>
      </p:sp>
      <p:sp>
        <p:nvSpPr>
          <p:cNvPr id="11" name="TextBox 10">
            <a:extLst>
              <a:ext uri="{FF2B5EF4-FFF2-40B4-BE49-F238E27FC236}">
                <a16:creationId xmlns:a16="http://schemas.microsoft.com/office/drawing/2014/main" id="{19B309FB-DD75-442C-8DDF-A8D2AFC4D364}"/>
              </a:ext>
            </a:extLst>
          </p:cNvPr>
          <p:cNvSpPr txBox="1"/>
          <p:nvPr/>
        </p:nvSpPr>
        <p:spPr>
          <a:xfrm>
            <a:off x="619125" y="1872555"/>
            <a:ext cx="4391025" cy="228600"/>
          </a:xfrm>
          <a:prstGeom prst="rect">
            <a:avLst/>
          </a:prstGeom>
          <a:noFill/>
        </p:spPr>
        <p:txBody>
          <a:bodyPr wrap="square" rtlCol="0">
            <a:normAutofit/>
          </a:bodyPr>
          <a:lstStyle/>
          <a:p>
            <a:pPr marL="0" algn="l">
              <a:buNone/>
            </a:pPr>
            <a:r>
              <a:rPr sz="1500" b="1">
                <a:solidFill>
                  <a:srgbClr val="105237"/>
                </a:solidFill>
                <a:effectLst/>
                <a:latin typeface="Avenir Next LT Pro" panose="020B0504020202020204" pitchFamily="34" charset="0"/>
              </a:rPr>
              <a:t>What it is</a:t>
            </a:r>
            <a:r>
              <a:rPr>
                <a:effectLst/>
              </a:rPr>
              <a:t> </a:t>
            </a:r>
            <a:endParaRPr lang="en-US"/>
          </a:p>
        </p:txBody>
      </p:sp>
      <p:sp>
        <p:nvSpPr>
          <p:cNvPr id="12" name="TextBox 11">
            <a:extLst>
              <a:ext uri="{FF2B5EF4-FFF2-40B4-BE49-F238E27FC236}">
                <a16:creationId xmlns:a16="http://schemas.microsoft.com/office/drawing/2014/main" id="{A9E60E6F-A0EE-422C-82CE-6BEF1ABC33EF}"/>
              </a:ext>
            </a:extLst>
          </p:cNvPr>
          <p:cNvSpPr txBox="1"/>
          <p:nvPr/>
        </p:nvSpPr>
        <p:spPr>
          <a:xfrm>
            <a:off x="619125" y="2196405"/>
            <a:ext cx="4391025" cy="732680"/>
          </a:xfrm>
          <a:prstGeom prst="rect">
            <a:avLst/>
          </a:prstGeom>
          <a:noFill/>
        </p:spPr>
        <p:txBody>
          <a:bodyPr wrap="square" rtlCol="0">
            <a:normAutofit/>
          </a:bodyPr>
          <a:lstStyle/>
          <a:p>
            <a:pPr marL="0" marR="0" algn="l">
              <a:spcBef>
                <a:spcPts val="750"/>
              </a:spcBef>
              <a:buNone/>
            </a:pPr>
            <a:r>
              <a:rPr sz="1425" b="0">
                <a:solidFill>
                  <a:srgbClr val="105237"/>
                </a:solidFill>
                <a:effectLst/>
                <a:latin typeface="Avenir Next LT Pro" panose="020B0504020202020204" pitchFamily="34" charset="0"/>
              </a:rPr>
              <a:t>An evidence-based framework by Mary Ellen Copeland that helps people manage mental health proactively through a personalized wellness plan.</a:t>
            </a:r>
            <a:r>
              <a:rPr>
                <a:effectLst/>
              </a:rPr>
              <a:t> </a:t>
            </a:r>
            <a:endParaRPr lang="en-US"/>
          </a:p>
        </p:txBody>
      </p:sp>
      <p:sp>
        <p:nvSpPr>
          <p:cNvPr id="13" name="TextBox 12">
            <a:extLst>
              <a:ext uri="{FF2B5EF4-FFF2-40B4-BE49-F238E27FC236}">
                <a16:creationId xmlns:a16="http://schemas.microsoft.com/office/drawing/2014/main" id="{D009A81B-88CE-466B-B82D-86EB31B9DF70}"/>
              </a:ext>
            </a:extLst>
          </p:cNvPr>
          <p:cNvSpPr txBox="1"/>
          <p:nvPr/>
        </p:nvSpPr>
        <p:spPr>
          <a:xfrm>
            <a:off x="619125" y="3062436"/>
            <a:ext cx="4391025" cy="228600"/>
          </a:xfrm>
          <a:prstGeom prst="rect">
            <a:avLst/>
          </a:prstGeom>
          <a:noFill/>
        </p:spPr>
        <p:txBody>
          <a:bodyPr wrap="square" rtlCol="0">
            <a:normAutofit/>
          </a:bodyPr>
          <a:lstStyle/>
          <a:p>
            <a:pPr marL="0" marR="0" algn="l">
              <a:spcBef>
                <a:spcPts val="1050"/>
              </a:spcBef>
              <a:buNone/>
            </a:pPr>
            <a:r>
              <a:rPr sz="1500" b="1">
                <a:solidFill>
                  <a:srgbClr val="105237"/>
                </a:solidFill>
                <a:effectLst/>
                <a:latin typeface="Avenir Next LT Pro" panose="020B0504020202020204" pitchFamily="34" charset="0"/>
              </a:rPr>
              <a:t>Core components</a:t>
            </a:r>
            <a:r>
              <a:rPr>
                <a:effectLst/>
              </a:rPr>
              <a:t> </a:t>
            </a:r>
            <a:endParaRPr lang="en-US"/>
          </a:p>
        </p:txBody>
      </p:sp>
      <p:sp>
        <p:nvSpPr>
          <p:cNvPr id="14" name="TextBox 13">
            <a:extLst>
              <a:ext uri="{FF2B5EF4-FFF2-40B4-BE49-F238E27FC236}">
                <a16:creationId xmlns:a16="http://schemas.microsoft.com/office/drawing/2014/main" id="{086E533F-D597-4C0B-B122-7F32B8C32BC1}"/>
              </a:ext>
            </a:extLst>
          </p:cNvPr>
          <p:cNvSpPr txBox="1"/>
          <p:nvPr/>
        </p:nvSpPr>
        <p:spPr>
          <a:xfrm>
            <a:off x="619125" y="3386286"/>
            <a:ext cx="4391025" cy="732680"/>
          </a:xfrm>
          <a:prstGeom prst="rect">
            <a:avLst/>
          </a:prstGeom>
          <a:noFill/>
        </p:spPr>
        <p:txBody>
          <a:bodyPr wrap="square" rtlCol="0">
            <a:normAutofit/>
          </a:bodyPr>
          <a:lstStyle/>
          <a:p>
            <a:pPr marL="0" marR="0" algn="l">
              <a:spcBef>
                <a:spcPts val="750"/>
              </a:spcBef>
              <a:buNone/>
            </a:pPr>
            <a:r>
              <a:rPr sz="1425" b="0">
                <a:solidFill>
                  <a:srgbClr val="105237"/>
                </a:solidFill>
                <a:effectLst/>
                <a:latin typeface="Avenir Next LT Pro" panose="020B0504020202020204" pitchFamily="34" charset="0"/>
              </a:rPr>
              <a:t>Identifies wellness tools, triggers, early warning signs, and a crisis plan—so you can respond early and stay grounded in daily routines.</a:t>
            </a:r>
            <a:r>
              <a:rPr>
                <a:effectLst/>
              </a:rPr>
              <a:t> </a:t>
            </a:r>
            <a:endParaRPr lang="en-US"/>
          </a:p>
        </p:txBody>
      </p:sp>
      <p:sp>
        <p:nvSpPr>
          <p:cNvPr id="15" name="TextBox 14">
            <a:extLst>
              <a:ext uri="{FF2B5EF4-FFF2-40B4-BE49-F238E27FC236}">
                <a16:creationId xmlns:a16="http://schemas.microsoft.com/office/drawing/2014/main" id="{7D3EB3CE-6B74-4088-AEA3-AB2F7F62BB30}"/>
              </a:ext>
            </a:extLst>
          </p:cNvPr>
          <p:cNvSpPr txBox="1"/>
          <p:nvPr/>
        </p:nvSpPr>
        <p:spPr>
          <a:xfrm>
            <a:off x="619125" y="4252317"/>
            <a:ext cx="4391025" cy="228600"/>
          </a:xfrm>
          <a:prstGeom prst="rect">
            <a:avLst/>
          </a:prstGeom>
          <a:noFill/>
        </p:spPr>
        <p:txBody>
          <a:bodyPr wrap="square" rtlCol="0">
            <a:normAutofit/>
          </a:bodyPr>
          <a:lstStyle/>
          <a:p>
            <a:pPr marL="0" marR="0" algn="l">
              <a:spcBef>
                <a:spcPts val="1050"/>
              </a:spcBef>
              <a:buNone/>
            </a:pPr>
            <a:r>
              <a:rPr sz="1500" b="1">
                <a:solidFill>
                  <a:srgbClr val="105237"/>
                </a:solidFill>
                <a:effectLst/>
                <a:latin typeface="Avenir Next LT Pro" panose="020B0504020202020204" pitchFamily="34" charset="0"/>
              </a:rPr>
              <a:t>Why it matters</a:t>
            </a:r>
            <a:r>
              <a:rPr>
                <a:effectLst/>
              </a:rPr>
              <a:t> </a:t>
            </a:r>
            <a:endParaRPr lang="en-US"/>
          </a:p>
        </p:txBody>
      </p:sp>
      <p:sp>
        <p:nvSpPr>
          <p:cNvPr id="16" name="TextBox 15">
            <a:extLst>
              <a:ext uri="{FF2B5EF4-FFF2-40B4-BE49-F238E27FC236}">
                <a16:creationId xmlns:a16="http://schemas.microsoft.com/office/drawing/2014/main" id="{6C5F5518-6608-46AE-B0B8-BC66D63FFA5E}"/>
              </a:ext>
            </a:extLst>
          </p:cNvPr>
          <p:cNvSpPr txBox="1"/>
          <p:nvPr/>
        </p:nvSpPr>
        <p:spPr>
          <a:xfrm>
            <a:off x="619125" y="4576167"/>
            <a:ext cx="4391025" cy="732680"/>
          </a:xfrm>
          <a:prstGeom prst="rect">
            <a:avLst/>
          </a:prstGeom>
          <a:noFill/>
        </p:spPr>
        <p:txBody>
          <a:bodyPr wrap="square" rtlCol="0">
            <a:normAutofit/>
          </a:bodyPr>
          <a:lstStyle/>
          <a:p>
            <a:pPr marL="0" marR="0" algn="l">
              <a:spcBef>
                <a:spcPts val="750"/>
              </a:spcBef>
              <a:buNone/>
            </a:pPr>
            <a:r>
              <a:rPr sz="1425" b="0">
                <a:solidFill>
                  <a:srgbClr val="105237"/>
                </a:solidFill>
                <a:effectLst/>
                <a:latin typeface="Avenir Next LT Pro" panose="020B0504020202020204" pitchFamily="34" charset="0"/>
              </a:rPr>
              <a:t>Research shows WRAP can increase a sense of control and reduce hospitalization by building self-advocacy, resilience, and support planning.</a:t>
            </a:r>
            <a:r>
              <a:rPr>
                <a:effectLst/>
              </a:rPr>
              <a:t> </a:t>
            </a:r>
            <a:endParaRPr lang="en-US"/>
          </a:p>
        </p:txBody>
      </p:sp>
    </p:spTree>
    <p:extLst>
      <p:ext uri="{BB962C8B-B14F-4D97-AF65-F5344CB8AC3E}">
        <p14:creationId xmlns:p14="http://schemas.microsoft.com/office/powerpoint/2010/main" val="4390710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8A9D2DC0-A858-4A36-B3C9-E1CB0F4146F1}"/>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9" name="Content Placeholder 8" descr="A vector illustration icon of a rising sun, symbolizing hope, with a transparent background. Mint accent color fill for icon, circle backdrop in pale linen cream">
            <a:extLst>
              <a:ext uri="{FF2B5EF4-FFF2-40B4-BE49-F238E27FC236}">
                <a16:creationId xmlns:a16="http://schemas.microsoft.com/office/drawing/2014/main" id="{0B4D572E-0246-412B-B002-D0AFED1F3CE1}"/>
              </a:ext>
            </a:extLst>
          </p:cNvPr>
          <p:cNvPicPr>
            <a:picLocks noGrp="1" noChangeAspect="1"/>
          </p:cNvPicPr>
          <p:nvPr>
            <p:ph sz="quarter" idx="16"/>
          </p:nvPr>
        </p:nvPicPr>
        <p:blipFill>
          <a:blip>
            <a:extLst>
              <a:ext uri="{96DAC541-7B7A-43D3-8B79-37D633B846F1}">
                <asvg:svgBlip xmlns:asvg="http://schemas.microsoft.com/office/drawing/2016/SVG/main" r:embed="rId4"/>
              </a:ext>
            </a:extLst>
          </a:blip>
          <a:stretch>
            <a:fillRect/>
          </a:stretch>
        </p:blipFill>
        <p:spPr>
          <a:xfrm>
            <a:off x="581025" y="1381125"/>
            <a:ext cx="3429000" cy="914400"/>
          </a:xfrm>
          <a:prstGeom prst="rect">
            <a:avLst/>
          </a:prstGeom>
        </p:spPr>
      </p:pic>
      <p:sp>
        <p:nvSpPr>
          <p:cNvPr id="6" name="Date Placeholder 5">
            <a:extLst>
              <a:ext uri="{FF2B5EF4-FFF2-40B4-BE49-F238E27FC236}">
                <a16:creationId xmlns:a16="http://schemas.microsoft.com/office/drawing/2014/main" id="{04F066A4-DE24-7DD2-91D3-BA02FB969DCE}"/>
              </a:ext>
            </a:extLst>
          </p:cNvPr>
          <p:cNvSpPr>
            <a:spLocks noGrp="1"/>
          </p:cNvSpPr>
          <p:nvPr>
            <p:ph type="dt" sz="half" idx="17"/>
          </p:nvPr>
        </p:nvSpPr>
        <p:spPr/>
        <p:txBody>
          <a:bodyPr/>
          <a:lstStyle/>
          <a:p>
            <a:fld id="{E4E981A1-C564-488D-B4B6-3CC796C959F2}" type="datetime1">
              <a:rPr lang="en-US" smtClean="0"/>
              <a:t>4/14/2026</a:t>
            </a:fld>
            <a:endParaRPr lang="en-US" sz="900" dirty="0"/>
          </a:p>
        </p:txBody>
      </p:sp>
      <p:sp>
        <p:nvSpPr>
          <p:cNvPr id="7" name="Slide Number Placeholder 6">
            <a:extLst>
              <a:ext uri="{FF2B5EF4-FFF2-40B4-BE49-F238E27FC236}">
                <a16:creationId xmlns:a16="http://schemas.microsoft.com/office/drawing/2014/main" id="{9F424CCD-BA91-F0DF-F64C-4D6A5635B93A}"/>
              </a:ext>
            </a:extLst>
          </p:cNvPr>
          <p:cNvSpPr>
            <a:spLocks noGrp="1"/>
          </p:cNvSpPr>
          <p:nvPr>
            <p:ph type="sldNum" sz="quarter" idx="19"/>
          </p:nvPr>
        </p:nvSpPr>
        <p:spPr/>
        <p:txBody>
          <a:bodyPr/>
          <a:lstStyle/>
          <a:p>
            <a:fld id="{AEAA3239-9EA4-4A65-A281-97F994456D9F}" type="slidenum">
              <a:rPr lang="en-US" smtClean="0"/>
              <a:pPr/>
              <a:t>5</a:t>
            </a:fld>
            <a:endParaRPr lang="en-US" sz="900" dirty="0"/>
          </a:p>
        </p:txBody>
      </p:sp>
      <p:pic>
        <p:nvPicPr>
          <p:cNvPr id="10" name="Graphic 9" descr="A vector illustration icon of a hand holding a heart, representing personal responsibility, with a transparent background. Lavender accent color fill for icon, circle backdrop in pale linen cream">
            <a:extLst>
              <a:ext uri="{FF2B5EF4-FFF2-40B4-BE49-F238E27FC236}">
                <a16:creationId xmlns:a16="http://schemas.microsoft.com/office/drawing/2014/main" id="{FE4AC5B1-01B4-442B-A0F5-8EFD10494A07}"/>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391025" y="1381125"/>
            <a:ext cx="3429000" cy="914400"/>
          </a:xfrm>
          <a:prstGeom prst="rect">
            <a:avLst/>
          </a:prstGeom>
        </p:spPr>
      </p:pic>
      <p:pic>
        <p:nvPicPr>
          <p:cNvPr id="11" name="Graphic 10" descr="A vector illustration icon of an open book, representing education, with a transparent background. Sky blue accent color fill for icon, circle backdrop in pale linen cream">
            <a:extLst>
              <a:ext uri="{FF2B5EF4-FFF2-40B4-BE49-F238E27FC236}">
                <a16:creationId xmlns:a16="http://schemas.microsoft.com/office/drawing/2014/main" id="{0223B09A-78B3-4FFD-928C-67AF8D046EF0}"/>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8201025" y="1381125"/>
            <a:ext cx="3429000" cy="914400"/>
          </a:xfrm>
          <a:prstGeom prst="rect">
            <a:avLst/>
          </a:prstGeom>
        </p:spPr>
      </p:pic>
      <p:pic>
        <p:nvPicPr>
          <p:cNvPr id="12" name="Graphic 11" descr="A vector illustration icon of a megaphone, symbolizing self-advocacy, with a transparent background. Mint accent color fill for icon, circle backdrop in pale linen cream">
            <a:extLst>
              <a:ext uri="{FF2B5EF4-FFF2-40B4-BE49-F238E27FC236}">
                <a16:creationId xmlns:a16="http://schemas.microsoft.com/office/drawing/2014/main" id="{494A694B-87A4-4FA2-9398-8F3A11B969EE}"/>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581025" y="4467225"/>
            <a:ext cx="3429000" cy="914400"/>
          </a:xfrm>
          <a:prstGeom prst="rect">
            <a:avLst/>
          </a:prstGeom>
        </p:spPr>
      </p:pic>
      <p:pic>
        <p:nvPicPr>
          <p:cNvPr id="13" name="Graphic 12" descr="A vector illustration icon of two people shaking hands, representing support, with a transparent background. Lavender accent color fill for icon, circle backdrop in pale linen cream">
            <a:extLst>
              <a:ext uri="{FF2B5EF4-FFF2-40B4-BE49-F238E27FC236}">
                <a16:creationId xmlns:a16="http://schemas.microsoft.com/office/drawing/2014/main" id="{6912E466-030D-4B07-A2B8-F72D4009D3AE}"/>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4391025" y="4467225"/>
            <a:ext cx="3429000" cy="914400"/>
          </a:xfrm>
          <a:prstGeom prst="rect">
            <a:avLst/>
          </a:prstGeom>
        </p:spPr>
      </p:pic>
      <p:pic>
        <p:nvPicPr>
          <p:cNvPr id="14" name="Graphic 13" descr="A vector illustration icon of a star, symbolizing empowerment, with a transparent background. Sky blue accent color fill for icon, circle backdrop in pale linen cream">
            <a:extLst>
              <a:ext uri="{FF2B5EF4-FFF2-40B4-BE49-F238E27FC236}">
                <a16:creationId xmlns:a16="http://schemas.microsoft.com/office/drawing/2014/main" id="{425C4E76-6E99-4A31-BE7D-E1567D71A821}"/>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8201025" y="4467225"/>
            <a:ext cx="3429000" cy="914400"/>
          </a:xfrm>
          <a:prstGeom prst="rect">
            <a:avLst/>
          </a:prstGeom>
        </p:spPr>
      </p:pic>
      <p:sp>
        <p:nvSpPr>
          <p:cNvPr id="15" name="TextBox 14">
            <a:extLst>
              <a:ext uri="{FF2B5EF4-FFF2-40B4-BE49-F238E27FC236}">
                <a16:creationId xmlns:a16="http://schemas.microsoft.com/office/drawing/2014/main" id="{31582398-D492-43B9-88A2-2A054FC690CA}"/>
              </a:ext>
            </a:extLst>
          </p:cNvPr>
          <p:cNvSpPr txBox="1"/>
          <p:nvPr/>
        </p:nvSpPr>
        <p:spPr>
          <a:xfrm>
            <a:off x="581025" y="523875"/>
            <a:ext cx="11049000" cy="479970"/>
          </a:xfrm>
          <a:prstGeom prst="rect">
            <a:avLst/>
          </a:prstGeom>
          <a:noFill/>
        </p:spPr>
        <p:txBody>
          <a:bodyPr wrap="square" rtlCol="0">
            <a:normAutofit/>
          </a:bodyPr>
          <a:lstStyle/>
          <a:p>
            <a:pPr marL="0" marR="0" algn="l">
              <a:buNone/>
            </a:pPr>
            <a:r>
              <a:rPr sz="3600" b="0">
                <a:solidFill>
                  <a:srgbClr val="105237"/>
                </a:solidFill>
                <a:effectLst/>
                <a:latin typeface="Avenir Next LT Pro" panose="020B0504020202020204" pitchFamily="34" charset="0"/>
              </a:rPr>
              <a:t>Core Principles &amp; Values of WRAP</a:t>
            </a:r>
            <a:r>
              <a:rPr>
                <a:effectLst/>
              </a:rPr>
              <a:t> </a:t>
            </a:r>
            <a:endParaRPr lang="en-US"/>
          </a:p>
        </p:txBody>
      </p:sp>
      <p:sp>
        <p:nvSpPr>
          <p:cNvPr id="16" name="TextBox 15">
            <a:extLst>
              <a:ext uri="{FF2B5EF4-FFF2-40B4-BE49-F238E27FC236}">
                <a16:creationId xmlns:a16="http://schemas.microsoft.com/office/drawing/2014/main" id="{3F36BB49-5470-434C-9CC4-434C51FD5A74}"/>
              </a:ext>
            </a:extLst>
          </p:cNvPr>
          <p:cNvSpPr txBox="1"/>
          <p:nvPr/>
        </p:nvSpPr>
        <p:spPr>
          <a:xfrm>
            <a:off x="581025" y="2295525"/>
            <a:ext cx="3429000" cy="709612"/>
          </a:xfrm>
          <a:prstGeom prst="rect">
            <a:avLst/>
          </a:prstGeom>
          <a:noFill/>
        </p:spPr>
        <p:txBody>
          <a:bodyPr wrap="square" rtlCol="0">
            <a:normAutofit/>
          </a:bodyPr>
          <a:lstStyle/>
          <a:p>
            <a:pPr marL="0" marR="0" algn="l">
              <a:buNone/>
            </a:pPr>
            <a:r>
              <a:rPr sz="1500" b="1">
                <a:solidFill>
                  <a:srgbClr val="105237"/>
                </a:solidFill>
                <a:effectLst/>
                <a:latin typeface="Avenir Next LT Pro" panose="020B0504020202020204" pitchFamily="34" charset="0"/>
              </a:rPr>
              <a:t>Hope</a:t>
            </a:r>
            <a:r>
              <a:rPr>
                <a:effectLst/>
              </a:rPr>
              <a:t> </a:t>
            </a:r>
          </a:p>
          <a:p>
            <a:pPr marL="0" marR="0" algn="l">
              <a:spcBef>
                <a:spcPts val="750"/>
              </a:spcBef>
              <a:buNone/>
            </a:pPr>
            <a:r>
              <a:rPr sz="1125" b="0">
                <a:solidFill>
                  <a:srgbClr val="105237"/>
                </a:solidFill>
                <a:effectLst/>
                <a:latin typeface="Avenir Next LT Pro" panose="020B0504020202020204" pitchFamily="34" charset="0"/>
              </a:rPr>
              <a:t>Belief in the possibility of recovery inspires people to envision positive change.</a:t>
            </a:r>
            <a:r>
              <a:rPr>
                <a:effectLst/>
              </a:rPr>
              <a:t> </a:t>
            </a:r>
            <a:endParaRPr lang="en-US"/>
          </a:p>
        </p:txBody>
      </p:sp>
      <p:sp>
        <p:nvSpPr>
          <p:cNvPr id="17" name="TextBox 16">
            <a:extLst>
              <a:ext uri="{FF2B5EF4-FFF2-40B4-BE49-F238E27FC236}">
                <a16:creationId xmlns:a16="http://schemas.microsoft.com/office/drawing/2014/main" id="{710ABE5F-A160-4F57-99C3-1B5FEA896A4E}"/>
              </a:ext>
            </a:extLst>
          </p:cNvPr>
          <p:cNvSpPr txBox="1"/>
          <p:nvPr/>
        </p:nvSpPr>
        <p:spPr>
          <a:xfrm>
            <a:off x="4391025" y="2295525"/>
            <a:ext cx="3429000" cy="709612"/>
          </a:xfrm>
          <a:prstGeom prst="rect">
            <a:avLst/>
          </a:prstGeom>
          <a:noFill/>
        </p:spPr>
        <p:txBody>
          <a:bodyPr wrap="square" rtlCol="0">
            <a:normAutofit/>
          </a:bodyPr>
          <a:lstStyle/>
          <a:p>
            <a:pPr marL="0" marR="0" algn="l">
              <a:buNone/>
            </a:pPr>
            <a:r>
              <a:rPr sz="1500" b="1">
                <a:solidFill>
                  <a:srgbClr val="105237"/>
                </a:solidFill>
                <a:effectLst/>
                <a:latin typeface="Avenir Next LT Pro" panose="020B0504020202020204" pitchFamily="34" charset="0"/>
              </a:rPr>
              <a:t>Personal Responsibility</a:t>
            </a:r>
            <a:r>
              <a:rPr>
                <a:effectLst/>
              </a:rPr>
              <a:t> </a:t>
            </a:r>
          </a:p>
          <a:p>
            <a:pPr marL="0" marR="0" algn="l">
              <a:spcBef>
                <a:spcPts val="750"/>
              </a:spcBef>
              <a:buNone/>
            </a:pPr>
            <a:r>
              <a:rPr sz="1125" b="0">
                <a:solidFill>
                  <a:srgbClr val="105237"/>
                </a:solidFill>
                <a:effectLst/>
                <a:latin typeface="Avenir Next LT Pro" panose="020B0504020202020204" pitchFamily="34" charset="0"/>
              </a:rPr>
              <a:t>Individuals own their wellness journey and make choices that support recovery.</a:t>
            </a:r>
            <a:r>
              <a:rPr>
                <a:effectLst/>
              </a:rPr>
              <a:t> </a:t>
            </a:r>
            <a:endParaRPr lang="en-US"/>
          </a:p>
        </p:txBody>
      </p:sp>
      <p:sp>
        <p:nvSpPr>
          <p:cNvPr id="18" name="TextBox 17">
            <a:extLst>
              <a:ext uri="{FF2B5EF4-FFF2-40B4-BE49-F238E27FC236}">
                <a16:creationId xmlns:a16="http://schemas.microsoft.com/office/drawing/2014/main" id="{1A009419-9FEA-4725-9154-17494FBDA100}"/>
              </a:ext>
            </a:extLst>
          </p:cNvPr>
          <p:cNvSpPr txBox="1"/>
          <p:nvPr/>
        </p:nvSpPr>
        <p:spPr>
          <a:xfrm>
            <a:off x="8201025" y="2295525"/>
            <a:ext cx="3429000" cy="709612"/>
          </a:xfrm>
          <a:prstGeom prst="rect">
            <a:avLst/>
          </a:prstGeom>
          <a:noFill/>
        </p:spPr>
        <p:txBody>
          <a:bodyPr wrap="square" rtlCol="0">
            <a:normAutofit/>
          </a:bodyPr>
          <a:lstStyle/>
          <a:p>
            <a:pPr marL="0" marR="0" algn="l">
              <a:buNone/>
            </a:pPr>
            <a:r>
              <a:rPr sz="1500" b="1">
                <a:solidFill>
                  <a:srgbClr val="105237"/>
                </a:solidFill>
                <a:effectLst/>
                <a:latin typeface="Avenir Next LT Pro" panose="020B0504020202020204" pitchFamily="34" charset="0"/>
              </a:rPr>
              <a:t>Education</a:t>
            </a:r>
            <a:r>
              <a:rPr>
                <a:effectLst/>
              </a:rPr>
              <a:t> </a:t>
            </a:r>
          </a:p>
          <a:p>
            <a:pPr marL="0" marR="0" algn="l">
              <a:spcBef>
                <a:spcPts val="750"/>
              </a:spcBef>
              <a:buNone/>
            </a:pPr>
            <a:r>
              <a:rPr sz="1125" b="0">
                <a:solidFill>
                  <a:srgbClr val="105237"/>
                </a:solidFill>
                <a:effectLst/>
                <a:latin typeface="Avenir Next LT Pro" panose="020B0504020202020204" pitchFamily="34" charset="0"/>
              </a:rPr>
              <a:t>Learning wellness tools and strategies supports informed decision-making.</a:t>
            </a:r>
            <a:r>
              <a:rPr>
                <a:effectLst/>
              </a:rPr>
              <a:t> </a:t>
            </a:r>
            <a:endParaRPr lang="en-US"/>
          </a:p>
        </p:txBody>
      </p:sp>
      <p:sp>
        <p:nvSpPr>
          <p:cNvPr id="19" name="TextBox 18">
            <a:extLst>
              <a:ext uri="{FF2B5EF4-FFF2-40B4-BE49-F238E27FC236}">
                <a16:creationId xmlns:a16="http://schemas.microsoft.com/office/drawing/2014/main" id="{9F1767B0-67E2-4C7C-9C68-F3106DBC3C63}"/>
              </a:ext>
            </a:extLst>
          </p:cNvPr>
          <p:cNvSpPr txBox="1"/>
          <p:nvPr/>
        </p:nvSpPr>
        <p:spPr>
          <a:xfrm>
            <a:off x="581025" y="5381625"/>
            <a:ext cx="3429000" cy="709612"/>
          </a:xfrm>
          <a:prstGeom prst="rect">
            <a:avLst/>
          </a:prstGeom>
          <a:noFill/>
        </p:spPr>
        <p:txBody>
          <a:bodyPr wrap="square" rtlCol="0">
            <a:normAutofit/>
          </a:bodyPr>
          <a:lstStyle/>
          <a:p>
            <a:pPr marL="0" marR="0" algn="l">
              <a:buNone/>
            </a:pPr>
            <a:r>
              <a:rPr sz="1500" b="1">
                <a:solidFill>
                  <a:srgbClr val="105237"/>
                </a:solidFill>
                <a:effectLst/>
                <a:latin typeface="Avenir Next LT Pro" panose="020B0504020202020204" pitchFamily="34" charset="0"/>
              </a:rPr>
              <a:t>Self-Advocacy</a:t>
            </a:r>
            <a:r>
              <a:rPr>
                <a:effectLst/>
              </a:rPr>
              <a:t> </a:t>
            </a:r>
          </a:p>
          <a:p>
            <a:pPr marL="0" marR="0" algn="l">
              <a:spcBef>
                <a:spcPts val="750"/>
              </a:spcBef>
              <a:buNone/>
            </a:pPr>
            <a:r>
              <a:rPr sz="1125" b="0">
                <a:solidFill>
                  <a:srgbClr val="105237"/>
                </a:solidFill>
                <a:effectLst/>
                <a:latin typeface="Avenir Next LT Pro" panose="020B0504020202020204" pitchFamily="34" charset="0"/>
              </a:rPr>
              <a:t>Encourages people to speak up for needs and preferences throughout recovery.</a:t>
            </a:r>
            <a:r>
              <a:rPr>
                <a:effectLst/>
              </a:rPr>
              <a:t> </a:t>
            </a:r>
            <a:endParaRPr lang="en-US"/>
          </a:p>
        </p:txBody>
      </p:sp>
      <p:sp>
        <p:nvSpPr>
          <p:cNvPr id="20" name="TextBox 19">
            <a:extLst>
              <a:ext uri="{FF2B5EF4-FFF2-40B4-BE49-F238E27FC236}">
                <a16:creationId xmlns:a16="http://schemas.microsoft.com/office/drawing/2014/main" id="{17E484F4-7D2C-4D42-9CC2-72F5D0B214A3}"/>
              </a:ext>
            </a:extLst>
          </p:cNvPr>
          <p:cNvSpPr txBox="1"/>
          <p:nvPr/>
        </p:nvSpPr>
        <p:spPr>
          <a:xfrm>
            <a:off x="4391025" y="5381625"/>
            <a:ext cx="3429000" cy="709612"/>
          </a:xfrm>
          <a:prstGeom prst="rect">
            <a:avLst/>
          </a:prstGeom>
          <a:noFill/>
        </p:spPr>
        <p:txBody>
          <a:bodyPr wrap="square" rtlCol="0">
            <a:normAutofit/>
          </a:bodyPr>
          <a:lstStyle/>
          <a:p>
            <a:pPr marL="0" marR="0" algn="l">
              <a:buNone/>
            </a:pPr>
            <a:r>
              <a:rPr sz="1500" b="1">
                <a:solidFill>
                  <a:srgbClr val="105237"/>
                </a:solidFill>
                <a:effectLst/>
                <a:latin typeface="Avenir Next LT Pro" panose="020B0504020202020204" pitchFamily="34" charset="0"/>
              </a:rPr>
              <a:t>Support</a:t>
            </a:r>
            <a:r>
              <a:rPr>
                <a:effectLst/>
              </a:rPr>
              <a:t> </a:t>
            </a:r>
          </a:p>
          <a:p>
            <a:pPr marL="0" marR="0" algn="l">
              <a:spcBef>
                <a:spcPts val="750"/>
              </a:spcBef>
              <a:buNone/>
            </a:pPr>
            <a:r>
              <a:rPr sz="1125" b="0">
                <a:solidFill>
                  <a:srgbClr val="105237"/>
                </a:solidFill>
                <a:effectLst/>
                <a:latin typeface="Avenir Next LT Pro" panose="020B0504020202020204" pitchFamily="34" charset="0"/>
              </a:rPr>
              <a:t>Peer support and collaboration build community and shared experience.</a:t>
            </a:r>
            <a:r>
              <a:rPr>
                <a:effectLst/>
              </a:rPr>
              <a:t> </a:t>
            </a:r>
            <a:endParaRPr lang="en-US"/>
          </a:p>
        </p:txBody>
      </p:sp>
      <p:sp>
        <p:nvSpPr>
          <p:cNvPr id="21" name="TextBox 20">
            <a:extLst>
              <a:ext uri="{FF2B5EF4-FFF2-40B4-BE49-F238E27FC236}">
                <a16:creationId xmlns:a16="http://schemas.microsoft.com/office/drawing/2014/main" id="{2917EF30-0ECA-4DE2-8DEE-BF5C39DE997D}"/>
              </a:ext>
            </a:extLst>
          </p:cNvPr>
          <p:cNvSpPr txBox="1"/>
          <p:nvPr/>
        </p:nvSpPr>
        <p:spPr>
          <a:xfrm>
            <a:off x="8201025" y="5381625"/>
            <a:ext cx="3429000" cy="709612"/>
          </a:xfrm>
          <a:prstGeom prst="rect">
            <a:avLst/>
          </a:prstGeom>
          <a:noFill/>
        </p:spPr>
        <p:txBody>
          <a:bodyPr wrap="square" rtlCol="0">
            <a:normAutofit/>
          </a:bodyPr>
          <a:lstStyle/>
          <a:p>
            <a:pPr marL="0" marR="0" algn="l">
              <a:buNone/>
            </a:pPr>
            <a:r>
              <a:rPr sz="1500" b="1">
                <a:solidFill>
                  <a:srgbClr val="105237"/>
                </a:solidFill>
                <a:effectLst/>
                <a:latin typeface="Avenir Next LT Pro" panose="020B0504020202020204" pitchFamily="34" charset="0"/>
              </a:rPr>
              <a:t>Empowerment</a:t>
            </a:r>
            <a:r>
              <a:rPr>
                <a:effectLst/>
              </a:rPr>
              <a:t> </a:t>
            </a:r>
          </a:p>
          <a:p>
            <a:pPr marL="0" marR="0" algn="l">
              <a:spcBef>
                <a:spcPts val="750"/>
              </a:spcBef>
              <a:buNone/>
            </a:pPr>
            <a:r>
              <a:rPr sz="1125" b="0">
                <a:solidFill>
                  <a:srgbClr val="105237"/>
                </a:solidFill>
                <a:effectLst/>
                <a:latin typeface="Avenir Next LT Pro" panose="020B0504020202020204" pitchFamily="34" charset="0"/>
              </a:rPr>
              <a:t>Recovery is defined by personal goals, emphasizing autonomy and self-direction.</a:t>
            </a:r>
            <a:r>
              <a:rPr>
                <a:effectLst/>
              </a:rPr>
              <a:t> </a:t>
            </a:r>
            <a:endParaRPr lang="en-US"/>
          </a:p>
        </p:txBody>
      </p:sp>
    </p:spTree>
    <p:extLst>
      <p:ext uri="{BB962C8B-B14F-4D97-AF65-F5344CB8AC3E}">
        <p14:creationId xmlns:p14="http://schemas.microsoft.com/office/powerpoint/2010/main" val="24146332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3ED95B74-D920-4949-BBC8-86A54132A32F}"/>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4" name="Content Placeholder 3">
            <a:extLst>
              <a:ext uri="{FF2B5EF4-FFF2-40B4-BE49-F238E27FC236}">
                <a16:creationId xmlns:a16="http://schemas.microsoft.com/office/drawing/2014/main" id="{09A1601F-56D2-4B78-BB7B-3EBBDF64D0FB}"/>
              </a:ext>
            </a:extLst>
          </p:cNvPr>
          <p:cNvSpPr>
            <a:spLocks noGrp="1"/>
          </p:cNvSpPr>
          <p:nvPr>
            <p:ph sz="quarter" idx="16"/>
          </p:nvPr>
        </p:nvSpPr>
        <p:spPr>
          <a:xfrm>
            <a:off x="857250" y="901154"/>
            <a:ext cx="10477500" cy="1340941"/>
          </a:xfrm>
        </p:spPr>
        <p:txBody>
          <a:bodyPr/>
          <a:lstStyle/>
          <a:p>
            <a:pPr marL="0" indent="0" algn="ctr">
              <a:buNone/>
            </a:pPr>
            <a:r>
              <a:rPr sz="4800" b="1">
                <a:solidFill>
                  <a:srgbClr val="105237"/>
                </a:solidFill>
                <a:effectLst/>
                <a:latin typeface="Avenir Next LT Pro" panose="020B0504020202020204" pitchFamily="34" charset="0"/>
              </a:rPr>
              <a:t>WRAP’s Role in Mental Health Recovery </a:t>
            </a:r>
            <a:endParaRPr lang="en-US"/>
          </a:p>
        </p:txBody>
      </p:sp>
      <p:sp>
        <p:nvSpPr>
          <p:cNvPr id="6" name="Date Placeholder 5">
            <a:extLst>
              <a:ext uri="{FF2B5EF4-FFF2-40B4-BE49-F238E27FC236}">
                <a16:creationId xmlns:a16="http://schemas.microsoft.com/office/drawing/2014/main" id="{1EE51271-64B6-32D6-1361-B1E831149BBE}"/>
              </a:ext>
            </a:extLst>
          </p:cNvPr>
          <p:cNvSpPr>
            <a:spLocks noGrp="1"/>
          </p:cNvSpPr>
          <p:nvPr>
            <p:ph type="dt" sz="half" idx="17"/>
          </p:nvPr>
        </p:nvSpPr>
        <p:spPr/>
        <p:txBody>
          <a:bodyPr/>
          <a:lstStyle/>
          <a:p>
            <a:fld id="{E4E981A1-C564-488D-B4B6-3CC796C959F2}" type="datetime1">
              <a:rPr lang="en-US" smtClean="0"/>
              <a:t>4/14/2026</a:t>
            </a:fld>
            <a:endParaRPr lang="en-US" sz="900" dirty="0"/>
          </a:p>
        </p:txBody>
      </p:sp>
      <p:sp>
        <p:nvSpPr>
          <p:cNvPr id="7" name="Slide Number Placeholder 6">
            <a:extLst>
              <a:ext uri="{FF2B5EF4-FFF2-40B4-BE49-F238E27FC236}">
                <a16:creationId xmlns:a16="http://schemas.microsoft.com/office/drawing/2014/main" id="{CC505419-3CCD-8A83-1281-4BD37EAF37D4}"/>
              </a:ext>
            </a:extLst>
          </p:cNvPr>
          <p:cNvSpPr>
            <a:spLocks noGrp="1"/>
          </p:cNvSpPr>
          <p:nvPr>
            <p:ph type="sldNum" sz="quarter" idx="19"/>
          </p:nvPr>
        </p:nvSpPr>
        <p:spPr/>
        <p:txBody>
          <a:bodyPr/>
          <a:lstStyle/>
          <a:p>
            <a:fld id="{AEAA3239-9EA4-4A65-A281-97F994456D9F}" type="slidenum">
              <a:rPr lang="en-US" smtClean="0"/>
              <a:pPr/>
              <a:t>6</a:t>
            </a:fld>
            <a:endParaRPr lang="en-US" sz="900" dirty="0"/>
          </a:p>
        </p:txBody>
      </p:sp>
      <p:sp>
        <p:nvSpPr>
          <p:cNvPr id="9" name="TextBox 8">
            <a:extLst>
              <a:ext uri="{FF2B5EF4-FFF2-40B4-BE49-F238E27FC236}">
                <a16:creationId xmlns:a16="http://schemas.microsoft.com/office/drawing/2014/main" id="{E975205D-085A-4508-B860-F8168BB0D0B4}"/>
              </a:ext>
            </a:extLst>
          </p:cNvPr>
          <p:cNvSpPr txBox="1"/>
          <p:nvPr/>
        </p:nvSpPr>
        <p:spPr>
          <a:xfrm>
            <a:off x="1333500" y="2623095"/>
            <a:ext cx="9525000" cy="1905000"/>
          </a:xfrm>
          <a:prstGeom prst="rect">
            <a:avLst/>
          </a:prstGeom>
          <a:noFill/>
        </p:spPr>
        <p:txBody>
          <a:bodyPr wrap="square" rtlCol="0">
            <a:normAutofit/>
          </a:bodyPr>
          <a:lstStyle/>
          <a:p>
            <a:pPr marL="0" algn="ctr">
              <a:buNone/>
            </a:pPr>
            <a:r>
              <a:rPr sz="15000" b="1">
                <a:solidFill>
                  <a:srgbClr val="105237"/>
                </a:solidFill>
                <a:effectLst/>
                <a:latin typeface="Avenir Next LT Pro" panose="020B0504020202020204" pitchFamily="34" charset="0"/>
              </a:rPr>
              <a:t>67% </a:t>
            </a:r>
            <a:endParaRPr lang="en-US"/>
          </a:p>
        </p:txBody>
      </p:sp>
      <p:sp>
        <p:nvSpPr>
          <p:cNvPr id="10" name="TextBox 9">
            <a:extLst>
              <a:ext uri="{FF2B5EF4-FFF2-40B4-BE49-F238E27FC236}">
                <a16:creationId xmlns:a16="http://schemas.microsoft.com/office/drawing/2014/main" id="{CF116DE2-3409-4523-A3E8-3969714C6127}"/>
              </a:ext>
            </a:extLst>
          </p:cNvPr>
          <p:cNvSpPr txBox="1"/>
          <p:nvPr/>
        </p:nvSpPr>
        <p:spPr>
          <a:xfrm>
            <a:off x="1143000" y="5004345"/>
            <a:ext cx="9906000" cy="1508521"/>
          </a:xfrm>
          <a:prstGeom prst="rect">
            <a:avLst/>
          </a:prstGeom>
          <a:noFill/>
        </p:spPr>
        <p:txBody>
          <a:bodyPr wrap="square" rtlCol="0">
            <a:normAutofit/>
          </a:bodyPr>
          <a:lstStyle/>
          <a:p>
            <a:pPr marL="0" algn="ctr">
              <a:buNone/>
            </a:pPr>
            <a:r>
              <a:rPr sz="2550" b="0">
                <a:solidFill>
                  <a:srgbClr val="105237"/>
                </a:solidFill>
                <a:effectLst/>
                <a:latin typeface="Avenir Next LT Pro" panose="020B0504020202020204" pitchFamily="34" charset="0"/>
              </a:rPr>
              <a:t>of WRAP participants reported improved quality of life—evidence of measurable, holistic recovery impact. </a:t>
            </a:r>
            <a:endParaRPr>
              <a:effectLst/>
            </a:endParaRPr>
          </a:p>
          <a:p>
            <a:pPr marL="0" algn="ctr">
              <a:spcBef>
                <a:spcPts val="1050"/>
              </a:spcBef>
              <a:buNone/>
            </a:pPr>
            <a:r>
              <a:rPr sz="1650" b="0">
                <a:solidFill>
                  <a:srgbClr val="105237"/>
                </a:solidFill>
                <a:effectLst/>
                <a:latin typeface="Avenir Next LT Pro" panose="020B0504020202020204" pitchFamily="34" charset="0"/>
              </a:rPr>
              <a:t>WRAP bridges clinical treatment and peer-led recovery, strengthening hope, engagement, and social-emotional well-being. </a:t>
            </a:r>
            <a:endParaRPr lang="en-US"/>
          </a:p>
        </p:txBody>
      </p:sp>
    </p:spTree>
    <p:extLst>
      <p:ext uri="{BB962C8B-B14F-4D97-AF65-F5344CB8AC3E}">
        <p14:creationId xmlns:p14="http://schemas.microsoft.com/office/powerpoint/2010/main" val="30105795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87DCE12C-D8C5-412D-9A8C-BA08659CA092}"/>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4" name="Content Placeholder 3">
            <a:extLst>
              <a:ext uri="{FF2B5EF4-FFF2-40B4-BE49-F238E27FC236}">
                <a16:creationId xmlns:a16="http://schemas.microsoft.com/office/drawing/2014/main" id="{4CD411DD-0557-19FF-C0E3-947A39203A50}"/>
              </a:ext>
            </a:extLst>
          </p:cNvPr>
          <p:cNvSpPr>
            <a:spLocks noGrp="1"/>
          </p:cNvSpPr>
          <p:nvPr>
            <p:ph sz="quarter" idx="16"/>
          </p:nvPr>
        </p:nvSpPr>
        <p:spPr>
          <a:xfrm>
            <a:off x="828675" y="3933825"/>
            <a:ext cx="10534650" cy="2095500"/>
          </a:xfrm>
        </p:spPr>
        <p:txBody>
          <a:bodyPr>
            <a:normAutofit fontScale="77500" lnSpcReduction="20000"/>
          </a:bodyPr>
          <a:lstStyle/>
          <a:p>
            <a:pPr marL="0" marR="0" indent="0" algn="ctr" fontAlgn="b">
              <a:buNone/>
            </a:pPr>
            <a:r>
              <a:rPr sz="6750">
                <a:solidFill>
                  <a:srgbClr val="DEB4FC"/>
                </a:solidFill>
                <a:effectLst/>
                <a:latin typeface="Avenir Next LT Pro" panose="020B0504020202020204" pitchFamily="34" charset="0"/>
              </a:rPr>
              <a:t>Key Facilitation Skills for WRAP Sessions</a:t>
            </a:r>
            <a:r>
              <a:rPr>
                <a:effectLst/>
              </a:rPr>
              <a:t> </a:t>
            </a:r>
            <a:endParaRPr lang="en-US"/>
          </a:p>
        </p:txBody>
      </p:sp>
      <p:sp>
        <p:nvSpPr>
          <p:cNvPr id="6" name="Date Placeholder 5">
            <a:extLst>
              <a:ext uri="{FF2B5EF4-FFF2-40B4-BE49-F238E27FC236}">
                <a16:creationId xmlns:a16="http://schemas.microsoft.com/office/drawing/2014/main" id="{02E62AAD-B7A0-354C-FC7F-7661F4704F00}"/>
              </a:ext>
            </a:extLst>
          </p:cNvPr>
          <p:cNvSpPr>
            <a:spLocks noGrp="1"/>
          </p:cNvSpPr>
          <p:nvPr>
            <p:ph type="dt" sz="half" idx="17"/>
          </p:nvPr>
        </p:nvSpPr>
        <p:spPr/>
        <p:txBody>
          <a:bodyPr/>
          <a:lstStyle/>
          <a:p>
            <a:fld id="{E4E981A1-C564-488D-B4B6-3CC796C959F2}" type="datetime1">
              <a:rPr lang="en-US" smtClean="0"/>
              <a:t>4/14/2026</a:t>
            </a:fld>
            <a:endParaRPr lang="en-US" sz="900" dirty="0"/>
          </a:p>
        </p:txBody>
      </p:sp>
      <p:sp>
        <p:nvSpPr>
          <p:cNvPr id="7" name="Slide Number Placeholder 6">
            <a:extLst>
              <a:ext uri="{FF2B5EF4-FFF2-40B4-BE49-F238E27FC236}">
                <a16:creationId xmlns:a16="http://schemas.microsoft.com/office/drawing/2014/main" id="{E2078F94-29D5-C6C1-BC35-0D7DA57458FC}"/>
              </a:ext>
            </a:extLst>
          </p:cNvPr>
          <p:cNvSpPr>
            <a:spLocks noGrp="1"/>
          </p:cNvSpPr>
          <p:nvPr>
            <p:ph type="sldNum" sz="quarter" idx="19"/>
          </p:nvPr>
        </p:nvSpPr>
        <p:spPr/>
        <p:txBody>
          <a:bodyPr/>
          <a:lstStyle/>
          <a:p>
            <a:fld id="{AEAA3239-9EA4-4A65-A281-97F994456D9F}" type="slidenum">
              <a:rPr lang="en-US" smtClean="0"/>
              <a:pPr/>
              <a:t>7</a:t>
            </a:fld>
            <a:endParaRPr lang="en-US" sz="900" dirty="0"/>
          </a:p>
        </p:txBody>
      </p:sp>
    </p:spTree>
    <p:extLst>
      <p:ext uri="{BB962C8B-B14F-4D97-AF65-F5344CB8AC3E}">
        <p14:creationId xmlns:p14="http://schemas.microsoft.com/office/powerpoint/2010/main" val="6052618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CCFA0FC3-9DFA-426A-92AE-E2C65394953E}"/>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4" name="Content Placeholder 3">
            <a:extLst>
              <a:ext uri="{FF2B5EF4-FFF2-40B4-BE49-F238E27FC236}">
                <a16:creationId xmlns:a16="http://schemas.microsoft.com/office/drawing/2014/main" id="{02FBDA1A-E476-5EFF-BDBE-943A284402A3}"/>
              </a:ext>
            </a:extLst>
          </p:cNvPr>
          <p:cNvSpPr>
            <a:spLocks noGrp="1"/>
          </p:cNvSpPr>
          <p:nvPr>
            <p:ph sz="quarter" idx="16"/>
          </p:nvPr>
        </p:nvSpPr>
        <p:spPr>
          <a:xfrm>
            <a:off x="619125" y="581025"/>
            <a:ext cx="10972800" cy="670470"/>
          </a:xfrm>
        </p:spPr>
        <p:txBody>
          <a:bodyPr/>
          <a:lstStyle/>
          <a:p>
            <a:pPr marL="0" indent="0" algn="l">
              <a:buNone/>
            </a:pPr>
            <a:r>
              <a:rPr sz="4800">
                <a:solidFill>
                  <a:srgbClr val="105237"/>
                </a:solidFill>
                <a:effectLst/>
                <a:latin typeface="Avenir Next LT Pro" panose="020B0504020202020204" pitchFamily="34" charset="0"/>
              </a:rPr>
              <a:t>Active Listening &amp; Empathy Cycle</a:t>
            </a:r>
            <a:r>
              <a:rPr>
                <a:effectLst/>
              </a:rPr>
              <a:t> </a:t>
            </a:r>
            <a:endParaRPr lang="en-US"/>
          </a:p>
        </p:txBody>
      </p:sp>
      <p:sp>
        <p:nvSpPr>
          <p:cNvPr id="6" name="Date Placeholder 5">
            <a:extLst>
              <a:ext uri="{FF2B5EF4-FFF2-40B4-BE49-F238E27FC236}">
                <a16:creationId xmlns:a16="http://schemas.microsoft.com/office/drawing/2014/main" id="{433181FF-93FC-0C2F-DEB4-4374BD0C4D40}"/>
              </a:ext>
            </a:extLst>
          </p:cNvPr>
          <p:cNvSpPr>
            <a:spLocks noGrp="1"/>
          </p:cNvSpPr>
          <p:nvPr>
            <p:ph type="dt" sz="half" idx="17"/>
          </p:nvPr>
        </p:nvSpPr>
        <p:spPr/>
        <p:txBody>
          <a:bodyPr/>
          <a:lstStyle/>
          <a:p>
            <a:fld id="{E4E981A1-C564-488D-B4B6-3CC796C959F2}" type="datetime1">
              <a:rPr lang="en-US" smtClean="0"/>
              <a:t>4/14/2026</a:t>
            </a:fld>
            <a:endParaRPr lang="en-US" sz="900" dirty="0"/>
          </a:p>
        </p:txBody>
      </p:sp>
      <p:sp>
        <p:nvSpPr>
          <p:cNvPr id="7" name="Slide Number Placeholder 6">
            <a:extLst>
              <a:ext uri="{FF2B5EF4-FFF2-40B4-BE49-F238E27FC236}">
                <a16:creationId xmlns:a16="http://schemas.microsoft.com/office/drawing/2014/main" id="{E429D359-C9B8-2AFB-D83C-1DEAF2883E84}"/>
              </a:ext>
            </a:extLst>
          </p:cNvPr>
          <p:cNvSpPr>
            <a:spLocks noGrp="1"/>
          </p:cNvSpPr>
          <p:nvPr>
            <p:ph type="sldNum" sz="quarter" idx="19"/>
          </p:nvPr>
        </p:nvSpPr>
        <p:spPr/>
        <p:txBody>
          <a:bodyPr/>
          <a:lstStyle/>
          <a:p>
            <a:fld id="{AEAA3239-9EA4-4A65-A281-97F994456D9F}" type="slidenum">
              <a:rPr lang="en-US" smtClean="0"/>
              <a:pPr/>
              <a:t>8</a:t>
            </a:fld>
            <a:endParaRPr lang="en-US" sz="900" dirty="0"/>
          </a:p>
        </p:txBody>
      </p:sp>
      <p:sp>
        <p:nvSpPr>
          <p:cNvPr id="9" name="TextBox 8">
            <a:extLst>
              <a:ext uri="{FF2B5EF4-FFF2-40B4-BE49-F238E27FC236}">
                <a16:creationId xmlns:a16="http://schemas.microsoft.com/office/drawing/2014/main" id="{BAD1D69F-D0BF-408B-81FF-C7D5828374C8}"/>
              </a:ext>
            </a:extLst>
          </p:cNvPr>
          <p:cNvSpPr txBox="1"/>
          <p:nvPr/>
        </p:nvSpPr>
        <p:spPr>
          <a:xfrm>
            <a:off x="619125" y="3112144"/>
            <a:ext cx="2571750" cy="1631305"/>
          </a:xfrm>
          <a:prstGeom prst="rect">
            <a:avLst/>
          </a:prstGeom>
          <a:noFill/>
        </p:spPr>
        <p:txBody>
          <a:bodyPr wrap="square" rtlCol="0">
            <a:normAutofit/>
          </a:bodyPr>
          <a:lstStyle/>
          <a:p>
            <a:pPr marL="0" algn="l">
              <a:spcAft>
                <a:spcPts val="1800"/>
              </a:spcAft>
              <a:buNone/>
            </a:pPr>
            <a:r>
              <a:rPr sz="5400" b="1">
                <a:solidFill>
                  <a:srgbClr val="105237"/>
                </a:solidFill>
                <a:effectLst/>
                <a:latin typeface="Avenir Next LT Pro" panose="020B0504020202020204" pitchFamily="34" charset="0"/>
              </a:rPr>
              <a:t>01</a:t>
            </a:r>
            <a:r>
              <a:rPr>
                <a:effectLst/>
              </a:rPr>
              <a:t> </a:t>
            </a:r>
          </a:p>
          <a:p>
            <a:pPr marL="0" algn="l">
              <a:spcAft>
                <a:spcPts val="900"/>
              </a:spcAft>
              <a:buNone/>
            </a:pPr>
            <a:r>
              <a:rPr sz="1425" b="1">
                <a:solidFill>
                  <a:srgbClr val="105237"/>
                </a:solidFill>
                <a:effectLst/>
                <a:latin typeface="Avenir Next LT Pro" panose="020B0504020202020204" pitchFamily="34" charset="0"/>
              </a:rPr>
              <a:t>Concentrate</a:t>
            </a:r>
            <a:r>
              <a:rPr>
                <a:effectLst/>
              </a:rPr>
              <a:t> </a:t>
            </a:r>
          </a:p>
          <a:p>
            <a:pPr marL="0" algn="l">
              <a:buNone/>
            </a:pPr>
            <a:r>
              <a:rPr sz="1425" b="0">
                <a:solidFill>
                  <a:srgbClr val="105237"/>
                </a:solidFill>
                <a:effectLst/>
                <a:latin typeface="Avenir Next LT Pro" panose="020B0504020202020204" pitchFamily="34" charset="0"/>
              </a:rPr>
              <a:t>Give full attention to build trust and openness.</a:t>
            </a:r>
            <a:r>
              <a:rPr>
                <a:effectLst/>
              </a:rPr>
              <a:t> </a:t>
            </a:r>
            <a:endParaRPr lang="en-US"/>
          </a:p>
        </p:txBody>
      </p:sp>
      <p:sp>
        <p:nvSpPr>
          <p:cNvPr id="10" name="TextBox 9">
            <a:extLst>
              <a:ext uri="{FF2B5EF4-FFF2-40B4-BE49-F238E27FC236}">
                <a16:creationId xmlns:a16="http://schemas.microsoft.com/office/drawing/2014/main" id="{8CA6679F-6623-4703-9228-DB59F93417D2}"/>
              </a:ext>
            </a:extLst>
          </p:cNvPr>
          <p:cNvSpPr txBox="1"/>
          <p:nvPr/>
        </p:nvSpPr>
        <p:spPr>
          <a:xfrm>
            <a:off x="3419475" y="3112144"/>
            <a:ext cx="2571750" cy="1875532"/>
          </a:xfrm>
          <a:prstGeom prst="rect">
            <a:avLst/>
          </a:prstGeom>
          <a:noFill/>
        </p:spPr>
        <p:txBody>
          <a:bodyPr wrap="square" rtlCol="0">
            <a:normAutofit/>
          </a:bodyPr>
          <a:lstStyle/>
          <a:p>
            <a:pPr marL="0" algn="l">
              <a:spcAft>
                <a:spcPts val="1800"/>
              </a:spcAft>
              <a:buNone/>
            </a:pPr>
            <a:r>
              <a:rPr sz="5400" b="1">
                <a:solidFill>
                  <a:srgbClr val="105237"/>
                </a:solidFill>
                <a:effectLst/>
                <a:latin typeface="Avenir Next LT Pro" panose="020B0504020202020204" pitchFamily="34" charset="0"/>
              </a:rPr>
              <a:t>02</a:t>
            </a:r>
            <a:r>
              <a:rPr>
                <a:effectLst/>
              </a:rPr>
              <a:t> </a:t>
            </a:r>
          </a:p>
          <a:p>
            <a:pPr marL="0" algn="l">
              <a:spcAft>
                <a:spcPts val="900"/>
              </a:spcAft>
              <a:buNone/>
            </a:pPr>
            <a:r>
              <a:rPr sz="1425" b="1">
                <a:solidFill>
                  <a:srgbClr val="105237"/>
                </a:solidFill>
                <a:effectLst/>
                <a:latin typeface="Avenir Next LT Pro" panose="020B0504020202020204" pitchFamily="34" charset="0"/>
              </a:rPr>
              <a:t>Understand</a:t>
            </a:r>
            <a:r>
              <a:rPr>
                <a:effectLst/>
              </a:rPr>
              <a:t> </a:t>
            </a:r>
          </a:p>
          <a:p>
            <a:pPr marL="0" algn="l">
              <a:buNone/>
            </a:pPr>
            <a:r>
              <a:rPr sz="1425" b="0">
                <a:solidFill>
                  <a:srgbClr val="105237"/>
                </a:solidFill>
                <a:effectLst/>
                <a:latin typeface="Avenir Next LT Pro" panose="020B0504020202020204" pitchFamily="34" charset="0"/>
              </a:rPr>
              <a:t>Reflect meaning and emotion; validate lived experience.</a:t>
            </a:r>
            <a:r>
              <a:rPr>
                <a:effectLst/>
              </a:rPr>
              <a:t> </a:t>
            </a:r>
            <a:endParaRPr lang="en-US"/>
          </a:p>
        </p:txBody>
      </p:sp>
      <p:sp>
        <p:nvSpPr>
          <p:cNvPr id="11" name="TextBox 10">
            <a:extLst>
              <a:ext uri="{FF2B5EF4-FFF2-40B4-BE49-F238E27FC236}">
                <a16:creationId xmlns:a16="http://schemas.microsoft.com/office/drawing/2014/main" id="{9A188D94-B0E8-4508-806C-9C970C8031BF}"/>
              </a:ext>
            </a:extLst>
          </p:cNvPr>
          <p:cNvSpPr txBox="1"/>
          <p:nvPr/>
        </p:nvSpPr>
        <p:spPr>
          <a:xfrm>
            <a:off x="6219825" y="3112144"/>
            <a:ext cx="2571750" cy="1631305"/>
          </a:xfrm>
          <a:prstGeom prst="rect">
            <a:avLst/>
          </a:prstGeom>
          <a:noFill/>
        </p:spPr>
        <p:txBody>
          <a:bodyPr wrap="square" rtlCol="0">
            <a:normAutofit/>
          </a:bodyPr>
          <a:lstStyle/>
          <a:p>
            <a:pPr marL="0" algn="l">
              <a:spcAft>
                <a:spcPts val="1800"/>
              </a:spcAft>
              <a:buNone/>
            </a:pPr>
            <a:r>
              <a:rPr sz="5400" b="1">
                <a:solidFill>
                  <a:srgbClr val="105237"/>
                </a:solidFill>
                <a:effectLst/>
                <a:latin typeface="Avenir Next LT Pro" panose="020B0504020202020204" pitchFamily="34" charset="0"/>
              </a:rPr>
              <a:t>03</a:t>
            </a:r>
            <a:r>
              <a:rPr>
                <a:effectLst/>
              </a:rPr>
              <a:t> </a:t>
            </a:r>
          </a:p>
          <a:p>
            <a:pPr marL="0" algn="l">
              <a:spcAft>
                <a:spcPts val="900"/>
              </a:spcAft>
              <a:buNone/>
            </a:pPr>
            <a:r>
              <a:rPr sz="1425" b="1">
                <a:solidFill>
                  <a:srgbClr val="105237"/>
                </a:solidFill>
                <a:effectLst/>
                <a:latin typeface="Avenir Next LT Pro" panose="020B0504020202020204" pitchFamily="34" charset="0"/>
              </a:rPr>
              <a:t>Respond</a:t>
            </a:r>
            <a:r>
              <a:rPr>
                <a:effectLst/>
              </a:rPr>
              <a:t> </a:t>
            </a:r>
          </a:p>
          <a:p>
            <a:pPr marL="0" algn="l">
              <a:buNone/>
            </a:pPr>
            <a:r>
              <a:rPr sz="1425" b="0">
                <a:solidFill>
                  <a:srgbClr val="105237"/>
                </a:solidFill>
                <a:effectLst/>
                <a:latin typeface="Avenir Next LT Pro" panose="020B0504020202020204" pitchFamily="34" charset="0"/>
              </a:rPr>
              <a:t>Use empathic language that invites authentic sharing.</a:t>
            </a:r>
            <a:r>
              <a:rPr>
                <a:effectLst/>
              </a:rPr>
              <a:t> </a:t>
            </a:r>
            <a:endParaRPr lang="en-US"/>
          </a:p>
        </p:txBody>
      </p:sp>
      <p:sp>
        <p:nvSpPr>
          <p:cNvPr id="12" name="TextBox 11">
            <a:extLst>
              <a:ext uri="{FF2B5EF4-FFF2-40B4-BE49-F238E27FC236}">
                <a16:creationId xmlns:a16="http://schemas.microsoft.com/office/drawing/2014/main" id="{D155AF8C-4A7D-4895-8E2E-C8FFD746BA7A}"/>
              </a:ext>
            </a:extLst>
          </p:cNvPr>
          <p:cNvSpPr txBox="1"/>
          <p:nvPr/>
        </p:nvSpPr>
        <p:spPr>
          <a:xfrm>
            <a:off x="9020175" y="3112144"/>
            <a:ext cx="2571750" cy="1875532"/>
          </a:xfrm>
          <a:prstGeom prst="rect">
            <a:avLst/>
          </a:prstGeom>
          <a:noFill/>
        </p:spPr>
        <p:txBody>
          <a:bodyPr wrap="square" rtlCol="0">
            <a:normAutofit/>
          </a:bodyPr>
          <a:lstStyle/>
          <a:p>
            <a:pPr marL="0" algn="l">
              <a:spcAft>
                <a:spcPts val="1800"/>
              </a:spcAft>
              <a:buNone/>
            </a:pPr>
            <a:r>
              <a:rPr sz="5400" b="1">
                <a:solidFill>
                  <a:srgbClr val="105237"/>
                </a:solidFill>
                <a:effectLst/>
                <a:latin typeface="Avenir Next LT Pro" panose="020B0504020202020204" pitchFamily="34" charset="0"/>
              </a:rPr>
              <a:t>04</a:t>
            </a:r>
            <a:r>
              <a:rPr>
                <a:effectLst/>
              </a:rPr>
              <a:t> </a:t>
            </a:r>
          </a:p>
          <a:p>
            <a:pPr marL="0" algn="l">
              <a:spcAft>
                <a:spcPts val="900"/>
              </a:spcAft>
              <a:buNone/>
            </a:pPr>
            <a:r>
              <a:rPr sz="1425" b="1">
                <a:solidFill>
                  <a:srgbClr val="105237"/>
                </a:solidFill>
                <a:effectLst/>
                <a:latin typeface="Avenir Next LT Pro" panose="020B0504020202020204" pitchFamily="34" charset="0"/>
              </a:rPr>
              <a:t>Remember &amp; Reinforce</a:t>
            </a:r>
            <a:r>
              <a:rPr>
                <a:effectLst/>
              </a:rPr>
              <a:t> </a:t>
            </a:r>
          </a:p>
          <a:p>
            <a:pPr marL="0" algn="l">
              <a:buNone/>
            </a:pPr>
            <a:r>
              <a:rPr sz="1425" b="0">
                <a:solidFill>
                  <a:srgbClr val="105237"/>
                </a:solidFill>
                <a:effectLst/>
                <a:latin typeface="Avenir Next LT Pro" panose="020B0504020202020204" pitchFamily="34" charset="0"/>
              </a:rPr>
              <a:t>Carry insights forward to strengthen cohesion in WRAP sessions.</a:t>
            </a:r>
            <a:r>
              <a:rPr>
                <a:effectLst/>
              </a:rPr>
              <a:t> </a:t>
            </a:r>
            <a:endParaRPr lang="en-US"/>
          </a:p>
        </p:txBody>
      </p:sp>
    </p:spTree>
    <p:extLst>
      <p:ext uri="{BB962C8B-B14F-4D97-AF65-F5344CB8AC3E}">
        <p14:creationId xmlns:p14="http://schemas.microsoft.com/office/powerpoint/2010/main" val="10605448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92FAB3AB-EF24-4B8E-B8B3-D6732F80C710}"/>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9" name="Content Placeholder 8" descr="A warm, inviting group setting with diverse participants seated in a circle within a well-lit room, displaying attentive body language and relaxed expressions. The environment should feel comfortable and inclusive, with subtle cues of privacy (such as closed doors or soft partitions), and facilitators engaging empathetically. No visible or implied text, letters, or words should appear anywhere in the image. The composition should convey trust, openness, and psychological safety">
            <a:extLst>
              <a:ext uri="{FF2B5EF4-FFF2-40B4-BE49-F238E27FC236}">
                <a16:creationId xmlns:a16="http://schemas.microsoft.com/office/drawing/2014/main" id="{E3E5637A-8A39-4351-B58E-FFA4F5C6C26C}"/>
              </a:ext>
            </a:extLst>
          </p:cNvPr>
          <p:cNvPicPr>
            <a:picLocks noGrp="1" noChangeAspect="1"/>
          </p:cNvPicPr>
          <p:nvPr>
            <p:ph sz="quarter" idx="16"/>
          </p:nvPr>
        </p:nvPicPr>
        <p:blipFill>
          <a:blip>
            <a:extLst>
              <a:ext uri="{96DAC541-7B7A-43D3-8B79-37D633B846F1}">
                <asvg:svgBlip xmlns:asvg="http://schemas.microsoft.com/office/drawing/2016/SVG/main" r:embed="rId4"/>
              </a:ext>
            </a:extLst>
          </a:blip>
          <a:stretch>
            <a:fillRect/>
          </a:stretch>
        </p:blipFill>
        <p:spPr>
          <a:xfrm>
            <a:off x="5334000" y="0"/>
            <a:ext cx="6858000" cy="6858000"/>
          </a:xfrm>
          <a:prstGeom prst="rect">
            <a:avLst/>
          </a:prstGeom>
        </p:spPr>
      </p:pic>
      <p:sp>
        <p:nvSpPr>
          <p:cNvPr id="6" name="Date Placeholder 5">
            <a:extLst>
              <a:ext uri="{FF2B5EF4-FFF2-40B4-BE49-F238E27FC236}">
                <a16:creationId xmlns:a16="http://schemas.microsoft.com/office/drawing/2014/main" id="{490E8A70-0C56-52DB-1E66-680594E0FD0B}"/>
              </a:ext>
            </a:extLst>
          </p:cNvPr>
          <p:cNvSpPr>
            <a:spLocks noGrp="1"/>
          </p:cNvSpPr>
          <p:nvPr>
            <p:ph type="dt" sz="half" idx="17"/>
          </p:nvPr>
        </p:nvSpPr>
        <p:spPr/>
        <p:txBody>
          <a:bodyPr/>
          <a:lstStyle/>
          <a:p>
            <a:fld id="{E4E981A1-C564-488D-B4B6-3CC796C959F2}" type="datetime1">
              <a:rPr lang="en-US" smtClean="0"/>
              <a:t>4/14/2026</a:t>
            </a:fld>
            <a:endParaRPr lang="en-US" sz="900" dirty="0"/>
          </a:p>
        </p:txBody>
      </p:sp>
      <p:sp>
        <p:nvSpPr>
          <p:cNvPr id="7" name="Slide Number Placeholder 6">
            <a:extLst>
              <a:ext uri="{FF2B5EF4-FFF2-40B4-BE49-F238E27FC236}">
                <a16:creationId xmlns:a16="http://schemas.microsoft.com/office/drawing/2014/main" id="{137F4AD4-BD68-B2D8-BAA0-41F77D3827C6}"/>
              </a:ext>
            </a:extLst>
          </p:cNvPr>
          <p:cNvSpPr>
            <a:spLocks noGrp="1"/>
          </p:cNvSpPr>
          <p:nvPr>
            <p:ph type="sldNum" sz="quarter" idx="19"/>
          </p:nvPr>
        </p:nvSpPr>
        <p:spPr/>
        <p:txBody>
          <a:bodyPr/>
          <a:lstStyle/>
          <a:p>
            <a:fld id="{AEAA3239-9EA4-4A65-A281-97F994456D9F}" type="slidenum">
              <a:rPr lang="en-US" smtClean="0"/>
              <a:pPr/>
              <a:t>9</a:t>
            </a:fld>
            <a:endParaRPr lang="en-US" sz="900" dirty="0"/>
          </a:p>
        </p:txBody>
      </p:sp>
      <p:sp>
        <p:nvSpPr>
          <p:cNvPr id="10" name="TextBox 9">
            <a:extLst>
              <a:ext uri="{FF2B5EF4-FFF2-40B4-BE49-F238E27FC236}">
                <a16:creationId xmlns:a16="http://schemas.microsoft.com/office/drawing/2014/main" id="{16DBE5D4-DEF0-4C8F-A38D-29BB11943F8C}"/>
              </a:ext>
            </a:extLst>
          </p:cNvPr>
          <p:cNvSpPr txBox="1"/>
          <p:nvPr/>
        </p:nvSpPr>
        <p:spPr>
          <a:xfrm>
            <a:off x="619125" y="581025"/>
            <a:ext cx="4391025" cy="1005780"/>
          </a:xfrm>
          <a:prstGeom prst="rect">
            <a:avLst/>
          </a:prstGeom>
          <a:noFill/>
        </p:spPr>
        <p:txBody>
          <a:bodyPr wrap="square" rtlCol="0">
            <a:normAutofit/>
          </a:bodyPr>
          <a:lstStyle/>
          <a:p>
            <a:pPr marL="0" algn="l">
              <a:buNone/>
            </a:pPr>
            <a:r>
              <a:rPr sz="3600">
                <a:solidFill>
                  <a:srgbClr val="105237"/>
                </a:solidFill>
                <a:effectLst/>
                <a:latin typeface="Avenir Next LT Pro" panose="020B0504020202020204" pitchFamily="34" charset="0"/>
              </a:rPr>
              <a:t>Creating a Safe Environment</a:t>
            </a:r>
            <a:r>
              <a:rPr>
                <a:effectLst/>
              </a:rPr>
              <a:t> </a:t>
            </a:r>
            <a:endParaRPr lang="en-US"/>
          </a:p>
        </p:txBody>
      </p:sp>
      <p:sp>
        <p:nvSpPr>
          <p:cNvPr id="11" name="TextBox 10">
            <a:extLst>
              <a:ext uri="{FF2B5EF4-FFF2-40B4-BE49-F238E27FC236}">
                <a16:creationId xmlns:a16="http://schemas.microsoft.com/office/drawing/2014/main" id="{397720D9-4367-4CA9-8954-812F3EA4D954}"/>
              </a:ext>
            </a:extLst>
          </p:cNvPr>
          <p:cNvSpPr txBox="1"/>
          <p:nvPr/>
        </p:nvSpPr>
        <p:spPr>
          <a:xfrm>
            <a:off x="619125" y="1853505"/>
            <a:ext cx="4391025" cy="238125"/>
          </a:xfrm>
          <a:prstGeom prst="rect">
            <a:avLst/>
          </a:prstGeom>
          <a:noFill/>
        </p:spPr>
        <p:txBody>
          <a:bodyPr wrap="square" rtlCol="0">
            <a:normAutofit/>
          </a:bodyPr>
          <a:lstStyle/>
          <a:p>
            <a:pPr marL="0" algn="l">
              <a:buNone/>
            </a:pPr>
            <a:r>
              <a:rPr sz="1500" b="1">
                <a:solidFill>
                  <a:srgbClr val="105237"/>
                </a:solidFill>
                <a:effectLst/>
                <a:latin typeface="Avenir Next LT Pro" panose="020B0504020202020204" pitchFamily="34" charset="0"/>
              </a:rPr>
              <a:t>Set clear group agreements</a:t>
            </a:r>
            <a:r>
              <a:rPr>
                <a:effectLst/>
              </a:rPr>
              <a:t> </a:t>
            </a:r>
            <a:endParaRPr lang="en-US"/>
          </a:p>
        </p:txBody>
      </p:sp>
      <p:sp>
        <p:nvSpPr>
          <p:cNvPr id="12" name="TextBox 11">
            <a:extLst>
              <a:ext uri="{FF2B5EF4-FFF2-40B4-BE49-F238E27FC236}">
                <a16:creationId xmlns:a16="http://schemas.microsoft.com/office/drawing/2014/main" id="{5E2FF0D6-C5E2-46BB-B922-460686D37077}"/>
              </a:ext>
            </a:extLst>
          </p:cNvPr>
          <p:cNvSpPr txBox="1"/>
          <p:nvPr/>
        </p:nvSpPr>
        <p:spPr>
          <a:xfrm>
            <a:off x="619125" y="2186880"/>
            <a:ext cx="4391025" cy="705445"/>
          </a:xfrm>
          <a:prstGeom prst="rect">
            <a:avLst/>
          </a:prstGeom>
          <a:noFill/>
        </p:spPr>
        <p:txBody>
          <a:bodyPr wrap="square" rtlCol="0">
            <a:normAutofit/>
          </a:bodyPr>
          <a:lstStyle/>
          <a:p>
            <a:pPr marL="0" marR="0" algn="l">
              <a:spcBef>
                <a:spcPts val="750"/>
              </a:spcBef>
              <a:buNone/>
            </a:pPr>
            <a:r>
              <a:rPr sz="1425" b="0">
                <a:solidFill>
                  <a:srgbClr val="105237"/>
                </a:solidFill>
                <a:effectLst/>
                <a:latin typeface="Avenir Next LT Pro" panose="020B0504020202020204" pitchFamily="34" charset="0"/>
              </a:rPr>
              <a:t>Establish confidentiality, respectful listening, and boundaries so participants can speak openly without fear of judgment or repercussions.</a:t>
            </a:r>
            <a:r>
              <a:rPr>
                <a:effectLst/>
              </a:rPr>
              <a:t> </a:t>
            </a:r>
            <a:endParaRPr lang="en-US"/>
          </a:p>
        </p:txBody>
      </p:sp>
      <p:sp>
        <p:nvSpPr>
          <p:cNvPr id="13" name="TextBox 12">
            <a:extLst>
              <a:ext uri="{FF2B5EF4-FFF2-40B4-BE49-F238E27FC236}">
                <a16:creationId xmlns:a16="http://schemas.microsoft.com/office/drawing/2014/main" id="{C17505DF-3D8C-4BEE-94E3-7DEEBAE92FD9}"/>
              </a:ext>
            </a:extLst>
          </p:cNvPr>
          <p:cNvSpPr txBox="1"/>
          <p:nvPr/>
        </p:nvSpPr>
        <p:spPr>
          <a:xfrm>
            <a:off x="619125" y="3044725"/>
            <a:ext cx="4391025" cy="238125"/>
          </a:xfrm>
          <a:prstGeom prst="rect">
            <a:avLst/>
          </a:prstGeom>
          <a:noFill/>
        </p:spPr>
        <p:txBody>
          <a:bodyPr wrap="square" rtlCol="0">
            <a:normAutofit/>
          </a:bodyPr>
          <a:lstStyle/>
          <a:p>
            <a:pPr marL="0" marR="0" algn="l">
              <a:spcBef>
                <a:spcPts val="1200"/>
              </a:spcBef>
              <a:buNone/>
            </a:pPr>
            <a:r>
              <a:rPr sz="1500" b="1">
                <a:solidFill>
                  <a:srgbClr val="105237"/>
                </a:solidFill>
                <a:effectLst/>
                <a:latin typeface="Avenir Next LT Pro" panose="020B0504020202020204" pitchFamily="34" charset="0"/>
              </a:rPr>
              <a:t>Model respect and vulnerability</a:t>
            </a:r>
            <a:r>
              <a:rPr>
                <a:effectLst/>
              </a:rPr>
              <a:t> </a:t>
            </a:r>
            <a:endParaRPr lang="en-US"/>
          </a:p>
        </p:txBody>
      </p:sp>
      <p:sp>
        <p:nvSpPr>
          <p:cNvPr id="14" name="TextBox 13">
            <a:extLst>
              <a:ext uri="{FF2B5EF4-FFF2-40B4-BE49-F238E27FC236}">
                <a16:creationId xmlns:a16="http://schemas.microsoft.com/office/drawing/2014/main" id="{E5BDB67C-8713-4505-91FE-06A11F0CDF0E}"/>
              </a:ext>
            </a:extLst>
          </p:cNvPr>
          <p:cNvSpPr txBox="1"/>
          <p:nvPr/>
        </p:nvSpPr>
        <p:spPr>
          <a:xfrm>
            <a:off x="619125" y="3378100"/>
            <a:ext cx="4391025" cy="705445"/>
          </a:xfrm>
          <a:prstGeom prst="rect">
            <a:avLst/>
          </a:prstGeom>
          <a:noFill/>
        </p:spPr>
        <p:txBody>
          <a:bodyPr wrap="square" rtlCol="0">
            <a:normAutofit/>
          </a:bodyPr>
          <a:lstStyle/>
          <a:p>
            <a:pPr marL="0" marR="0" algn="l">
              <a:spcBef>
                <a:spcPts val="750"/>
              </a:spcBef>
              <a:buNone/>
            </a:pPr>
            <a:r>
              <a:rPr sz="1425" b="0">
                <a:solidFill>
                  <a:srgbClr val="105237"/>
                </a:solidFill>
                <a:effectLst/>
                <a:latin typeface="Avenir Next LT Pro" panose="020B0504020202020204" pitchFamily="34" charset="0"/>
              </a:rPr>
              <a:t>Facilitators set the tone by inviting diverse perspectives, responding with empathy, and normalizing learning through shared experience.</a:t>
            </a:r>
            <a:r>
              <a:rPr>
                <a:effectLst/>
              </a:rPr>
              <a:t> </a:t>
            </a:r>
            <a:endParaRPr lang="en-US"/>
          </a:p>
        </p:txBody>
      </p:sp>
      <p:sp>
        <p:nvSpPr>
          <p:cNvPr id="15" name="TextBox 14">
            <a:extLst>
              <a:ext uri="{FF2B5EF4-FFF2-40B4-BE49-F238E27FC236}">
                <a16:creationId xmlns:a16="http://schemas.microsoft.com/office/drawing/2014/main" id="{BFFF99BC-604B-400A-833F-A3B08B8AA096}"/>
              </a:ext>
            </a:extLst>
          </p:cNvPr>
          <p:cNvSpPr txBox="1"/>
          <p:nvPr/>
        </p:nvSpPr>
        <p:spPr>
          <a:xfrm>
            <a:off x="619125" y="4235946"/>
            <a:ext cx="4391025" cy="238125"/>
          </a:xfrm>
          <a:prstGeom prst="rect">
            <a:avLst/>
          </a:prstGeom>
          <a:noFill/>
        </p:spPr>
        <p:txBody>
          <a:bodyPr wrap="square" rtlCol="0">
            <a:normAutofit/>
          </a:bodyPr>
          <a:lstStyle/>
          <a:p>
            <a:pPr marL="0" marR="0" algn="l">
              <a:spcBef>
                <a:spcPts val="1200"/>
              </a:spcBef>
              <a:buNone/>
            </a:pPr>
            <a:r>
              <a:rPr sz="1500" b="1">
                <a:solidFill>
                  <a:srgbClr val="105237"/>
                </a:solidFill>
                <a:effectLst/>
                <a:latin typeface="Avenir Next LT Pro" panose="020B0504020202020204" pitchFamily="34" charset="0"/>
              </a:rPr>
              <a:t>Support safety through the space</a:t>
            </a:r>
            <a:r>
              <a:rPr>
                <a:effectLst/>
              </a:rPr>
              <a:t> </a:t>
            </a:r>
            <a:endParaRPr lang="en-US"/>
          </a:p>
        </p:txBody>
      </p:sp>
      <p:sp>
        <p:nvSpPr>
          <p:cNvPr id="16" name="TextBox 15">
            <a:extLst>
              <a:ext uri="{FF2B5EF4-FFF2-40B4-BE49-F238E27FC236}">
                <a16:creationId xmlns:a16="http://schemas.microsoft.com/office/drawing/2014/main" id="{5F0161D6-5663-4950-84DF-0F5D90287BEF}"/>
              </a:ext>
            </a:extLst>
          </p:cNvPr>
          <p:cNvSpPr txBox="1"/>
          <p:nvPr/>
        </p:nvSpPr>
        <p:spPr>
          <a:xfrm>
            <a:off x="619125" y="4569321"/>
            <a:ext cx="4391025" cy="705445"/>
          </a:xfrm>
          <a:prstGeom prst="rect">
            <a:avLst/>
          </a:prstGeom>
          <a:noFill/>
        </p:spPr>
        <p:txBody>
          <a:bodyPr wrap="square" rtlCol="0">
            <a:normAutofit/>
          </a:bodyPr>
          <a:lstStyle/>
          <a:p>
            <a:pPr marL="0" marR="0" algn="l">
              <a:spcBef>
                <a:spcPts val="750"/>
              </a:spcBef>
              <a:buNone/>
            </a:pPr>
            <a:r>
              <a:rPr sz="1425" b="0">
                <a:solidFill>
                  <a:srgbClr val="105237"/>
                </a:solidFill>
                <a:effectLst/>
                <a:latin typeface="Avenir Next LT Pro" panose="020B0504020202020204" pitchFamily="34" charset="0"/>
              </a:rPr>
              <a:t>Use a comfortable room setup, reduce interruptions, and reinforce confidentiality assurances to increase participation and sharing.</a:t>
            </a:r>
            <a:r>
              <a:rPr>
                <a:effectLst/>
              </a:rPr>
              <a:t> </a:t>
            </a:r>
            <a:endParaRPr lang="en-US"/>
          </a:p>
        </p:txBody>
      </p:sp>
    </p:spTree>
    <p:extLst>
      <p:ext uri="{BB962C8B-B14F-4D97-AF65-F5344CB8AC3E}">
        <p14:creationId xmlns:p14="http://schemas.microsoft.com/office/powerpoint/2010/main" val="245252651"/>
      </p:ext>
    </p:extLst>
  </p:cSld>
  <p:clrMapOvr>
    <a:masterClrMapping/>
  </p:clrMapOvr>
</p:sld>
</file>

<file path=ppt/theme/theme1.xml><?xml version="1.0" encoding="utf-8"?>
<a:theme xmlns:a="http://schemas.openxmlformats.org/drawingml/2006/main" name="Square harmony">
  <a:themeElements>
    <a:clrScheme name="Square Harmony">
      <a:dk1>
        <a:srgbClr val="000000"/>
      </a:dk1>
      <a:lt1>
        <a:srgbClr val="FFFFFF"/>
      </a:lt1>
      <a:dk2>
        <a:srgbClr val="0E2841"/>
      </a:dk2>
      <a:lt2>
        <a:srgbClr val="E8E8E8"/>
      </a:lt2>
      <a:accent1>
        <a:srgbClr val="0E5336"/>
      </a:accent1>
      <a:accent2>
        <a:srgbClr val="DDB4FA"/>
      </a:accent2>
      <a:accent3>
        <a:srgbClr val="5693CF"/>
      </a:accent3>
      <a:accent4>
        <a:srgbClr val="F6F8E6"/>
      </a:accent4>
      <a:accent5>
        <a:srgbClr val="90FEC3"/>
      </a:accent5>
      <a:accent6>
        <a:srgbClr val="1538A8"/>
      </a:accent6>
      <a:hlink>
        <a:srgbClr val="467886"/>
      </a:hlink>
      <a:folHlink>
        <a:srgbClr val="96607D"/>
      </a:folHlink>
    </a:clrScheme>
    <a:fontScheme name="Square harmony">
      <a:majorFont>
        <a:latin typeface="Avenir Next LT Pro Demi"/>
        <a:ea typeface=""/>
        <a:cs typeface=""/>
      </a:majorFont>
      <a:minorFont>
        <a:latin typeface="Avenir Next 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quare Harmony_win32_EF_v3" id="{DFB72738-CE99-4470-904C-205E8E70D837}" vid="{F2FEBAB6-D7E3-4CC2-B31D-075EF81A389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24</TotalTime>
  <Words>2469</Words>
  <Application>Microsoft Office PowerPoint</Application>
  <PresentationFormat>Widescreen</PresentationFormat>
  <Paragraphs>264</Paragraphs>
  <Slides>23</Slides>
  <Notes>23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Aptos</vt:lpstr>
      <vt:lpstr>Arial</vt:lpstr>
      <vt:lpstr>Avenir Next LT Pro</vt:lpstr>
      <vt:lpstr>Avenir Next LT Pro Demi</vt:lpstr>
      <vt:lpstr>Avenir Next LT Pro Light</vt:lpstr>
      <vt:lpstr>Square harmony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WRAP of DC</dc:creator>
  <cp:lastModifiedBy>WRAP of DC</cp:lastModifiedBy>
  <cp:revision>1</cp:revision>
  <dcterms:created xsi:type="dcterms:W3CDTF">2026-03-30T21:25:09Z</dcterms:created>
  <dcterms:modified xsi:type="dcterms:W3CDTF">2026-04-14T19:09:00Z</dcterms:modified>
</cp:coreProperties>
</file>