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sldIdLst>
    <p:sldId id="257" r:id="rId2"/>
    <p:sldId id="417" r:id="rId3"/>
    <p:sldId id="418" r:id="rId4"/>
    <p:sldId id="419" r:id="rId5"/>
    <p:sldId id="420" r:id="rId6"/>
    <p:sldId id="421" r:id="rId7"/>
    <p:sldId id="422" r:id="rId8"/>
    <p:sldId id="423" r:id="rId9"/>
    <p:sldId id="424" r:id="rId10"/>
    <p:sldId id="425" r:id="rId11"/>
    <p:sldId id="426" r:id="rId12"/>
    <p:sldId id="427" r:id="rId13"/>
    <p:sldId id="428" r:id="rId14"/>
    <p:sldId id="429" r:id="rId15"/>
    <p:sldId id="430" r:id="rId16"/>
    <p:sldId id="431" r:id="rId17"/>
    <p:sldId id="432" r:id="rId18"/>
    <p:sldId id="433" r:id="rId19"/>
    <p:sldId id="434" r:id="rId20"/>
    <p:sldId id="435" r:id="rId21"/>
    <p:sldId id="436" r:id="rId22"/>
    <p:sldId id="437" r:id="rId23"/>
    <p:sldId id="438" r:id="rId24"/>
    <p:sldId id="439" r:id="rId25"/>
    <p:sldId id="440" r:id="rId26"/>
    <p:sldId id="441" r:id="rId27"/>
    <p:sldId id="442" r:id="rId28"/>
    <p:sldId id="443" r:id="rId29"/>
    <p:sldId id="444" r:id="rId30"/>
    <p:sldId id="445" r:id="rId31"/>
    <p:sldId id="446" r:id="rId32"/>
    <p:sldId id="447" r:id="rId33"/>
    <p:sldId id="448" r:id="rId34"/>
    <p:sldId id="449" r:id="rId35"/>
    <p:sldId id="450" r:id="rId36"/>
    <p:sldId id="451" r:id="rId37"/>
    <p:sldId id="452" r:id="rId38"/>
    <p:sldId id="453" r:id="rId39"/>
    <p:sldId id="454" r:id="rId40"/>
    <p:sldId id="455" r:id="rId41"/>
    <p:sldId id="456" r:id="rId42"/>
    <p:sldId id="457" r:id="rId43"/>
    <p:sldId id="458" r:id="rId44"/>
    <p:sldId id="459" r:id="rId45"/>
    <p:sldId id="460" r:id="rId46"/>
    <p:sldId id="461" r:id="rId47"/>
    <p:sldId id="462" r:id="rId48"/>
    <p:sldId id="463" r:id="rId49"/>
    <p:sldId id="464" r:id="rId50"/>
    <p:sldId id="465" r:id="rId51"/>
    <p:sldId id="466" r:id="rId52"/>
    <p:sldId id="467" r:id="rId53"/>
    <p:sldId id="468" r:id="rId54"/>
    <p:sldId id="469" r:id="rId55"/>
    <p:sldId id="470" r:id="rId56"/>
    <p:sldId id="471" r:id="rId57"/>
    <p:sldId id="472" r:id="rId58"/>
    <p:sldId id="473" r:id="rId59"/>
    <p:sldId id="474" r:id="rId60"/>
    <p:sldId id="475" r:id="rId61"/>
    <p:sldId id="476" r:id="rId62"/>
    <p:sldId id="477" r:id="rId63"/>
    <p:sldId id="478" r:id="rId64"/>
    <p:sldId id="479" r:id="rId65"/>
    <p:sldId id="480" r:id="rId66"/>
    <p:sldId id="481" r:id="rId67"/>
    <p:sldId id="482" r:id="rId68"/>
    <p:sldId id="483" r:id="rId69"/>
    <p:sldId id="649" r:id="rId70"/>
    <p:sldId id="650" r:id="rId71"/>
    <p:sldId id="651" r:id="rId72"/>
    <p:sldId id="652" r:id="rId73"/>
    <p:sldId id="653" r:id="rId74"/>
    <p:sldId id="654" r:id="rId75"/>
    <p:sldId id="655" r:id="rId76"/>
    <p:sldId id="656" r:id="rId77"/>
    <p:sldId id="657" r:id="rId78"/>
    <p:sldId id="658" r:id="rId79"/>
    <p:sldId id="659" r:id="rId80"/>
    <p:sldId id="660" r:id="rId81"/>
    <p:sldId id="661" r:id="rId82"/>
    <p:sldId id="662" r:id="rId83"/>
    <p:sldId id="663" r:id="rId84"/>
    <p:sldId id="664" r:id="rId85"/>
    <p:sldId id="665"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A5C492-2083-4B8C-B565-3A69C0A6A8EC}" v="2" dt="2022-12-18T18:08:35.8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6" autoAdjust="0"/>
    <p:restoredTop sz="94660"/>
  </p:normalViewPr>
  <p:slideViewPr>
    <p:cSldViewPr snapToGrid="0">
      <p:cViewPr varScale="1">
        <p:scale>
          <a:sx n="45" d="100"/>
          <a:sy n="45" d="100"/>
        </p:scale>
        <p:origin x="66" y="9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5/10/relationships/revisionInfo" Target="revisionInfo.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4A3B3-7B14-4BDD-BE0B-FB0A45C2A76B}" type="datetimeFigureOut">
              <a:rPr lang="en-US" smtClean="0"/>
              <a:t>12/18/2022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3F4BB-C311-4BB6-AE22-13050B495FD5}" type="slidenum">
              <a:rPr lang="en-US" smtClean="0"/>
              <a:t>‹#›</a:t>
            </a:fld>
            <a:endParaRPr lang="en-US"/>
          </a:p>
        </p:txBody>
      </p:sp>
    </p:spTree>
    <p:extLst>
      <p:ext uri="{BB962C8B-B14F-4D97-AF65-F5344CB8AC3E}">
        <p14:creationId xmlns:p14="http://schemas.microsoft.com/office/powerpoint/2010/main" val="1363307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a:extLst>
              <a:ext uri="{FF2B5EF4-FFF2-40B4-BE49-F238E27FC236}">
                <a16:creationId xmlns:a16="http://schemas.microsoft.com/office/drawing/2014/main" id="{8597A77D-89A4-96BF-8DB5-F218DA835D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a:extLst>
              <a:ext uri="{FF2B5EF4-FFF2-40B4-BE49-F238E27FC236}">
                <a16:creationId xmlns:a16="http://schemas.microsoft.com/office/drawing/2014/main" id="{1B157DE9-C19B-6FEE-7B48-A91756F47F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226308" name="Slide Number Placeholder 3">
            <a:extLst>
              <a:ext uri="{FF2B5EF4-FFF2-40B4-BE49-F238E27FC236}">
                <a16:creationId xmlns:a16="http://schemas.microsoft.com/office/drawing/2014/main" id="{6A4B39F3-C2CE-3455-2E91-5CDF3D4A6990}"/>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defTabSz="912813" eaLnBrk="0" hangingPunct="0">
              <a:defRPr sz="2400">
                <a:solidFill>
                  <a:schemeClr val="tx1"/>
                </a:solidFill>
                <a:latin typeface="Arial" panose="020B0604020202020204" pitchFamily="34" charset="0"/>
                <a:cs typeface="Arial" panose="020B0604020202020204" pitchFamily="34" charset="0"/>
              </a:defRPr>
            </a:lvl1pPr>
            <a:lvl2pPr marL="37931725" indent="-37474525" defTabSz="912813"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96208053-448B-4E5C-8CB1-71D761A282B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a:extLst>
              <a:ext uri="{FF2B5EF4-FFF2-40B4-BE49-F238E27FC236}">
                <a16:creationId xmlns:a16="http://schemas.microsoft.com/office/drawing/2014/main" id="{6A02791A-998B-1DBC-03CD-A915B8B187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a:extLst>
              <a:ext uri="{FF2B5EF4-FFF2-40B4-BE49-F238E27FC236}">
                <a16:creationId xmlns:a16="http://schemas.microsoft.com/office/drawing/2014/main" id="{B2E68AD8-5FC3-E2F7-2533-EF01B7F931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44740" name="Slide Number Placeholder 3">
            <a:extLst>
              <a:ext uri="{FF2B5EF4-FFF2-40B4-BE49-F238E27FC236}">
                <a16:creationId xmlns:a16="http://schemas.microsoft.com/office/drawing/2014/main" id="{A8E76F74-CA18-165C-7E1B-5B62A4C347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DA518E-786F-4561-AFB9-AD4DB20C6FE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a:extLst>
              <a:ext uri="{FF2B5EF4-FFF2-40B4-BE49-F238E27FC236}">
                <a16:creationId xmlns:a16="http://schemas.microsoft.com/office/drawing/2014/main" id="{481DCF1D-836A-4BD2-80C0-DFCD3B193E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a:extLst>
              <a:ext uri="{FF2B5EF4-FFF2-40B4-BE49-F238E27FC236}">
                <a16:creationId xmlns:a16="http://schemas.microsoft.com/office/drawing/2014/main" id="{D187C63A-89B0-4A2C-1A52-EB4B462C9B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46788" name="Slide Number Placeholder 3">
            <a:extLst>
              <a:ext uri="{FF2B5EF4-FFF2-40B4-BE49-F238E27FC236}">
                <a16:creationId xmlns:a16="http://schemas.microsoft.com/office/drawing/2014/main" id="{633C7E61-9CD1-4FBB-065D-4657B535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D0B66AC-9197-4312-9F8B-3F1BE75EB59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a:extLst>
              <a:ext uri="{FF2B5EF4-FFF2-40B4-BE49-F238E27FC236}">
                <a16:creationId xmlns:a16="http://schemas.microsoft.com/office/drawing/2014/main" id="{D6E19E3C-2A15-FA82-667B-F6E5DAFB439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Rectangle 3">
            <a:extLst>
              <a:ext uri="{FF2B5EF4-FFF2-40B4-BE49-F238E27FC236}">
                <a16:creationId xmlns:a16="http://schemas.microsoft.com/office/drawing/2014/main" id="{8BAED3E4-5725-A5E4-BF04-2B6D46DEBC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a:extLst>
              <a:ext uri="{FF2B5EF4-FFF2-40B4-BE49-F238E27FC236}">
                <a16:creationId xmlns:a16="http://schemas.microsoft.com/office/drawing/2014/main" id="{8AB13DFF-EEEC-0AC9-4B88-ECECCD7E2A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Notes Placeholder 2">
            <a:extLst>
              <a:ext uri="{FF2B5EF4-FFF2-40B4-BE49-F238E27FC236}">
                <a16:creationId xmlns:a16="http://schemas.microsoft.com/office/drawing/2014/main" id="{C4494432-389B-8958-A53D-46982B56C2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50884" name="Slide Number Placeholder 3">
            <a:extLst>
              <a:ext uri="{FF2B5EF4-FFF2-40B4-BE49-F238E27FC236}">
                <a16:creationId xmlns:a16="http://schemas.microsoft.com/office/drawing/2014/main" id="{90BDA44E-93AC-08DF-8D51-85098EE40C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0E7D135-8BB9-470D-9E6F-C0CEAF727B95}"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a:extLst>
              <a:ext uri="{FF2B5EF4-FFF2-40B4-BE49-F238E27FC236}">
                <a16:creationId xmlns:a16="http://schemas.microsoft.com/office/drawing/2014/main" id="{784D7CF1-E156-B799-FD65-E484E1B6BA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a:extLst>
              <a:ext uri="{FF2B5EF4-FFF2-40B4-BE49-F238E27FC236}">
                <a16:creationId xmlns:a16="http://schemas.microsoft.com/office/drawing/2014/main" id="{1DFC6E94-E34E-D517-DFCF-E9F93BEC68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52932" name="Slide Number Placeholder 3">
            <a:extLst>
              <a:ext uri="{FF2B5EF4-FFF2-40B4-BE49-F238E27FC236}">
                <a16:creationId xmlns:a16="http://schemas.microsoft.com/office/drawing/2014/main" id="{2C7DAFF6-4EC6-3C60-A66B-37FFA1B14C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E045A0-98AF-4A39-91D0-56E1A19BBC1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a:extLst>
              <a:ext uri="{FF2B5EF4-FFF2-40B4-BE49-F238E27FC236}">
                <a16:creationId xmlns:a16="http://schemas.microsoft.com/office/drawing/2014/main" id="{F7CDE2CC-39F4-92BF-1EA1-ABD83EA344A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Rectangle 3">
            <a:extLst>
              <a:ext uri="{FF2B5EF4-FFF2-40B4-BE49-F238E27FC236}">
                <a16:creationId xmlns:a16="http://schemas.microsoft.com/office/drawing/2014/main" id="{8E111F5A-9ECB-BA28-007E-CE92FD36D5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a:extLst>
              <a:ext uri="{FF2B5EF4-FFF2-40B4-BE49-F238E27FC236}">
                <a16:creationId xmlns:a16="http://schemas.microsoft.com/office/drawing/2014/main" id="{B8EA7329-A581-1AB2-4CF8-DF91F687DA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Notes Placeholder 2">
            <a:extLst>
              <a:ext uri="{FF2B5EF4-FFF2-40B4-BE49-F238E27FC236}">
                <a16:creationId xmlns:a16="http://schemas.microsoft.com/office/drawing/2014/main" id="{310725A0-3F51-C7A7-5D15-8DE8474ECA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57028" name="Slide Number Placeholder 3">
            <a:extLst>
              <a:ext uri="{FF2B5EF4-FFF2-40B4-BE49-F238E27FC236}">
                <a16:creationId xmlns:a16="http://schemas.microsoft.com/office/drawing/2014/main" id="{593EBC1C-8B17-D3FD-DB02-6950E0661E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6A588D0-CE43-433A-ADBD-D780F968209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AB615C4A-0491-6D7C-F8DA-07B3BFBED9F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Rectangle 3">
            <a:extLst>
              <a:ext uri="{FF2B5EF4-FFF2-40B4-BE49-F238E27FC236}">
                <a16:creationId xmlns:a16="http://schemas.microsoft.com/office/drawing/2014/main" id="{C69040B9-A650-7DBA-F0FC-AE913495B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a:extLst>
              <a:ext uri="{FF2B5EF4-FFF2-40B4-BE49-F238E27FC236}">
                <a16:creationId xmlns:a16="http://schemas.microsoft.com/office/drawing/2014/main" id="{2FCB5C78-98A0-52B5-382C-983A16344E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Notes Placeholder 2">
            <a:extLst>
              <a:ext uri="{FF2B5EF4-FFF2-40B4-BE49-F238E27FC236}">
                <a16:creationId xmlns:a16="http://schemas.microsoft.com/office/drawing/2014/main" id="{4C8F1FBC-740A-9DE1-7EF2-CB2A4FD094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1124" name="Slide Number Placeholder 3">
            <a:extLst>
              <a:ext uri="{FF2B5EF4-FFF2-40B4-BE49-F238E27FC236}">
                <a16:creationId xmlns:a16="http://schemas.microsoft.com/office/drawing/2014/main" id="{2464BD06-DF68-64D2-2499-9E2B125444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D272C9E-9104-440A-A7FB-BAC09F7B8322}"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id="{4D25AC4E-B747-281D-11D1-4BBE7FEA68A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Rectangle 3">
            <a:extLst>
              <a:ext uri="{FF2B5EF4-FFF2-40B4-BE49-F238E27FC236}">
                <a16:creationId xmlns:a16="http://schemas.microsoft.com/office/drawing/2014/main" id="{4C751AC8-9679-E857-0312-FF4367401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a:extLst>
              <a:ext uri="{FF2B5EF4-FFF2-40B4-BE49-F238E27FC236}">
                <a16:creationId xmlns:a16="http://schemas.microsoft.com/office/drawing/2014/main" id="{8306580F-A50E-9BCC-94A7-B482DC675F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a:extLst>
              <a:ext uri="{FF2B5EF4-FFF2-40B4-BE49-F238E27FC236}">
                <a16:creationId xmlns:a16="http://schemas.microsoft.com/office/drawing/2014/main" id="{F11B2631-87DF-D22D-5E0A-73A1B03645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28356" name="Slide Number Placeholder 3">
            <a:extLst>
              <a:ext uri="{FF2B5EF4-FFF2-40B4-BE49-F238E27FC236}">
                <a16:creationId xmlns:a16="http://schemas.microsoft.com/office/drawing/2014/main" id="{9DCC8E8E-D86D-F8BC-E504-50D042C487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B45E26-8928-4521-875B-D5B71F55329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a:extLst>
              <a:ext uri="{FF2B5EF4-FFF2-40B4-BE49-F238E27FC236}">
                <a16:creationId xmlns:a16="http://schemas.microsoft.com/office/drawing/2014/main" id="{1FED0BA6-7F3B-9181-9880-B08155B664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Notes Placeholder 2">
            <a:extLst>
              <a:ext uri="{FF2B5EF4-FFF2-40B4-BE49-F238E27FC236}">
                <a16:creationId xmlns:a16="http://schemas.microsoft.com/office/drawing/2014/main" id="{4ABDD3E0-73D0-8F80-A6A7-1D12D78F75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5220" name="Slide Number Placeholder 3">
            <a:extLst>
              <a:ext uri="{FF2B5EF4-FFF2-40B4-BE49-F238E27FC236}">
                <a16:creationId xmlns:a16="http://schemas.microsoft.com/office/drawing/2014/main" id="{F0D7E618-C730-CD53-D338-441A3FEED2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074C00-22D8-4B4F-93B4-59CAC0A3C88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737DDEF0-7E2E-1896-C044-ADE7874854A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Rectangle 3">
            <a:extLst>
              <a:ext uri="{FF2B5EF4-FFF2-40B4-BE49-F238E27FC236}">
                <a16:creationId xmlns:a16="http://schemas.microsoft.com/office/drawing/2014/main" id="{32B17FDB-1625-0FEC-A45F-63A3FCB603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a:extLst>
              <a:ext uri="{FF2B5EF4-FFF2-40B4-BE49-F238E27FC236}">
                <a16:creationId xmlns:a16="http://schemas.microsoft.com/office/drawing/2014/main" id="{A6C37DFD-8EDA-92F9-AE61-8823098E96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Notes Placeholder 2">
            <a:extLst>
              <a:ext uri="{FF2B5EF4-FFF2-40B4-BE49-F238E27FC236}">
                <a16:creationId xmlns:a16="http://schemas.microsoft.com/office/drawing/2014/main" id="{3235CFCB-8193-A95F-790B-7C20909DDC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9316" name="Slide Number Placeholder 3">
            <a:extLst>
              <a:ext uri="{FF2B5EF4-FFF2-40B4-BE49-F238E27FC236}">
                <a16:creationId xmlns:a16="http://schemas.microsoft.com/office/drawing/2014/main" id="{1FD98CEB-B68F-7DB6-7F2B-22DC14B330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DEAC9B-974F-44F3-88BB-58DFE6B6137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a:extLst>
              <a:ext uri="{FF2B5EF4-FFF2-40B4-BE49-F238E27FC236}">
                <a16:creationId xmlns:a16="http://schemas.microsoft.com/office/drawing/2014/main" id="{26AC7A4B-5EF1-7776-EBE9-D7D0DB7437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Notes Placeholder 2">
            <a:extLst>
              <a:ext uri="{FF2B5EF4-FFF2-40B4-BE49-F238E27FC236}">
                <a16:creationId xmlns:a16="http://schemas.microsoft.com/office/drawing/2014/main" id="{A6F080C0-5108-E695-A659-177BCA29A8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71364" name="Slide Number Placeholder 3">
            <a:extLst>
              <a:ext uri="{FF2B5EF4-FFF2-40B4-BE49-F238E27FC236}">
                <a16:creationId xmlns:a16="http://schemas.microsoft.com/office/drawing/2014/main" id="{7FF49839-B7BA-F2C5-1B24-0D0FA5C4F3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F6403BB-C3E6-4AC9-8217-1E3532899C4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B68A4A76-7E6F-E887-A58C-7D59FC6412D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Rectangle 3">
            <a:extLst>
              <a:ext uri="{FF2B5EF4-FFF2-40B4-BE49-F238E27FC236}">
                <a16:creationId xmlns:a16="http://schemas.microsoft.com/office/drawing/2014/main" id="{01649449-E384-E5ED-740F-318CD95F88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a:extLst>
              <a:ext uri="{FF2B5EF4-FFF2-40B4-BE49-F238E27FC236}">
                <a16:creationId xmlns:a16="http://schemas.microsoft.com/office/drawing/2014/main" id="{8D17CB1D-88CE-8F9A-CBDD-856E563481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Notes Placeholder 2">
            <a:extLst>
              <a:ext uri="{FF2B5EF4-FFF2-40B4-BE49-F238E27FC236}">
                <a16:creationId xmlns:a16="http://schemas.microsoft.com/office/drawing/2014/main" id="{CC9710F5-64F4-EBB2-2B40-16C03A43AF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75460" name="Slide Number Placeholder 3">
            <a:extLst>
              <a:ext uri="{FF2B5EF4-FFF2-40B4-BE49-F238E27FC236}">
                <a16:creationId xmlns:a16="http://schemas.microsoft.com/office/drawing/2014/main" id="{8D97F026-4027-F795-C524-05B36B72AB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2B566C-215E-454E-9DBA-82ECF59C8C0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29D7037F-3452-BD3A-D3C1-9983C7B6F94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Rectangle 3">
            <a:extLst>
              <a:ext uri="{FF2B5EF4-FFF2-40B4-BE49-F238E27FC236}">
                <a16:creationId xmlns:a16="http://schemas.microsoft.com/office/drawing/2014/main" id="{A8705D54-4FFB-AB5B-4DEA-A552492DFE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a:extLst>
              <a:ext uri="{FF2B5EF4-FFF2-40B4-BE49-F238E27FC236}">
                <a16:creationId xmlns:a16="http://schemas.microsoft.com/office/drawing/2014/main" id="{2D16627D-693B-1577-A1C6-87D8A42087D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Rectangle 3">
            <a:extLst>
              <a:ext uri="{FF2B5EF4-FFF2-40B4-BE49-F238E27FC236}">
                <a16:creationId xmlns:a16="http://schemas.microsoft.com/office/drawing/2014/main" id="{D4005C00-0813-C26F-BE29-DF2EC21C28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a:extLst>
              <a:ext uri="{FF2B5EF4-FFF2-40B4-BE49-F238E27FC236}">
                <a16:creationId xmlns:a16="http://schemas.microsoft.com/office/drawing/2014/main" id="{59DABC4D-BB07-A1C1-B7E2-C9D9CE6BA0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Notes Placeholder 2">
            <a:extLst>
              <a:ext uri="{FF2B5EF4-FFF2-40B4-BE49-F238E27FC236}">
                <a16:creationId xmlns:a16="http://schemas.microsoft.com/office/drawing/2014/main" id="{D506E13F-5E2F-B10B-70AC-0C32F93E9B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81604" name="Slide Number Placeholder 3">
            <a:extLst>
              <a:ext uri="{FF2B5EF4-FFF2-40B4-BE49-F238E27FC236}">
                <a16:creationId xmlns:a16="http://schemas.microsoft.com/office/drawing/2014/main" id="{BDA3404D-58F9-A160-62C9-CADC5C6CED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C3174F1-AC10-4584-8335-03C21331689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C9C133A2-8ABB-750A-77AA-1D2AFDA7EEA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Rectangle 3">
            <a:extLst>
              <a:ext uri="{FF2B5EF4-FFF2-40B4-BE49-F238E27FC236}">
                <a16:creationId xmlns:a16="http://schemas.microsoft.com/office/drawing/2014/main" id="{96C12F27-E278-DD13-4C87-38F032DEDB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a:extLst>
              <a:ext uri="{FF2B5EF4-FFF2-40B4-BE49-F238E27FC236}">
                <a16:creationId xmlns:a16="http://schemas.microsoft.com/office/drawing/2014/main" id="{C8B77F3C-EDC8-2CC4-A222-D73314DE63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a:extLst>
              <a:ext uri="{FF2B5EF4-FFF2-40B4-BE49-F238E27FC236}">
                <a16:creationId xmlns:a16="http://schemas.microsoft.com/office/drawing/2014/main" id="{A1672473-ABD2-5984-EFAF-E0ABFD781A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30404" name="Slide Number Placeholder 3">
            <a:extLst>
              <a:ext uri="{FF2B5EF4-FFF2-40B4-BE49-F238E27FC236}">
                <a16:creationId xmlns:a16="http://schemas.microsoft.com/office/drawing/2014/main" id="{71367BF9-A16C-74CF-5EE5-AB026019A4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480505-4670-490B-AD04-7B05CE7028E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a:extLst>
              <a:ext uri="{FF2B5EF4-FFF2-40B4-BE49-F238E27FC236}">
                <a16:creationId xmlns:a16="http://schemas.microsoft.com/office/drawing/2014/main" id="{B90001E5-9CAF-F885-14E1-7179E8D77B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a:extLst>
              <a:ext uri="{FF2B5EF4-FFF2-40B4-BE49-F238E27FC236}">
                <a16:creationId xmlns:a16="http://schemas.microsoft.com/office/drawing/2014/main" id="{3F75D2E2-FFCD-F94E-32B5-C5392C4B6C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85700" name="Slide Number Placeholder 3">
            <a:extLst>
              <a:ext uri="{FF2B5EF4-FFF2-40B4-BE49-F238E27FC236}">
                <a16:creationId xmlns:a16="http://schemas.microsoft.com/office/drawing/2014/main" id="{730C6683-4A25-7574-C398-8A51405400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941581-9F67-40DD-8092-F9354441707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ADF56E58-A5B0-285D-5F52-A65DC70CC2E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Rectangle 3">
            <a:extLst>
              <a:ext uri="{FF2B5EF4-FFF2-40B4-BE49-F238E27FC236}">
                <a16:creationId xmlns:a16="http://schemas.microsoft.com/office/drawing/2014/main" id="{8468F29E-E561-0EC3-CA52-5A7DD97C6B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a:extLst>
              <a:ext uri="{FF2B5EF4-FFF2-40B4-BE49-F238E27FC236}">
                <a16:creationId xmlns:a16="http://schemas.microsoft.com/office/drawing/2014/main" id="{1F63B619-8DC0-6A60-DBED-A4E9989274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Notes Placeholder 2">
            <a:extLst>
              <a:ext uri="{FF2B5EF4-FFF2-40B4-BE49-F238E27FC236}">
                <a16:creationId xmlns:a16="http://schemas.microsoft.com/office/drawing/2014/main" id="{97161F88-A8DE-2065-8E80-970E1EC18E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89796" name="Slide Number Placeholder 3">
            <a:extLst>
              <a:ext uri="{FF2B5EF4-FFF2-40B4-BE49-F238E27FC236}">
                <a16:creationId xmlns:a16="http://schemas.microsoft.com/office/drawing/2014/main" id="{B0B9F492-A3CA-99BE-D423-8CE18C21CA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BD12B5-F538-49DF-B873-B8F802058FA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EEAE0D0C-C825-7B1D-FC6C-B450627F2A2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Rectangle 3">
            <a:extLst>
              <a:ext uri="{FF2B5EF4-FFF2-40B4-BE49-F238E27FC236}">
                <a16:creationId xmlns:a16="http://schemas.microsoft.com/office/drawing/2014/main" id="{638FC11E-4585-B19F-8780-1B71602F2F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a:extLst>
              <a:ext uri="{FF2B5EF4-FFF2-40B4-BE49-F238E27FC236}">
                <a16:creationId xmlns:a16="http://schemas.microsoft.com/office/drawing/2014/main" id="{B456CD8E-0386-639F-19D4-F9CC6B3587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a:extLst>
              <a:ext uri="{FF2B5EF4-FFF2-40B4-BE49-F238E27FC236}">
                <a16:creationId xmlns:a16="http://schemas.microsoft.com/office/drawing/2014/main" id="{AEE76739-1862-936D-72BF-9859EDF3C6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93892" name="Slide Number Placeholder 3">
            <a:extLst>
              <a:ext uri="{FF2B5EF4-FFF2-40B4-BE49-F238E27FC236}">
                <a16:creationId xmlns:a16="http://schemas.microsoft.com/office/drawing/2014/main" id="{C7E35329-2D19-65FF-A487-A377E8D583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2E4193C-9EF9-40EC-BC71-431675838C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id="{6C012DD0-120F-B1FB-2703-374D27C3EF4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Rectangle 3">
            <a:extLst>
              <a:ext uri="{FF2B5EF4-FFF2-40B4-BE49-F238E27FC236}">
                <a16:creationId xmlns:a16="http://schemas.microsoft.com/office/drawing/2014/main" id="{83DDFF65-0C73-1C29-6027-AEBA5C5F81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id="{78646275-5DFF-2DFA-AEEB-2DBF7AD6509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Rectangle 3">
            <a:extLst>
              <a:ext uri="{FF2B5EF4-FFF2-40B4-BE49-F238E27FC236}">
                <a16:creationId xmlns:a16="http://schemas.microsoft.com/office/drawing/2014/main" id="{FAD083B6-6086-27BD-3B86-9A4DF2941F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a:extLst>
              <a:ext uri="{FF2B5EF4-FFF2-40B4-BE49-F238E27FC236}">
                <a16:creationId xmlns:a16="http://schemas.microsoft.com/office/drawing/2014/main" id="{5D2A9978-5BAA-A6C3-E3D4-73C29D3921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a:extLst>
              <a:ext uri="{FF2B5EF4-FFF2-40B4-BE49-F238E27FC236}">
                <a16:creationId xmlns:a16="http://schemas.microsoft.com/office/drawing/2014/main" id="{20AC60E6-EE82-6F1C-A919-2795D982FB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300036" name="Slide Number Placeholder 3">
            <a:extLst>
              <a:ext uri="{FF2B5EF4-FFF2-40B4-BE49-F238E27FC236}">
                <a16:creationId xmlns:a16="http://schemas.microsoft.com/office/drawing/2014/main" id="{C3159234-B98E-1C69-A1AB-33B45108FD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16DE9D-0E2F-4AFB-B323-410184A8DF6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6F898205-27C1-28C3-1C5A-5D16714CACE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Rectangle 3">
            <a:extLst>
              <a:ext uri="{FF2B5EF4-FFF2-40B4-BE49-F238E27FC236}">
                <a16:creationId xmlns:a16="http://schemas.microsoft.com/office/drawing/2014/main" id="{74CD347D-2BA9-79BD-605F-77101CAC21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a:extLst>
              <a:ext uri="{FF2B5EF4-FFF2-40B4-BE49-F238E27FC236}">
                <a16:creationId xmlns:a16="http://schemas.microsoft.com/office/drawing/2014/main" id="{3683BB96-98C0-5500-22E0-60A449B931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1" name="Notes Placeholder 2">
            <a:extLst>
              <a:ext uri="{FF2B5EF4-FFF2-40B4-BE49-F238E27FC236}">
                <a16:creationId xmlns:a16="http://schemas.microsoft.com/office/drawing/2014/main" id="{B2604A2E-58C2-6EDB-2962-214095361A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304132" name="Slide Number Placeholder 3">
            <a:extLst>
              <a:ext uri="{FF2B5EF4-FFF2-40B4-BE49-F238E27FC236}">
                <a16:creationId xmlns:a16="http://schemas.microsoft.com/office/drawing/2014/main" id="{547CD22D-5A14-EF52-3AC4-D717337EE4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950CCB-167D-44E1-AC79-2C784500183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0DDD8DC4-4D6B-A972-5B02-FFB4D304A85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a:extLst>
              <a:ext uri="{FF2B5EF4-FFF2-40B4-BE49-F238E27FC236}">
                <a16:creationId xmlns:a16="http://schemas.microsoft.com/office/drawing/2014/main" id="{53E4B7D1-2A01-6609-93A2-C2F85E0850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a:extLst>
              <a:ext uri="{FF2B5EF4-FFF2-40B4-BE49-F238E27FC236}">
                <a16:creationId xmlns:a16="http://schemas.microsoft.com/office/drawing/2014/main" id="{5EC9ADC8-484D-247F-5038-3DA00C7A2C0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9" name="Rectangle 3">
            <a:extLst>
              <a:ext uri="{FF2B5EF4-FFF2-40B4-BE49-F238E27FC236}">
                <a16:creationId xmlns:a16="http://schemas.microsoft.com/office/drawing/2014/main" id="{C9B48D07-B31E-74F5-B6F9-AABC66AAD2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a:extLst>
              <a:ext uri="{FF2B5EF4-FFF2-40B4-BE49-F238E27FC236}">
                <a16:creationId xmlns:a16="http://schemas.microsoft.com/office/drawing/2014/main" id="{87F18422-8F3B-4A5C-89CB-A5BA078E4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7" name="Notes Placeholder 2">
            <a:extLst>
              <a:ext uri="{FF2B5EF4-FFF2-40B4-BE49-F238E27FC236}">
                <a16:creationId xmlns:a16="http://schemas.microsoft.com/office/drawing/2014/main" id="{0306397F-499C-DF91-E7FC-CDBABCACE3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308228" name="Slide Number Placeholder 3">
            <a:extLst>
              <a:ext uri="{FF2B5EF4-FFF2-40B4-BE49-F238E27FC236}">
                <a16:creationId xmlns:a16="http://schemas.microsoft.com/office/drawing/2014/main" id="{9CBEF3D7-CA17-10F3-8F64-84EA6DBA99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788920-D639-4B70-9D89-505A402083B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a:extLst>
              <a:ext uri="{FF2B5EF4-FFF2-40B4-BE49-F238E27FC236}">
                <a16:creationId xmlns:a16="http://schemas.microsoft.com/office/drawing/2014/main" id="{A39DFFB1-8701-C097-0389-16B2082AEF1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Rectangle 3">
            <a:extLst>
              <a:ext uri="{FF2B5EF4-FFF2-40B4-BE49-F238E27FC236}">
                <a16:creationId xmlns:a16="http://schemas.microsoft.com/office/drawing/2014/main" id="{B76FA5B0-8829-E080-0723-5A9724190F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a:extLst>
              <a:ext uri="{FF2B5EF4-FFF2-40B4-BE49-F238E27FC236}">
                <a16:creationId xmlns:a16="http://schemas.microsoft.com/office/drawing/2014/main" id="{D2403EDA-3D4E-188B-DAF7-043753D99B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3" name="Notes Placeholder 2">
            <a:extLst>
              <a:ext uri="{FF2B5EF4-FFF2-40B4-BE49-F238E27FC236}">
                <a16:creationId xmlns:a16="http://schemas.microsoft.com/office/drawing/2014/main" id="{ABD58C5B-5702-9922-7F79-3547FB8448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312324" name="Slide Number Placeholder 3">
            <a:extLst>
              <a:ext uri="{FF2B5EF4-FFF2-40B4-BE49-F238E27FC236}">
                <a16:creationId xmlns:a16="http://schemas.microsoft.com/office/drawing/2014/main" id="{EAB26E70-BDC9-27B2-3CDE-ED9C3CE315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D47E59-6B58-41D9-961F-55770BA33D6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a:extLst>
              <a:ext uri="{FF2B5EF4-FFF2-40B4-BE49-F238E27FC236}">
                <a16:creationId xmlns:a16="http://schemas.microsoft.com/office/drawing/2014/main" id="{D7357438-DC27-E48D-E7D7-60E9291C5B4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4371" name="Rectangle 3">
            <a:extLst>
              <a:ext uri="{FF2B5EF4-FFF2-40B4-BE49-F238E27FC236}">
                <a16:creationId xmlns:a16="http://schemas.microsoft.com/office/drawing/2014/main" id="{504348CE-D646-6378-F384-E84B345C31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a:extLst>
              <a:ext uri="{FF2B5EF4-FFF2-40B4-BE49-F238E27FC236}">
                <a16:creationId xmlns:a16="http://schemas.microsoft.com/office/drawing/2014/main" id="{2EC61749-6AA5-F361-0E2E-D659CA6A51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Notes Placeholder 2">
            <a:extLst>
              <a:ext uri="{FF2B5EF4-FFF2-40B4-BE49-F238E27FC236}">
                <a16:creationId xmlns:a16="http://schemas.microsoft.com/office/drawing/2014/main" id="{61FFDC09-D0F2-E274-C451-5E5B89DF02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316420" name="Slide Number Placeholder 3">
            <a:extLst>
              <a:ext uri="{FF2B5EF4-FFF2-40B4-BE49-F238E27FC236}">
                <a16:creationId xmlns:a16="http://schemas.microsoft.com/office/drawing/2014/main" id="{FBD37E7B-7CBE-DA28-D335-49A294D03A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D575DD-9DE3-4F27-8D5E-ED784E9A5D4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a:extLst>
              <a:ext uri="{FF2B5EF4-FFF2-40B4-BE49-F238E27FC236}">
                <a16:creationId xmlns:a16="http://schemas.microsoft.com/office/drawing/2014/main" id="{1E79C760-7011-C40F-8D86-6C1FEC757C2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7" name="Rectangle 3">
            <a:extLst>
              <a:ext uri="{FF2B5EF4-FFF2-40B4-BE49-F238E27FC236}">
                <a16:creationId xmlns:a16="http://schemas.microsoft.com/office/drawing/2014/main" id="{CE49188C-79BE-0902-6D99-0199141F0B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a:extLst>
              <a:ext uri="{FF2B5EF4-FFF2-40B4-BE49-F238E27FC236}">
                <a16:creationId xmlns:a16="http://schemas.microsoft.com/office/drawing/2014/main" id="{A8E9845F-B84A-CC0F-8CCD-824908306F6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5" name="Rectangle 3">
            <a:extLst>
              <a:ext uri="{FF2B5EF4-FFF2-40B4-BE49-F238E27FC236}">
                <a16:creationId xmlns:a16="http://schemas.microsoft.com/office/drawing/2014/main" id="{14A6DB2A-0BCA-4786-941F-B83E80492D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a:extLst>
              <a:ext uri="{FF2B5EF4-FFF2-40B4-BE49-F238E27FC236}">
                <a16:creationId xmlns:a16="http://schemas.microsoft.com/office/drawing/2014/main" id="{31FDBFD8-43F1-EEFC-59B8-FF98CA77AE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3" name="Notes Placeholder 2">
            <a:extLst>
              <a:ext uri="{FF2B5EF4-FFF2-40B4-BE49-F238E27FC236}">
                <a16:creationId xmlns:a16="http://schemas.microsoft.com/office/drawing/2014/main" id="{594B2961-2B9F-55E2-63ED-D9A9DB2096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322564" name="Slide Number Placeholder 3">
            <a:extLst>
              <a:ext uri="{FF2B5EF4-FFF2-40B4-BE49-F238E27FC236}">
                <a16:creationId xmlns:a16="http://schemas.microsoft.com/office/drawing/2014/main" id="{D3B72F1C-29E1-C6E7-0AB9-74CD91575F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548675-D169-42CD-A330-CF7D62D1649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a:extLst>
              <a:ext uri="{FF2B5EF4-FFF2-40B4-BE49-F238E27FC236}">
                <a16:creationId xmlns:a16="http://schemas.microsoft.com/office/drawing/2014/main" id="{53A72C75-D8DC-D847-1732-243DC864ACE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1" name="Rectangle 3">
            <a:extLst>
              <a:ext uri="{FF2B5EF4-FFF2-40B4-BE49-F238E27FC236}">
                <a16:creationId xmlns:a16="http://schemas.microsoft.com/office/drawing/2014/main" id="{4DD9D665-BB19-1760-0024-7905A4DB82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a:extLst>
              <a:ext uri="{FF2B5EF4-FFF2-40B4-BE49-F238E27FC236}">
                <a16:creationId xmlns:a16="http://schemas.microsoft.com/office/drawing/2014/main" id="{8EDA1D07-F6A4-F971-1FD1-035B80C05E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a:extLst>
              <a:ext uri="{FF2B5EF4-FFF2-40B4-BE49-F238E27FC236}">
                <a16:creationId xmlns:a16="http://schemas.microsoft.com/office/drawing/2014/main" id="{97F2F5D5-FD0E-5C76-8ED5-116075ADFB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34500" name="Slide Number Placeholder 3">
            <a:extLst>
              <a:ext uri="{FF2B5EF4-FFF2-40B4-BE49-F238E27FC236}">
                <a16:creationId xmlns:a16="http://schemas.microsoft.com/office/drawing/2014/main" id="{5C72D9F0-71D1-16D2-1E69-A508C60563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31478A-FF13-4DF0-A2E8-D7DD3E0F606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a:extLst>
              <a:ext uri="{FF2B5EF4-FFF2-40B4-BE49-F238E27FC236}">
                <a16:creationId xmlns:a16="http://schemas.microsoft.com/office/drawing/2014/main" id="{1D477B25-92BD-94AF-A67E-1683BA52103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Rectangle 3">
            <a:extLst>
              <a:ext uri="{FF2B5EF4-FFF2-40B4-BE49-F238E27FC236}">
                <a16:creationId xmlns:a16="http://schemas.microsoft.com/office/drawing/2014/main" id="{0130E935-6898-8AC1-FAAC-A7DF4B6B40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a:extLst>
              <a:ext uri="{FF2B5EF4-FFF2-40B4-BE49-F238E27FC236}">
                <a16:creationId xmlns:a16="http://schemas.microsoft.com/office/drawing/2014/main" id="{DBCA97AC-AD07-2083-C468-8003680C96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7" name="Notes Placeholder 2">
            <a:extLst>
              <a:ext uri="{FF2B5EF4-FFF2-40B4-BE49-F238E27FC236}">
                <a16:creationId xmlns:a16="http://schemas.microsoft.com/office/drawing/2014/main" id="{57E4B8DC-50D5-DBDC-6A8F-0818B5CE5D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328708" name="Slide Number Placeholder 3">
            <a:extLst>
              <a:ext uri="{FF2B5EF4-FFF2-40B4-BE49-F238E27FC236}">
                <a16:creationId xmlns:a16="http://schemas.microsoft.com/office/drawing/2014/main" id="{A3DDDCFB-C707-D81C-F37B-A19C8459F2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5D309A-8B07-4F23-A25B-4C2A6E62AF1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6DA7DE03-A057-395B-D997-E21A348E678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0755" name="Rectangle 3">
            <a:extLst>
              <a:ext uri="{FF2B5EF4-FFF2-40B4-BE49-F238E27FC236}">
                <a16:creationId xmlns:a16="http://schemas.microsoft.com/office/drawing/2014/main" id="{1674EE12-C3DD-F185-5990-4FC5F008C2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a:extLst>
              <a:ext uri="{FF2B5EF4-FFF2-40B4-BE49-F238E27FC236}">
                <a16:creationId xmlns:a16="http://schemas.microsoft.com/office/drawing/2014/main" id="{CDE0149E-8E1E-80DB-9C25-1A3F51CF68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a:extLst>
              <a:ext uri="{FF2B5EF4-FFF2-40B4-BE49-F238E27FC236}">
                <a16:creationId xmlns:a16="http://schemas.microsoft.com/office/drawing/2014/main" id="{C526DF7B-C98E-61D1-EE56-1B78CA1726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332804" name="Slide Number Placeholder 3">
            <a:extLst>
              <a:ext uri="{FF2B5EF4-FFF2-40B4-BE49-F238E27FC236}">
                <a16:creationId xmlns:a16="http://schemas.microsoft.com/office/drawing/2014/main" id="{3073206E-126B-9747-92A7-5320557165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D3FFC5-852E-4FFC-A5D4-3E06FB453282}"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id="{CB31444D-3CFF-CF15-6CFA-E0EACEAE1F0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1" name="Rectangle 3">
            <a:extLst>
              <a:ext uri="{FF2B5EF4-FFF2-40B4-BE49-F238E27FC236}">
                <a16:creationId xmlns:a16="http://schemas.microsoft.com/office/drawing/2014/main" id="{9AAC3F12-3904-CC12-D286-F912CE28E0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a:extLst>
              <a:ext uri="{FF2B5EF4-FFF2-40B4-BE49-F238E27FC236}">
                <a16:creationId xmlns:a16="http://schemas.microsoft.com/office/drawing/2014/main" id="{DF5848ED-8BCF-2AAF-BC2C-6F826E8BCA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Notes Placeholder 2">
            <a:extLst>
              <a:ext uri="{FF2B5EF4-FFF2-40B4-BE49-F238E27FC236}">
                <a16:creationId xmlns:a16="http://schemas.microsoft.com/office/drawing/2014/main" id="{87F486CD-33FC-3081-E347-5EF37CB957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336900" name="Slide Number Placeholder 3">
            <a:extLst>
              <a:ext uri="{FF2B5EF4-FFF2-40B4-BE49-F238E27FC236}">
                <a16:creationId xmlns:a16="http://schemas.microsoft.com/office/drawing/2014/main" id="{27EBF9F5-B97B-6149-20DD-375966AF43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F82F15-BA30-4038-94D7-14B27873943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C65F0DA2-8EA9-E7E9-03A0-2F3C6488FAE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8947" name="Rectangle 3">
            <a:extLst>
              <a:ext uri="{FF2B5EF4-FFF2-40B4-BE49-F238E27FC236}">
                <a16:creationId xmlns:a16="http://schemas.microsoft.com/office/drawing/2014/main" id="{4D7107D7-3C9E-6E94-5F18-33E5491F79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a:extLst>
              <a:ext uri="{FF2B5EF4-FFF2-40B4-BE49-F238E27FC236}">
                <a16:creationId xmlns:a16="http://schemas.microsoft.com/office/drawing/2014/main" id="{DB59C91B-EDCF-3117-2D94-D5478090AA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5" name="Notes Placeholder 2">
            <a:extLst>
              <a:ext uri="{FF2B5EF4-FFF2-40B4-BE49-F238E27FC236}">
                <a16:creationId xmlns:a16="http://schemas.microsoft.com/office/drawing/2014/main" id="{63700E3D-FEBE-52F0-9CEC-0742518C54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340996" name="Slide Number Placeholder 3">
            <a:extLst>
              <a:ext uri="{FF2B5EF4-FFF2-40B4-BE49-F238E27FC236}">
                <a16:creationId xmlns:a16="http://schemas.microsoft.com/office/drawing/2014/main" id="{FB2D8CA1-5748-1560-3E78-AE8E68D7E3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63406F7-58BA-4427-86C3-8DD3B5D070B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a:extLst>
              <a:ext uri="{FF2B5EF4-FFF2-40B4-BE49-F238E27FC236}">
                <a16:creationId xmlns:a16="http://schemas.microsoft.com/office/drawing/2014/main" id="{08207974-0822-7094-F9EB-F4284B3500B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3" name="Rectangle 3">
            <a:extLst>
              <a:ext uri="{FF2B5EF4-FFF2-40B4-BE49-F238E27FC236}">
                <a16:creationId xmlns:a16="http://schemas.microsoft.com/office/drawing/2014/main" id="{B3368819-FAD0-8FC0-6E76-5B4D5461EA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a:extLst>
              <a:ext uri="{FF2B5EF4-FFF2-40B4-BE49-F238E27FC236}">
                <a16:creationId xmlns:a16="http://schemas.microsoft.com/office/drawing/2014/main" id="{35828D68-F00A-2BAB-D71C-B0BCD16639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1" name="Notes Placeholder 2">
            <a:extLst>
              <a:ext uri="{FF2B5EF4-FFF2-40B4-BE49-F238E27FC236}">
                <a16:creationId xmlns:a16="http://schemas.microsoft.com/office/drawing/2014/main" id="{20832E27-8035-5552-AD20-DFBBF4BCBE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345092" name="Slide Number Placeholder 3">
            <a:extLst>
              <a:ext uri="{FF2B5EF4-FFF2-40B4-BE49-F238E27FC236}">
                <a16:creationId xmlns:a16="http://schemas.microsoft.com/office/drawing/2014/main" id="{61031104-CC33-CC9C-82BA-2466142793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44B137-330A-47D2-8BA9-0AAC7AF0247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a:extLst>
              <a:ext uri="{FF2B5EF4-FFF2-40B4-BE49-F238E27FC236}">
                <a16:creationId xmlns:a16="http://schemas.microsoft.com/office/drawing/2014/main" id="{B516D1BC-AB65-DEC6-F68E-922365D1C9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a:extLst>
              <a:ext uri="{FF2B5EF4-FFF2-40B4-BE49-F238E27FC236}">
                <a16:creationId xmlns:a16="http://schemas.microsoft.com/office/drawing/2014/main" id="{A16474AE-439F-8639-7527-4703146B20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36548" name="Slide Number Placeholder 3">
            <a:extLst>
              <a:ext uri="{FF2B5EF4-FFF2-40B4-BE49-F238E27FC236}">
                <a16:creationId xmlns:a16="http://schemas.microsoft.com/office/drawing/2014/main" id="{229263F7-A933-C91B-267E-71C3D1D64B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172CC6-2110-466D-8F65-B3292401F6E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a:extLst>
              <a:ext uri="{FF2B5EF4-FFF2-40B4-BE49-F238E27FC236}">
                <a16:creationId xmlns:a16="http://schemas.microsoft.com/office/drawing/2014/main" id="{8F66EBBC-AC0B-699B-F293-B5589E707D2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7139" name="Rectangle 3">
            <a:extLst>
              <a:ext uri="{FF2B5EF4-FFF2-40B4-BE49-F238E27FC236}">
                <a16:creationId xmlns:a16="http://schemas.microsoft.com/office/drawing/2014/main" id="{26DE929F-63C0-BD40-91FD-0F69E65E05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a:extLst>
              <a:ext uri="{FF2B5EF4-FFF2-40B4-BE49-F238E27FC236}">
                <a16:creationId xmlns:a16="http://schemas.microsoft.com/office/drawing/2014/main" id="{17959654-C246-CF42-B475-BD8376E786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9187" name="Notes Placeholder 2">
            <a:extLst>
              <a:ext uri="{FF2B5EF4-FFF2-40B4-BE49-F238E27FC236}">
                <a16:creationId xmlns:a16="http://schemas.microsoft.com/office/drawing/2014/main" id="{12B389C1-6C72-4221-86D9-DA684B4D0D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349188" name="Slide Number Placeholder 3">
            <a:extLst>
              <a:ext uri="{FF2B5EF4-FFF2-40B4-BE49-F238E27FC236}">
                <a16:creationId xmlns:a16="http://schemas.microsoft.com/office/drawing/2014/main" id="{FB8881E3-4F92-BA52-FC1E-A28DC2F5F7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3CE36A6-93F4-45D6-B85D-82632B79EA3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a:extLst>
              <a:ext uri="{FF2B5EF4-FFF2-40B4-BE49-F238E27FC236}">
                <a16:creationId xmlns:a16="http://schemas.microsoft.com/office/drawing/2014/main" id="{8B11DCEE-CE53-8AFB-E9C4-B6F214A805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1235" name="Notes Placeholder 2">
            <a:extLst>
              <a:ext uri="{FF2B5EF4-FFF2-40B4-BE49-F238E27FC236}">
                <a16:creationId xmlns:a16="http://schemas.microsoft.com/office/drawing/2014/main" id="{7520237C-CDB4-F766-405A-257568F71D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351236" name="Slide Number Placeholder 3">
            <a:extLst>
              <a:ext uri="{FF2B5EF4-FFF2-40B4-BE49-F238E27FC236}">
                <a16:creationId xmlns:a16="http://schemas.microsoft.com/office/drawing/2014/main" id="{91431DEC-C54D-BB17-83A8-747B2BDB02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B1C38D-9EFB-44B5-908F-48DF09C489C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a:extLst>
              <a:ext uri="{FF2B5EF4-FFF2-40B4-BE49-F238E27FC236}">
                <a16:creationId xmlns:a16="http://schemas.microsoft.com/office/drawing/2014/main" id="{4418252D-19C8-F430-449A-6E33708130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3" name="Rectangle 3">
            <a:extLst>
              <a:ext uri="{FF2B5EF4-FFF2-40B4-BE49-F238E27FC236}">
                <a16:creationId xmlns:a16="http://schemas.microsoft.com/office/drawing/2014/main" id="{854DB94B-28AC-6D8B-F318-940E7F189D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a:extLst>
              <a:ext uri="{FF2B5EF4-FFF2-40B4-BE49-F238E27FC236}">
                <a16:creationId xmlns:a16="http://schemas.microsoft.com/office/drawing/2014/main" id="{D2BE0529-4DCC-6749-D68C-5AF2F33A6E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5331" name="Notes Placeholder 2">
            <a:extLst>
              <a:ext uri="{FF2B5EF4-FFF2-40B4-BE49-F238E27FC236}">
                <a16:creationId xmlns:a16="http://schemas.microsoft.com/office/drawing/2014/main" id="{1011DD19-AC36-E8C7-91A8-E072CF25BC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355332" name="Slide Number Placeholder 3">
            <a:extLst>
              <a:ext uri="{FF2B5EF4-FFF2-40B4-BE49-F238E27FC236}">
                <a16:creationId xmlns:a16="http://schemas.microsoft.com/office/drawing/2014/main" id="{B0640362-DE16-C98B-DF3E-7FCBC3E076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457975-50E1-4B78-8C9E-DDE1D248F9A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a:extLst>
              <a:ext uri="{FF2B5EF4-FFF2-40B4-BE49-F238E27FC236}">
                <a16:creationId xmlns:a16="http://schemas.microsoft.com/office/drawing/2014/main" id="{2862213C-F0CF-040E-E079-6B7BEEEE54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79" name="Notes Placeholder 2">
            <a:extLst>
              <a:ext uri="{FF2B5EF4-FFF2-40B4-BE49-F238E27FC236}">
                <a16:creationId xmlns:a16="http://schemas.microsoft.com/office/drawing/2014/main" id="{BDA14D36-8429-0F11-3732-659E6A4DA3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357380" name="Slide Number Placeholder 3">
            <a:extLst>
              <a:ext uri="{FF2B5EF4-FFF2-40B4-BE49-F238E27FC236}">
                <a16:creationId xmlns:a16="http://schemas.microsoft.com/office/drawing/2014/main" id="{2BBB16D6-8E64-439F-078A-D036198722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CFE10C-E6E1-47E6-AD87-8826CFF3560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a:extLst>
              <a:ext uri="{FF2B5EF4-FFF2-40B4-BE49-F238E27FC236}">
                <a16:creationId xmlns:a16="http://schemas.microsoft.com/office/drawing/2014/main" id="{B4E5C1B6-BBCB-D5F8-9415-641A9AE83C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9427" name="Notes Placeholder 2">
            <a:extLst>
              <a:ext uri="{FF2B5EF4-FFF2-40B4-BE49-F238E27FC236}">
                <a16:creationId xmlns:a16="http://schemas.microsoft.com/office/drawing/2014/main" id="{1F01226D-DDD2-54A5-8F0E-F6371DCA77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359428" name="Slide Number Placeholder 3">
            <a:extLst>
              <a:ext uri="{FF2B5EF4-FFF2-40B4-BE49-F238E27FC236}">
                <a16:creationId xmlns:a16="http://schemas.microsoft.com/office/drawing/2014/main" id="{205F0C12-A874-6F96-1783-D2DC84C951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653978-319D-4FE3-B502-1E44396E02F5}"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a:extLst>
              <a:ext uri="{FF2B5EF4-FFF2-40B4-BE49-F238E27FC236}">
                <a16:creationId xmlns:a16="http://schemas.microsoft.com/office/drawing/2014/main" id="{4FCF5121-AB3B-ABBF-5914-E4DDC65BE28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Rectangle 3">
            <a:extLst>
              <a:ext uri="{FF2B5EF4-FFF2-40B4-BE49-F238E27FC236}">
                <a16:creationId xmlns:a16="http://schemas.microsoft.com/office/drawing/2014/main" id="{78B9B2BF-0BB8-8F7E-A3CC-42B7E980CE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Slide Image Placeholder 1">
            <a:extLst>
              <a:ext uri="{FF2B5EF4-FFF2-40B4-BE49-F238E27FC236}">
                <a16:creationId xmlns:a16="http://schemas.microsoft.com/office/drawing/2014/main" id="{875258E0-CF59-CC5B-6996-62A993B3F7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1443" name="Notes Placeholder 2">
            <a:extLst>
              <a:ext uri="{FF2B5EF4-FFF2-40B4-BE49-F238E27FC236}">
                <a16:creationId xmlns:a16="http://schemas.microsoft.com/office/drawing/2014/main" id="{EFFFD293-81A9-C546-C39A-3C264B39A3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sp>
        <p:nvSpPr>
          <p:cNvPr id="701444" name="Slide Number Placeholder 3">
            <a:extLst>
              <a:ext uri="{FF2B5EF4-FFF2-40B4-BE49-F238E27FC236}">
                <a16:creationId xmlns:a16="http://schemas.microsoft.com/office/drawing/2014/main" id="{657F41CC-3A3B-BED5-C102-09FB6E5998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2F0470-7644-4795-8A9A-81E2AE4F099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Slide Image Placeholder 1">
            <a:extLst>
              <a:ext uri="{FF2B5EF4-FFF2-40B4-BE49-F238E27FC236}">
                <a16:creationId xmlns:a16="http://schemas.microsoft.com/office/drawing/2014/main" id="{E2861E73-B58D-8AA4-3485-29FD0FD2F2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3491" name="Notes Placeholder 2">
            <a:extLst>
              <a:ext uri="{FF2B5EF4-FFF2-40B4-BE49-F238E27FC236}">
                <a16:creationId xmlns:a16="http://schemas.microsoft.com/office/drawing/2014/main" id="{7BA79AF7-B02B-E6EB-2632-0ECAD24836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703492" name="Slide Number Placeholder 3">
            <a:extLst>
              <a:ext uri="{FF2B5EF4-FFF2-40B4-BE49-F238E27FC236}">
                <a16:creationId xmlns:a16="http://schemas.microsoft.com/office/drawing/2014/main" id="{965B4D28-51E3-CB6C-2148-9681CF679D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A26FB3-AC79-423C-A4A2-556611BC4A19}"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C0A1C47D-5D06-078A-A5EC-0EDF325F387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Rectangle 3">
            <a:extLst>
              <a:ext uri="{FF2B5EF4-FFF2-40B4-BE49-F238E27FC236}">
                <a16:creationId xmlns:a16="http://schemas.microsoft.com/office/drawing/2014/main" id="{56502BCA-8555-86C3-9ACB-9CEE2390A7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1026">
            <a:extLst>
              <a:ext uri="{FF2B5EF4-FFF2-40B4-BE49-F238E27FC236}">
                <a16:creationId xmlns:a16="http://schemas.microsoft.com/office/drawing/2014/main" id="{346DDD86-B8C7-C0AA-4182-2BB49038AE7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5539" name="Rectangle 1027">
            <a:extLst>
              <a:ext uri="{FF2B5EF4-FFF2-40B4-BE49-F238E27FC236}">
                <a16:creationId xmlns:a16="http://schemas.microsoft.com/office/drawing/2014/main" id="{AAFCB66B-5284-DB95-F489-3F7141A1FF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1026">
            <a:extLst>
              <a:ext uri="{FF2B5EF4-FFF2-40B4-BE49-F238E27FC236}">
                <a16:creationId xmlns:a16="http://schemas.microsoft.com/office/drawing/2014/main" id="{D0C66B5E-DEA8-AA1D-784B-9599C3536E6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7587" name="Rectangle 1027">
            <a:extLst>
              <a:ext uri="{FF2B5EF4-FFF2-40B4-BE49-F238E27FC236}">
                <a16:creationId xmlns:a16="http://schemas.microsoft.com/office/drawing/2014/main" id="{024AF8AF-C349-FC99-F710-34EB528D59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Slide Image Placeholder 1">
            <a:extLst>
              <a:ext uri="{FF2B5EF4-FFF2-40B4-BE49-F238E27FC236}">
                <a16:creationId xmlns:a16="http://schemas.microsoft.com/office/drawing/2014/main" id="{F9D52B21-955A-D90F-DC4F-186FF3DE16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9635" name="Notes Placeholder 2">
            <a:extLst>
              <a:ext uri="{FF2B5EF4-FFF2-40B4-BE49-F238E27FC236}">
                <a16:creationId xmlns:a16="http://schemas.microsoft.com/office/drawing/2014/main" id="{0B339200-8368-4133-1406-3350113141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709636" name="Slide Number Placeholder 3">
            <a:extLst>
              <a:ext uri="{FF2B5EF4-FFF2-40B4-BE49-F238E27FC236}">
                <a16:creationId xmlns:a16="http://schemas.microsoft.com/office/drawing/2014/main" id="{44A141FA-343E-6EC7-CC2E-35FDFBFB61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53BD7B-8EFA-4520-8AB4-B6CB1357724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1026">
            <a:extLst>
              <a:ext uri="{FF2B5EF4-FFF2-40B4-BE49-F238E27FC236}">
                <a16:creationId xmlns:a16="http://schemas.microsoft.com/office/drawing/2014/main" id="{53566647-06E3-267B-0CEC-7900BE31D8D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1683" name="Rectangle 1027">
            <a:extLst>
              <a:ext uri="{FF2B5EF4-FFF2-40B4-BE49-F238E27FC236}">
                <a16:creationId xmlns:a16="http://schemas.microsoft.com/office/drawing/2014/main" id="{8226A570-5E92-B8FE-2289-34B75D1D18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Slide Image Placeholder 1">
            <a:extLst>
              <a:ext uri="{FF2B5EF4-FFF2-40B4-BE49-F238E27FC236}">
                <a16:creationId xmlns:a16="http://schemas.microsoft.com/office/drawing/2014/main" id="{A2F270B4-4574-7341-EF4C-0A7E5233D9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3731" name="Notes Placeholder 2">
            <a:extLst>
              <a:ext uri="{FF2B5EF4-FFF2-40B4-BE49-F238E27FC236}">
                <a16:creationId xmlns:a16="http://schemas.microsoft.com/office/drawing/2014/main" id="{78B5CB54-2EA7-AECF-EB56-BD2E166144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713732" name="Slide Number Placeholder 3">
            <a:extLst>
              <a:ext uri="{FF2B5EF4-FFF2-40B4-BE49-F238E27FC236}">
                <a16:creationId xmlns:a16="http://schemas.microsoft.com/office/drawing/2014/main" id="{931154A1-0488-6E00-9004-FC639FA972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07BD3CF-FB39-43F3-9F76-06E321D5F94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Slide Image Placeholder 1">
            <a:extLst>
              <a:ext uri="{FF2B5EF4-FFF2-40B4-BE49-F238E27FC236}">
                <a16:creationId xmlns:a16="http://schemas.microsoft.com/office/drawing/2014/main" id="{CEF9716C-C93C-A0C3-C83B-08CC2FEE27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5779" name="Notes Placeholder 2">
            <a:extLst>
              <a:ext uri="{FF2B5EF4-FFF2-40B4-BE49-F238E27FC236}">
                <a16:creationId xmlns:a16="http://schemas.microsoft.com/office/drawing/2014/main" id="{175934BA-2843-FDBD-3026-F57AED5BC3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715780" name="Slide Number Placeholder 3">
            <a:extLst>
              <a:ext uri="{FF2B5EF4-FFF2-40B4-BE49-F238E27FC236}">
                <a16:creationId xmlns:a16="http://schemas.microsoft.com/office/drawing/2014/main" id="{56F45B04-9809-3101-D333-BB0D39DD08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0AEDE1F-E70C-45C4-B0CD-A43981E1EC7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Slide Image Placeholder 1">
            <a:extLst>
              <a:ext uri="{FF2B5EF4-FFF2-40B4-BE49-F238E27FC236}">
                <a16:creationId xmlns:a16="http://schemas.microsoft.com/office/drawing/2014/main" id="{DED882B5-A3DC-D8E5-CBD3-6F8312F100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827" name="Notes Placeholder 2">
            <a:extLst>
              <a:ext uri="{FF2B5EF4-FFF2-40B4-BE49-F238E27FC236}">
                <a16:creationId xmlns:a16="http://schemas.microsoft.com/office/drawing/2014/main" id="{D17831F7-46C4-574C-920A-B7A5801984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717828" name="Slide Number Placeholder 3">
            <a:extLst>
              <a:ext uri="{FF2B5EF4-FFF2-40B4-BE49-F238E27FC236}">
                <a16:creationId xmlns:a16="http://schemas.microsoft.com/office/drawing/2014/main" id="{59907A62-94E3-81C8-F445-941F9500A9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76255B-20DE-402A-B328-2A69554D3FB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Slide Image Placeholder 1">
            <a:extLst>
              <a:ext uri="{FF2B5EF4-FFF2-40B4-BE49-F238E27FC236}">
                <a16:creationId xmlns:a16="http://schemas.microsoft.com/office/drawing/2014/main" id="{D60B1382-699B-E147-5A9D-47F3CE6C6A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9875" name="Notes Placeholder 2">
            <a:extLst>
              <a:ext uri="{FF2B5EF4-FFF2-40B4-BE49-F238E27FC236}">
                <a16:creationId xmlns:a16="http://schemas.microsoft.com/office/drawing/2014/main" id="{71BDC2F8-886D-E4A0-DC03-6DBC9874C0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719876" name="Slide Number Placeholder 3">
            <a:extLst>
              <a:ext uri="{FF2B5EF4-FFF2-40B4-BE49-F238E27FC236}">
                <a16:creationId xmlns:a16="http://schemas.microsoft.com/office/drawing/2014/main" id="{D0D00E36-7BB5-E2BE-E3DC-E7287D19A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1732E4-3929-4F05-A717-86EA0854D66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Slide Image Placeholder 1">
            <a:extLst>
              <a:ext uri="{FF2B5EF4-FFF2-40B4-BE49-F238E27FC236}">
                <a16:creationId xmlns:a16="http://schemas.microsoft.com/office/drawing/2014/main" id="{FF6C85E7-2E6F-6C2D-C67D-80CA4B07CB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1923" name="Notes Placeholder 2">
            <a:extLst>
              <a:ext uri="{FF2B5EF4-FFF2-40B4-BE49-F238E27FC236}">
                <a16:creationId xmlns:a16="http://schemas.microsoft.com/office/drawing/2014/main" id="{56C9E428-3F80-6CA6-82DF-223A6A82CE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721924" name="Slide Number Placeholder 3">
            <a:extLst>
              <a:ext uri="{FF2B5EF4-FFF2-40B4-BE49-F238E27FC236}">
                <a16:creationId xmlns:a16="http://schemas.microsoft.com/office/drawing/2014/main" id="{13F82156-B41E-A96B-D9EF-D8056F1721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9F103C-09ED-4A48-A7A6-D7C5F42E885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1026">
            <a:extLst>
              <a:ext uri="{FF2B5EF4-FFF2-40B4-BE49-F238E27FC236}">
                <a16:creationId xmlns:a16="http://schemas.microsoft.com/office/drawing/2014/main" id="{E2BE5B96-13FA-6B6B-3A4B-F3CF82383B4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3971" name="Rectangle 1027">
            <a:extLst>
              <a:ext uri="{FF2B5EF4-FFF2-40B4-BE49-F238E27FC236}">
                <a16:creationId xmlns:a16="http://schemas.microsoft.com/office/drawing/2014/main" id="{E7F80DA9-02C3-3228-4878-4BBE6C0888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a:extLst>
              <a:ext uri="{FF2B5EF4-FFF2-40B4-BE49-F238E27FC236}">
                <a16:creationId xmlns:a16="http://schemas.microsoft.com/office/drawing/2014/main" id="{FACAB8FD-D762-4CED-5771-A9864284A5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a:extLst>
              <a:ext uri="{FF2B5EF4-FFF2-40B4-BE49-F238E27FC236}">
                <a16:creationId xmlns:a16="http://schemas.microsoft.com/office/drawing/2014/main" id="{CDBA91DC-98E6-8A86-AA66-F3D8564A3F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40644" name="Slide Number Placeholder 3">
            <a:extLst>
              <a:ext uri="{FF2B5EF4-FFF2-40B4-BE49-F238E27FC236}">
                <a16:creationId xmlns:a16="http://schemas.microsoft.com/office/drawing/2014/main" id="{5335B006-5B83-C90C-AAA4-919857E873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D9C8A6F-8197-43BE-857D-AF49D2DEFD92}"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Slide Image Placeholder 1">
            <a:extLst>
              <a:ext uri="{FF2B5EF4-FFF2-40B4-BE49-F238E27FC236}">
                <a16:creationId xmlns:a16="http://schemas.microsoft.com/office/drawing/2014/main" id="{E137ADB4-13CF-1E02-7125-8995281C81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6019" name="Notes Placeholder 2">
            <a:extLst>
              <a:ext uri="{FF2B5EF4-FFF2-40B4-BE49-F238E27FC236}">
                <a16:creationId xmlns:a16="http://schemas.microsoft.com/office/drawing/2014/main" id="{5511AAB7-D55B-7056-B857-20B7BEF97D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726020" name="Slide Number Placeholder 3">
            <a:extLst>
              <a:ext uri="{FF2B5EF4-FFF2-40B4-BE49-F238E27FC236}">
                <a16:creationId xmlns:a16="http://schemas.microsoft.com/office/drawing/2014/main" id="{02D230ED-A637-33F3-1322-A47A11B4B3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1E881E8-DBFE-4462-B9B3-EB53919D258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1026">
            <a:extLst>
              <a:ext uri="{FF2B5EF4-FFF2-40B4-BE49-F238E27FC236}">
                <a16:creationId xmlns:a16="http://schemas.microsoft.com/office/drawing/2014/main" id="{2D0CE04A-9E03-E567-032B-D1A20BB1D08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8067" name="Rectangle 1027">
            <a:extLst>
              <a:ext uri="{FF2B5EF4-FFF2-40B4-BE49-F238E27FC236}">
                <a16:creationId xmlns:a16="http://schemas.microsoft.com/office/drawing/2014/main" id="{29E6B33B-632D-43D0-2988-6BEC3CBC20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Slide Image Placeholder 1">
            <a:extLst>
              <a:ext uri="{FF2B5EF4-FFF2-40B4-BE49-F238E27FC236}">
                <a16:creationId xmlns:a16="http://schemas.microsoft.com/office/drawing/2014/main" id="{650BDAD0-B61D-07FF-393D-37861B5573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0115" name="Notes Placeholder 2">
            <a:extLst>
              <a:ext uri="{FF2B5EF4-FFF2-40B4-BE49-F238E27FC236}">
                <a16:creationId xmlns:a16="http://schemas.microsoft.com/office/drawing/2014/main" id="{5C948CEC-B165-4616-377B-A1F1236385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730116" name="Slide Number Placeholder 3">
            <a:extLst>
              <a:ext uri="{FF2B5EF4-FFF2-40B4-BE49-F238E27FC236}">
                <a16:creationId xmlns:a16="http://schemas.microsoft.com/office/drawing/2014/main" id="{487D401C-3859-32BC-3D05-6D51A19911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502C97-208B-4DDF-A840-82E19EFB02E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Slide Image Placeholder 1">
            <a:extLst>
              <a:ext uri="{FF2B5EF4-FFF2-40B4-BE49-F238E27FC236}">
                <a16:creationId xmlns:a16="http://schemas.microsoft.com/office/drawing/2014/main" id="{9E7238F2-3E03-4B18-16C7-2E15D8B9AF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2163" name="Notes Placeholder 2">
            <a:extLst>
              <a:ext uri="{FF2B5EF4-FFF2-40B4-BE49-F238E27FC236}">
                <a16:creationId xmlns:a16="http://schemas.microsoft.com/office/drawing/2014/main" id="{533E3195-D238-9820-B253-8290F62F3E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732164" name="Slide Number Placeholder 3">
            <a:extLst>
              <a:ext uri="{FF2B5EF4-FFF2-40B4-BE49-F238E27FC236}">
                <a16:creationId xmlns:a16="http://schemas.microsoft.com/office/drawing/2014/main" id="{3E04A9AC-4C0B-A59F-49A2-3471D00224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07C5ACD-12F3-475E-AF46-EE1C30EA0D4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1026">
            <a:extLst>
              <a:ext uri="{FF2B5EF4-FFF2-40B4-BE49-F238E27FC236}">
                <a16:creationId xmlns:a16="http://schemas.microsoft.com/office/drawing/2014/main" id="{513D3BAD-B726-2263-FDD6-5CE7D20CC6F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4211" name="Rectangle 1027">
            <a:extLst>
              <a:ext uri="{FF2B5EF4-FFF2-40B4-BE49-F238E27FC236}">
                <a16:creationId xmlns:a16="http://schemas.microsoft.com/office/drawing/2014/main" id="{203F8DB2-17F5-7553-049C-2611AFA775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a:extLst>
              <a:ext uri="{FF2B5EF4-FFF2-40B4-BE49-F238E27FC236}">
                <a16:creationId xmlns:a16="http://schemas.microsoft.com/office/drawing/2014/main" id="{4221CAC7-8961-D1AE-5C17-87EDFEBFC7D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Rectangle 3">
            <a:extLst>
              <a:ext uri="{FF2B5EF4-FFF2-40B4-BE49-F238E27FC236}">
                <a16:creationId xmlns:a16="http://schemas.microsoft.com/office/drawing/2014/main" id="{3571F0BA-3235-FDD7-5ECD-36DB16C7D8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6" descr="FINAL MECPPTMasthead3-18">
            <a:extLst>
              <a:ext uri="{FF2B5EF4-FFF2-40B4-BE49-F238E27FC236}">
                <a16:creationId xmlns:a16="http://schemas.microsoft.com/office/drawing/2014/main" id="{2843228F-C56D-37E6-02EB-0769AD1C396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6140450"/>
            <a:ext cx="112776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371600" y="5181600"/>
            <a:ext cx="64008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55081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7" descr="FINAL MECPPTMasthead3-18">
            <a:extLst>
              <a:ext uri="{FF2B5EF4-FFF2-40B4-BE49-F238E27FC236}">
                <a16:creationId xmlns:a16="http://schemas.microsoft.com/office/drawing/2014/main" id="{EE42AC09-BED4-4EC3-7508-287882BABA3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6140450"/>
            <a:ext cx="112776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a:extLst>
              <a:ext uri="{FF2B5EF4-FFF2-40B4-BE49-F238E27FC236}">
                <a16:creationId xmlns:a16="http://schemas.microsoft.com/office/drawing/2014/main" id="{157C826A-403C-B853-79A0-B7945CE3B862}"/>
              </a:ext>
            </a:extLst>
          </p:cNvPr>
          <p:cNvSpPr txBox="1">
            <a:spLocks noChangeArrowheads="1"/>
          </p:cNvSpPr>
          <p:nvPr userDrawn="1"/>
        </p:nvSpPr>
        <p:spPr bwMode="auto">
          <a:xfrm>
            <a:off x="11480800" y="6400800"/>
            <a:ext cx="406400" cy="274638"/>
          </a:xfrm>
          <a:prstGeom prst="rect">
            <a:avLst/>
          </a:prstGeom>
          <a:noFill/>
          <a:ln w="9525">
            <a:noFill/>
            <a:miter lim="800000"/>
            <a:headEnd/>
            <a:tailEnd/>
          </a:ln>
          <a:effectLst/>
        </p:spPr>
        <p:txBody>
          <a:bodyPr>
            <a:spAutoFit/>
          </a:bodyPr>
          <a:lstStyle/>
          <a:p>
            <a:pPr>
              <a:spcBef>
                <a:spcPct val="50000"/>
              </a:spcBef>
              <a:defRPr/>
            </a:pPr>
            <a:r>
              <a:rPr lang="en-US" sz="1200">
                <a:solidFill>
                  <a:schemeClr val="bg1"/>
                </a:solidFill>
                <a:latin typeface="Arial" pitchFamily="-105" charset="0"/>
                <a:ea typeface="Arial" pitchFamily="-105" charset="0"/>
                <a:cs typeface="Arial" pitchFamily="-105" charset="0"/>
              </a:rPr>
              <a:t>1</a:t>
            </a:r>
          </a:p>
        </p:txBody>
      </p:sp>
      <p:sp>
        <p:nvSpPr>
          <p:cNvPr id="4" name="Date Placeholder 3">
            <a:extLst>
              <a:ext uri="{FF2B5EF4-FFF2-40B4-BE49-F238E27FC236}">
                <a16:creationId xmlns:a16="http://schemas.microsoft.com/office/drawing/2014/main" id="{928783C6-E17B-E40D-40A4-E373876EBCF9}"/>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B4F5054-033A-42B3-BF48-4968F8495F28}" type="datetime1">
              <a:rPr lang="en-US" altLang="en-US"/>
              <a:pPr/>
              <a:t>12/18/2022</a:t>
            </a:fld>
            <a:r>
              <a:rPr lang="en-US" altLang="en-US"/>
              <a:t>5.2008</a:t>
            </a:r>
          </a:p>
        </p:txBody>
      </p:sp>
    </p:spTree>
    <p:extLst>
      <p:ext uri="{BB962C8B-B14F-4D97-AF65-F5344CB8AC3E}">
        <p14:creationId xmlns:p14="http://schemas.microsoft.com/office/powerpoint/2010/main" val="423729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Key Concepts Layout">
    <p:spTree>
      <p:nvGrpSpPr>
        <p:cNvPr id="1" name=""/>
        <p:cNvGrpSpPr/>
        <p:nvPr/>
      </p:nvGrpSpPr>
      <p:grpSpPr>
        <a:xfrm>
          <a:off x="0" y="0"/>
          <a:ext cx="0" cy="0"/>
          <a:chOff x="0" y="0"/>
          <a:chExt cx="0" cy="0"/>
        </a:xfrm>
      </p:grpSpPr>
      <p:pic>
        <p:nvPicPr>
          <p:cNvPr id="4" name="Picture 9" descr="Kite">
            <a:extLst>
              <a:ext uri="{FF2B5EF4-FFF2-40B4-BE49-F238E27FC236}">
                <a16:creationId xmlns:a16="http://schemas.microsoft.com/office/drawing/2014/main" id="{6D1711B5-D672-CDA5-9910-2E85351152D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14101" y="77789"/>
            <a:ext cx="937684"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FINAL MECPPTMasthead3-18">
            <a:extLst>
              <a:ext uri="{FF2B5EF4-FFF2-40B4-BE49-F238E27FC236}">
                <a16:creationId xmlns:a16="http://schemas.microsoft.com/office/drawing/2014/main" id="{0063EBCF-3058-CA6A-2CC1-309117DA99B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2984" y="6180139"/>
            <a:ext cx="11749616"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4732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2" descr="Kite">
            <a:extLst>
              <a:ext uri="{FF2B5EF4-FFF2-40B4-BE49-F238E27FC236}">
                <a16:creationId xmlns:a16="http://schemas.microsoft.com/office/drawing/2014/main" id="{40C3E90A-2B7B-2F0D-325C-0DCB73151D3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14101" y="77789"/>
            <a:ext cx="937684"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FINAL MECPPTMasthead3-18">
            <a:extLst>
              <a:ext uri="{FF2B5EF4-FFF2-40B4-BE49-F238E27FC236}">
                <a16:creationId xmlns:a16="http://schemas.microsoft.com/office/drawing/2014/main" id="{6C1582D4-BEFB-56EA-F025-FAF75069CF3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2984" y="6180139"/>
            <a:ext cx="11749616"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133600"/>
            <a:ext cx="40132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3600" y="2133600"/>
            <a:ext cx="40132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7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descr="Kite">
            <a:extLst>
              <a:ext uri="{FF2B5EF4-FFF2-40B4-BE49-F238E27FC236}">
                <a16:creationId xmlns:a16="http://schemas.microsoft.com/office/drawing/2014/main" id="{6FD3AE5B-4CDB-9EB3-EA72-4D8CF6D3063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14101" y="77789"/>
            <a:ext cx="937684"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INAL MECPPTMasthead3-18">
            <a:extLst>
              <a:ext uri="{FF2B5EF4-FFF2-40B4-BE49-F238E27FC236}">
                <a16:creationId xmlns:a16="http://schemas.microsoft.com/office/drawing/2014/main" id="{C4218F54-F81F-BE41-CDE3-3E3B39D8AA8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2984" y="6180139"/>
            <a:ext cx="11749616"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9956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1" descr="Kite">
            <a:extLst>
              <a:ext uri="{FF2B5EF4-FFF2-40B4-BE49-F238E27FC236}">
                <a16:creationId xmlns:a16="http://schemas.microsoft.com/office/drawing/2014/main" id="{AEDFCD64-9009-237C-0F81-7578726052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14101" y="77789"/>
            <a:ext cx="937684"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FINAL MECPPTMasthead3-18">
            <a:extLst>
              <a:ext uri="{FF2B5EF4-FFF2-40B4-BE49-F238E27FC236}">
                <a16:creationId xmlns:a16="http://schemas.microsoft.com/office/drawing/2014/main" id="{DF715CDF-74A2-33E9-4154-C1645EEF350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2984" y="6180139"/>
            <a:ext cx="11749616"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88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rap">
    <p:spTree>
      <p:nvGrpSpPr>
        <p:cNvPr id="1" name=""/>
        <p:cNvGrpSpPr/>
        <p:nvPr/>
      </p:nvGrpSpPr>
      <p:grpSpPr>
        <a:xfrm>
          <a:off x="0" y="0"/>
          <a:ext cx="0" cy="0"/>
          <a:chOff x="0" y="0"/>
          <a:chExt cx="0" cy="0"/>
        </a:xfrm>
      </p:grpSpPr>
      <p:pic>
        <p:nvPicPr>
          <p:cNvPr id="3" name="Picture 13" descr="Kite">
            <a:extLst>
              <a:ext uri="{FF2B5EF4-FFF2-40B4-BE49-F238E27FC236}">
                <a16:creationId xmlns:a16="http://schemas.microsoft.com/office/drawing/2014/main" id="{FF809D44-0ADB-5948-A020-236AE5F5DC7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14101" y="77789"/>
            <a:ext cx="937684"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 descr="FINAL MECPPTMasthead3-18">
            <a:extLst>
              <a:ext uri="{FF2B5EF4-FFF2-40B4-BE49-F238E27FC236}">
                <a16:creationId xmlns:a16="http://schemas.microsoft.com/office/drawing/2014/main" id="{0AC0162C-5C70-E2F6-18F9-7BA98542756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2984" y="6180139"/>
            <a:ext cx="11749616"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0992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Verdana" pitchFamily="34" charset="0"/>
                <a:ea typeface="Verdana" pitchFamily="34" charset="0"/>
                <a:cs typeface="Verdana" pitchFamily="34" charset="0"/>
              </a:defRPr>
            </a:lvl1pPr>
          </a:lstStyle>
          <a:p>
            <a:r>
              <a:rPr lang="en-US"/>
              <a:t>Click to edit Master title style</a:t>
            </a:r>
          </a:p>
        </p:txBody>
      </p:sp>
      <p:sp>
        <p:nvSpPr>
          <p:cNvPr id="3" name="Date Placeholder 3">
            <a:extLst>
              <a:ext uri="{FF2B5EF4-FFF2-40B4-BE49-F238E27FC236}">
                <a16:creationId xmlns:a16="http://schemas.microsoft.com/office/drawing/2014/main" id="{C04CD7A2-48B8-E40E-B32F-3E28F576A3BB}"/>
              </a:ext>
            </a:extLst>
          </p:cNvPr>
          <p:cNvSpPr>
            <a:spLocks noGrp="1"/>
          </p:cNvSpPr>
          <p:nvPr>
            <p:ph type="dt" sz="half" idx="10"/>
          </p:nvPr>
        </p:nvSpPr>
        <p:spPr>
          <a:xfrm>
            <a:off x="609600" y="6356351"/>
            <a:ext cx="2844800" cy="365125"/>
          </a:xfrm>
          <a:prstGeom prst="rect">
            <a:avLst/>
          </a:prstGeom>
        </p:spPr>
        <p:txBody>
          <a:bodyPr/>
          <a:lstStyle>
            <a:lvl1pPr>
              <a:defRPr dirty="0">
                <a:latin typeface="Arial" charset="0"/>
                <a:ea typeface="Arial" charset="0"/>
                <a:cs typeface="Arial" charset="0"/>
              </a:defRPr>
            </a:lvl1pPr>
          </a:lstStyle>
          <a:p>
            <a:pPr>
              <a:defRPr/>
            </a:pPr>
            <a:endParaRPr lang="en-US"/>
          </a:p>
        </p:txBody>
      </p:sp>
      <p:sp>
        <p:nvSpPr>
          <p:cNvPr id="4" name="Slide Number Placeholder 5">
            <a:extLst>
              <a:ext uri="{FF2B5EF4-FFF2-40B4-BE49-F238E27FC236}">
                <a16:creationId xmlns:a16="http://schemas.microsoft.com/office/drawing/2014/main" id="{8C871136-57AE-FACD-5DCB-4F2DC35A18D1}"/>
              </a:ext>
            </a:extLst>
          </p:cNvPr>
          <p:cNvSpPr>
            <a:spLocks noGrp="1"/>
          </p:cNvSpPr>
          <p:nvPr>
            <p:ph type="sldNum" sz="quarter" idx="11"/>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53A3382-C741-4F03-B833-7500E22D758A}" type="slidenum">
              <a:rPr lang="en-US" altLang="en-US"/>
              <a:pPr/>
              <a:t>‹#›</a:t>
            </a:fld>
            <a:endParaRPr lang="en-US" altLang="en-US"/>
          </a:p>
        </p:txBody>
      </p:sp>
    </p:spTree>
    <p:extLst>
      <p:ext uri="{BB962C8B-B14F-4D97-AF65-F5344CB8AC3E}">
        <p14:creationId xmlns:p14="http://schemas.microsoft.com/office/powerpoint/2010/main" val="116195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oolbox text">
    <p:spTree>
      <p:nvGrpSpPr>
        <p:cNvPr id="1" name=""/>
        <p:cNvGrpSpPr/>
        <p:nvPr/>
      </p:nvGrpSpPr>
      <p:grpSpPr>
        <a:xfrm>
          <a:off x="0" y="0"/>
          <a:ext cx="0" cy="0"/>
          <a:chOff x="0" y="0"/>
          <a:chExt cx="0" cy="0"/>
        </a:xfrm>
      </p:grpSpPr>
      <p:pic>
        <p:nvPicPr>
          <p:cNvPr id="3" name="Picture 7" descr="FINAL MECPPTMasthead3-18">
            <a:extLst>
              <a:ext uri="{FF2B5EF4-FFF2-40B4-BE49-F238E27FC236}">
                <a16:creationId xmlns:a16="http://schemas.microsoft.com/office/drawing/2014/main" id="{CA4BBC30-4A8D-C66F-FB03-938C8E4174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2984" y="6180139"/>
            <a:ext cx="11749616"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Kite">
            <a:extLst>
              <a:ext uri="{FF2B5EF4-FFF2-40B4-BE49-F238E27FC236}">
                <a16:creationId xmlns:a16="http://schemas.microsoft.com/office/drawing/2014/main" id="{2114BACF-F660-F61F-6639-3B93485569A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14101" y="77789"/>
            <a:ext cx="937684"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914400" y="2438400"/>
            <a:ext cx="7315200" cy="4800600"/>
          </a:xfrm>
        </p:spPr>
        <p:txBody>
          <a:bodyPr/>
          <a:lstStyle>
            <a:lvl1pPr>
              <a:buNone/>
              <a:defRPr sz="2800"/>
            </a:lvl1pPr>
          </a:lstStyle>
          <a:p>
            <a:pPr lvl="0"/>
            <a:r>
              <a:rPr lang="en-US"/>
              <a:t>Click to edit Master text styles</a:t>
            </a:r>
          </a:p>
        </p:txBody>
      </p:sp>
      <p:sp>
        <p:nvSpPr>
          <p:cNvPr id="9" name="ClipArt Placeholder 8"/>
          <p:cNvSpPr>
            <a:spLocks noGrp="1"/>
          </p:cNvSpPr>
          <p:nvPr>
            <p:ph type="clipArt" sz="quarter" idx="14"/>
          </p:nvPr>
        </p:nvSpPr>
        <p:spPr>
          <a:xfrm>
            <a:off x="7213600" y="7467600"/>
            <a:ext cx="1219200" cy="914400"/>
          </a:xfrm>
        </p:spPr>
        <p:txBody>
          <a:bodyPr/>
          <a:lstStyle/>
          <a:p>
            <a:pPr lvl="0"/>
            <a:endParaRPr lang="en-US" noProof="0"/>
          </a:p>
        </p:txBody>
      </p:sp>
      <p:sp>
        <p:nvSpPr>
          <p:cNvPr id="5" name="Date Placeholder 2">
            <a:extLst>
              <a:ext uri="{FF2B5EF4-FFF2-40B4-BE49-F238E27FC236}">
                <a16:creationId xmlns:a16="http://schemas.microsoft.com/office/drawing/2014/main" id="{2C4980FE-C612-6399-62FB-EB51BB569FD9}"/>
              </a:ext>
            </a:extLst>
          </p:cNvPr>
          <p:cNvSpPr>
            <a:spLocks noGrp="1"/>
          </p:cNvSpPr>
          <p:nvPr>
            <p:ph type="dt" sz="half" idx="15"/>
          </p:nvPr>
        </p:nvSpPr>
        <p:spPr>
          <a:xfrm>
            <a:off x="609600" y="6356351"/>
            <a:ext cx="2844800" cy="365125"/>
          </a:xfrm>
          <a:prstGeom prst="rect">
            <a:avLst/>
          </a:prstGeom>
        </p:spPr>
        <p:txBody>
          <a:bodyPr/>
          <a:lstStyle>
            <a:lvl1pPr>
              <a:defRPr dirty="0">
                <a:latin typeface="Arial" charset="0"/>
                <a:ea typeface="Arial" charset="0"/>
                <a:cs typeface="Arial" charset="0"/>
              </a:defRPr>
            </a:lvl1pPr>
          </a:lstStyle>
          <a:p>
            <a:pPr>
              <a:defRPr/>
            </a:pPr>
            <a:endParaRPr lang="en-US"/>
          </a:p>
        </p:txBody>
      </p:sp>
      <p:sp>
        <p:nvSpPr>
          <p:cNvPr id="6" name="Slide Number Placeholder 4">
            <a:extLst>
              <a:ext uri="{FF2B5EF4-FFF2-40B4-BE49-F238E27FC236}">
                <a16:creationId xmlns:a16="http://schemas.microsoft.com/office/drawing/2014/main" id="{7F027591-8CB6-42F2-5AE3-755EB1E9807F}"/>
              </a:ext>
            </a:extLst>
          </p:cNvPr>
          <p:cNvSpPr>
            <a:spLocks noGrp="1"/>
          </p:cNvSpPr>
          <p:nvPr>
            <p:ph type="sldNum" sz="quarter" idx="16"/>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lgn="r">
              <a:defRPr/>
            </a:lvl1pPr>
          </a:lstStyle>
          <a:p>
            <a:fld id="{BC51DDBA-0B0B-4330-B192-FB4EE238531C}" type="slidenum">
              <a:rPr lang="en-US" altLang="en-US"/>
              <a:pPr/>
              <a:t>‹#›</a:t>
            </a:fld>
            <a:endParaRPr lang="en-US" altLang="en-US"/>
          </a:p>
        </p:txBody>
      </p:sp>
    </p:spTree>
    <p:extLst>
      <p:ext uri="{BB962C8B-B14F-4D97-AF65-F5344CB8AC3E}">
        <p14:creationId xmlns:p14="http://schemas.microsoft.com/office/powerpoint/2010/main" val="1133154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WRAP layout">
    <p:spTree>
      <p:nvGrpSpPr>
        <p:cNvPr id="1" name=""/>
        <p:cNvGrpSpPr/>
        <p:nvPr/>
      </p:nvGrpSpPr>
      <p:grpSpPr>
        <a:xfrm>
          <a:off x="0" y="0"/>
          <a:ext cx="0" cy="0"/>
          <a:chOff x="0" y="0"/>
          <a:chExt cx="0" cy="0"/>
        </a:xfrm>
      </p:grpSpPr>
      <p:pic>
        <p:nvPicPr>
          <p:cNvPr id="3" name="Picture 7" descr="FINAL MECPPTMasthead3-18">
            <a:extLst>
              <a:ext uri="{FF2B5EF4-FFF2-40B4-BE49-F238E27FC236}">
                <a16:creationId xmlns:a16="http://schemas.microsoft.com/office/drawing/2014/main" id="{D1A978E6-DADE-0FE6-B01B-CD36057DC3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385" y="6140450"/>
            <a:ext cx="121031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Kite">
            <a:extLst>
              <a:ext uri="{FF2B5EF4-FFF2-40B4-BE49-F238E27FC236}">
                <a16:creationId xmlns:a16="http://schemas.microsoft.com/office/drawing/2014/main" id="{C97BC305-31D6-7FBF-C666-F587B2D5A5A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14101" y="77789"/>
            <a:ext cx="937684"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ctr">
              <a:defRPr sz="3600" b="0">
                <a:solidFill>
                  <a:schemeClr val="tx1"/>
                </a:solidFill>
                <a:effectLst/>
                <a:latin typeface="Verdana" pitchFamily="34" charset="0"/>
                <a:ea typeface="Verdana" pitchFamily="34" charset="0"/>
                <a:cs typeface="Verdana" pitchFamily="34" charset="0"/>
              </a:defRPr>
            </a:lvl1pPr>
          </a:lstStyle>
          <a:p>
            <a:r>
              <a:rPr lang="en-US"/>
              <a:t>Click to edit Master title style</a:t>
            </a:r>
          </a:p>
        </p:txBody>
      </p:sp>
      <p:sp>
        <p:nvSpPr>
          <p:cNvPr id="7" name="Text Placeholder 6"/>
          <p:cNvSpPr>
            <a:spLocks noGrp="1"/>
          </p:cNvSpPr>
          <p:nvPr>
            <p:ph type="body" sz="quarter" idx="13"/>
          </p:nvPr>
        </p:nvSpPr>
        <p:spPr>
          <a:xfrm>
            <a:off x="1016000" y="2590800"/>
            <a:ext cx="7010400" cy="3733800"/>
          </a:xfrm>
        </p:spPr>
        <p:txBody>
          <a:bodyPr/>
          <a:lstStyle>
            <a:lvl1pPr>
              <a:buNone/>
              <a:defRPr sz="2800" baseline="0">
                <a:latin typeface="Verdana" pitchFamily="34" charset="0"/>
                <a:ea typeface="Verdana" pitchFamily="34" charset="0"/>
                <a:cs typeface="Verdana" pitchFamily="34" charset="0"/>
              </a:defRPr>
            </a:lvl1pPr>
            <a:lvl2pPr>
              <a:buNone/>
              <a:defRPr sz="2800">
                <a:solidFill>
                  <a:schemeClr val="tx1"/>
                </a:solidFill>
                <a:latin typeface="Verdana" pitchFamily="34" charset="0"/>
                <a:ea typeface="Verdana" pitchFamily="34" charset="0"/>
                <a:cs typeface="Verdana" pitchFamily="34" charset="0"/>
              </a:defRPr>
            </a:lvl2pPr>
          </a:lstStyle>
          <a:p>
            <a:pPr lvl="0"/>
            <a:r>
              <a:rPr lang="en-US"/>
              <a:t>Click to edit Master text styles</a:t>
            </a:r>
          </a:p>
          <a:p>
            <a:pPr lvl="1"/>
            <a:r>
              <a:rPr lang="en-US"/>
              <a:t>Second level</a:t>
            </a:r>
          </a:p>
        </p:txBody>
      </p:sp>
      <p:sp>
        <p:nvSpPr>
          <p:cNvPr id="5" name="Slide Number Placeholder 8">
            <a:extLst>
              <a:ext uri="{FF2B5EF4-FFF2-40B4-BE49-F238E27FC236}">
                <a16:creationId xmlns:a16="http://schemas.microsoft.com/office/drawing/2014/main" id="{DB6B6F41-B95A-AB3A-C7F1-EADBB595505C}"/>
              </a:ext>
            </a:extLst>
          </p:cNvPr>
          <p:cNvSpPr>
            <a:spLocks noGrp="1"/>
          </p:cNvSpPr>
          <p:nvPr>
            <p:ph type="sldNum" sz="quarter" idx="14"/>
          </p:nvPr>
        </p:nvSpPr>
        <p:spPr>
          <a:xfrm>
            <a:off x="9347200" y="6172200"/>
            <a:ext cx="162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456E2C1F-0C92-46AC-993B-07E2AA412605}" type="slidenum">
              <a:rPr lang="en-US" altLang="en-US"/>
              <a:pPr/>
              <a:t>‹#›</a:t>
            </a:fld>
            <a:endParaRPr lang="en-US" altLang="en-US"/>
          </a:p>
        </p:txBody>
      </p:sp>
    </p:spTree>
    <p:extLst>
      <p:ext uri="{BB962C8B-B14F-4D97-AF65-F5344CB8AC3E}">
        <p14:creationId xmlns:p14="http://schemas.microsoft.com/office/powerpoint/2010/main" val="606697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8C1A"/>
            </a:gs>
            <a:gs pos="100000">
              <a:srgbClr val="FFEBD7"/>
            </a:gs>
          </a:gsLst>
          <a:lin ang="5400000" scaled="1"/>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325D39D-48D2-6CD2-98F1-DA8DA250815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0B7FBD6-081C-1E49-9A16-F68977F9C04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5513869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algn="ctr" rtl="0" eaLnBrk="0" fontAlgn="base" hangingPunct="0">
        <a:spcBef>
          <a:spcPct val="0"/>
        </a:spcBef>
        <a:spcAft>
          <a:spcPct val="0"/>
        </a:spcAft>
        <a:defRPr sz="3600" kern="1200">
          <a:solidFill>
            <a:schemeClr val="tx1"/>
          </a:solidFill>
          <a:latin typeface="Arial" charset="0"/>
          <a:ea typeface="+mj-ea"/>
          <a:cs typeface="+mj-cs"/>
        </a:defRPr>
      </a:lvl1pPr>
      <a:lvl2pPr algn="ctr" rtl="0" eaLnBrk="0" fontAlgn="base" hangingPunct="0">
        <a:spcBef>
          <a:spcPct val="0"/>
        </a:spcBef>
        <a:spcAft>
          <a:spcPct val="0"/>
        </a:spcAft>
        <a:defRPr sz="3600">
          <a:solidFill>
            <a:schemeClr val="tx1"/>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3600">
          <a:solidFill>
            <a:schemeClr val="tx1"/>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3600">
          <a:solidFill>
            <a:schemeClr val="tx1"/>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3600">
          <a:solidFill>
            <a:schemeClr val="tx1"/>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3600">
          <a:solidFill>
            <a:schemeClr val="tx1"/>
          </a:solidFill>
          <a:latin typeface="Verdana" pitchFamily="34" charset="0"/>
          <a:ea typeface="Verdana" pitchFamily="34" charset="0"/>
          <a:cs typeface="Verdana" pitchFamily="34" charset="0"/>
        </a:defRPr>
      </a:lvl6pPr>
      <a:lvl7pPr marL="914400" algn="ctr" rtl="0" fontAlgn="base">
        <a:spcBef>
          <a:spcPct val="0"/>
        </a:spcBef>
        <a:spcAft>
          <a:spcPct val="0"/>
        </a:spcAft>
        <a:defRPr sz="3600">
          <a:solidFill>
            <a:schemeClr val="tx1"/>
          </a:solidFill>
          <a:latin typeface="Verdana" pitchFamily="34" charset="0"/>
          <a:ea typeface="Verdana" pitchFamily="34" charset="0"/>
          <a:cs typeface="Verdana" pitchFamily="34" charset="0"/>
        </a:defRPr>
      </a:lvl7pPr>
      <a:lvl8pPr marL="1371600" algn="ctr" rtl="0" fontAlgn="base">
        <a:spcBef>
          <a:spcPct val="0"/>
        </a:spcBef>
        <a:spcAft>
          <a:spcPct val="0"/>
        </a:spcAft>
        <a:defRPr sz="3600">
          <a:solidFill>
            <a:schemeClr val="tx1"/>
          </a:solidFill>
          <a:latin typeface="Verdana" pitchFamily="34" charset="0"/>
          <a:ea typeface="Verdana" pitchFamily="34" charset="0"/>
          <a:cs typeface="Verdana" pitchFamily="34" charset="0"/>
        </a:defRPr>
      </a:lvl8pPr>
      <a:lvl9pPr marL="1828800" algn="ctr" rtl="0" fontAlgn="base">
        <a:spcBef>
          <a:spcPct val="0"/>
        </a:spcBef>
        <a:spcAft>
          <a:spcPct val="0"/>
        </a:spcAft>
        <a:defRPr sz="3600">
          <a:solidFill>
            <a:schemeClr val="tx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8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76E3FF-DB68-17F3-6040-B8D1A20D99DE}"/>
              </a:ext>
            </a:extLst>
          </p:cNvPr>
          <p:cNvSpPr>
            <a:spLocks noGrp="1"/>
          </p:cNvSpPr>
          <p:nvPr>
            <p:ph type="title"/>
          </p:nvPr>
        </p:nvSpPr>
        <p:spPr>
          <a:xfrm>
            <a:off x="609600" y="274637"/>
            <a:ext cx="10972800" cy="5026827"/>
          </a:xfrm>
        </p:spPr>
        <p:txBody>
          <a:bodyPr/>
          <a:lstStyle/>
          <a:p>
            <a:r>
              <a:rPr lang="en-US" sz="2800" b="1" dirty="0">
                <a:latin typeface="Century"/>
              </a:rPr>
              <a:t>WRAP Seminar I:  Developing a Wellness Recovery Action Plan</a:t>
            </a:r>
            <a:br>
              <a:rPr lang="en-US" sz="2800" b="1" dirty="0">
                <a:latin typeface="Century" panose="02040604050505020304" pitchFamily="18" charset="0"/>
              </a:rPr>
            </a:br>
            <a:br>
              <a:rPr lang="en-US" sz="2800" b="1" dirty="0">
                <a:latin typeface="Century" panose="02040604050505020304" pitchFamily="18" charset="0"/>
              </a:rPr>
            </a:br>
            <a:r>
              <a:rPr lang="en-US" sz="2800" b="1" dirty="0">
                <a:latin typeface="Century"/>
              </a:rPr>
              <a:t>Session II</a:t>
            </a:r>
            <a:br>
              <a:rPr lang="en-US" sz="2800" b="1" dirty="0">
                <a:latin typeface="Century" panose="02040604050505020304" pitchFamily="18" charset="0"/>
              </a:rPr>
            </a:br>
            <a:br>
              <a:rPr lang="en-US" sz="2800" b="1" dirty="0">
                <a:latin typeface="Century"/>
              </a:rPr>
            </a:br>
            <a:r>
              <a:rPr lang="en-US" sz="2800" b="1" dirty="0">
                <a:latin typeface="Century"/>
              </a:rPr>
              <a:t>Wellness Toolbox</a:t>
            </a:r>
          </a:p>
        </p:txBody>
      </p:sp>
    </p:spTree>
    <p:extLst>
      <p:ext uri="{BB962C8B-B14F-4D97-AF65-F5344CB8AC3E}">
        <p14:creationId xmlns:p14="http://schemas.microsoft.com/office/powerpoint/2010/main" val="1938445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a:extLst>
              <a:ext uri="{FF2B5EF4-FFF2-40B4-BE49-F238E27FC236}">
                <a16:creationId xmlns:a16="http://schemas.microsoft.com/office/drawing/2014/main" id="{83F05A9F-B908-884A-FED3-B4184D5B4D2A}"/>
              </a:ext>
            </a:extLst>
          </p:cNvPr>
          <p:cNvSpPr>
            <a:spLocks noGrp="1"/>
          </p:cNvSpPr>
          <p:nvPr>
            <p:ph type="subTitle" idx="4294967295"/>
          </p:nvPr>
        </p:nvSpPr>
        <p:spPr>
          <a:xfrm>
            <a:off x="2895600" y="1752600"/>
            <a:ext cx="6781800" cy="3657600"/>
          </a:xfrm>
        </p:spPr>
        <p:txBody>
          <a:bodyPr/>
          <a:lstStyle/>
          <a:p>
            <a:pPr marL="0" indent="0">
              <a:buClr>
                <a:schemeClr val="tx1"/>
              </a:buClr>
            </a:pPr>
            <a:r>
              <a:rPr lang="en-US" altLang="en-US" sz="2400">
                <a:latin typeface="Arial" panose="020B0604020202020204" pitchFamily="34" charset="0"/>
              </a:rPr>
              <a:t>Modifying your daily life</a:t>
            </a:r>
          </a:p>
          <a:p>
            <a:pPr marL="0" indent="0">
              <a:buClr>
                <a:schemeClr val="tx1"/>
              </a:buClr>
            </a:pPr>
            <a:endParaRPr lang="en-US" altLang="en-US" sz="2400">
              <a:latin typeface="Arial" panose="020B0604020202020204" pitchFamily="34" charset="0"/>
            </a:endParaRPr>
          </a:p>
          <a:p>
            <a:pPr marL="0" indent="0">
              <a:buClr>
                <a:schemeClr val="tx1"/>
              </a:buClr>
            </a:pPr>
            <a:r>
              <a:rPr lang="en-US" altLang="en-US" sz="2400">
                <a:latin typeface="Arial" panose="020B0604020202020204" pitchFamily="34" charset="0"/>
              </a:rPr>
              <a:t>Keeping yourself safe</a:t>
            </a:r>
          </a:p>
          <a:p>
            <a:pPr marL="0" indent="0">
              <a:buClr>
                <a:schemeClr val="tx1"/>
              </a:buClr>
            </a:pPr>
            <a:endParaRPr lang="en-US" altLang="en-US" sz="2400">
              <a:latin typeface="Arial" panose="020B0604020202020204" pitchFamily="34" charset="0"/>
            </a:endParaRPr>
          </a:p>
          <a:p>
            <a:pPr marL="0" indent="0">
              <a:buClr>
                <a:schemeClr val="tx1"/>
              </a:buClr>
            </a:pPr>
            <a:r>
              <a:rPr lang="en-US" altLang="en-US" sz="2400">
                <a:latin typeface="Arial" panose="020B0604020202020204" pitchFamily="34" charset="0"/>
              </a:rPr>
              <a:t>Daily planning</a:t>
            </a:r>
          </a:p>
          <a:p>
            <a:pPr marL="0" indent="0">
              <a:buClr>
                <a:schemeClr val="tx1"/>
              </a:buClr>
            </a:pPr>
            <a:endParaRPr lang="en-US" altLang="en-US" sz="2400">
              <a:latin typeface="Arial" panose="020B0604020202020204" pitchFamily="34" charset="0"/>
            </a:endParaRPr>
          </a:p>
          <a:p>
            <a:pPr marL="0" indent="0">
              <a:buClr>
                <a:schemeClr val="tx1"/>
              </a:buClr>
            </a:pPr>
            <a:r>
              <a:rPr lang="en-US" altLang="en-US" sz="2400">
                <a:latin typeface="Arial" panose="020B0604020202020204" pitchFamily="34" charset="0"/>
              </a:rPr>
              <a:t>Spiritual beliefs</a:t>
            </a:r>
          </a:p>
          <a:p>
            <a:pPr marL="0" indent="0" algn="ctr">
              <a:buNone/>
            </a:pPr>
            <a:endParaRPr lang="en-US" altLang="en-US" sz="2400">
              <a:latin typeface="Arial" panose="020B0604020202020204" pitchFamily="34" charset="0"/>
            </a:endParaRPr>
          </a:p>
        </p:txBody>
      </p:sp>
      <p:sp>
        <p:nvSpPr>
          <p:cNvPr id="241667" name="Title 4">
            <a:extLst>
              <a:ext uri="{FF2B5EF4-FFF2-40B4-BE49-F238E27FC236}">
                <a16:creationId xmlns:a16="http://schemas.microsoft.com/office/drawing/2014/main" id="{662F7AE9-49F1-35D9-674A-71478914FB98}"/>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Wellness Tools</a:t>
            </a:r>
          </a:p>
        </p:txBody>
      </p:sp>
      <p:sp>
        <p:nvSpPr>
          <p:cNvPr id="241668" name="Slide Number Placeholder 4">
            <a:extLst>
              <a:ext uri="{FF2B5EF4-FFF2-40B4-BE49-F238E27FC236}">
                <a16:creationId xmlns:a16="http://schemas.microsoft.com/office/drawing/2014/main" id="{D5BFDD28-6442-5C5F-36CC-79C442396089}"/>
              </a:ext>
            </a:extLst>
          </p:cNvPr>
          <p:cNvSpPr txBox="1">
            <a:spLocks noGrp="1"/>
          </p:cNvSpPr>
          <p:nvPr/>
        </p:nvSpPr>
        <p:spPr bwMode="auto">
          <a:xfrm>
            <a:off x="91440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112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27FC7F98-4A78-C086-9C4A-86D071E6E393}"/>
              </a:ext>
            </a:extLst>
          </p:cNvPr>
          <p:cNvSpPr>
            <a:spLocks noGrp="1"/>
          </p:cNvSpPr>
          <p:nvPr>
            <p:ph idx="1"/>
          </p:nvPr>
        </p:nvSpPr>
        <p:spPr>
          <a:xfrm>
            <a:off x="1981200" y="1646238"/>
            <a:ext cx="8229600" cy="4525962"/>
          </a:xfrm>
        </p:spPr>
        <p:txBody>
          <a:bodyPr>
            <a:normAutofit/>
          </a:bodyPr>
          <a:lstStyle/>
          <a:p>
            <a:pPr>
              <a:buFont typeface="Wingdings" panose="05000000000000000000" pitchFamily="2" charset="2"/>
              <a:buNone/>
            </a:pPr>
            <a:endParaRPr lang="en-US" altLang="en-US" sz="3600">
              <a:solidFill>
                <a:srgbClr val="FF0000"/>
              </a:solidFill>
              <a:latin typeface="Verdana" panose="020B0604030504040204" pitchFamily="34" charset="0"/>
            </a:endParaRPr>
          </a:p>
          <a:p>
            <a:pPr algn="ctr">
              <a:buFont typeface="Wingdings" panose="05000000000000000000" pitchFamily="2" charset="2"/>
              <a:buNone/>
            </a:pPr>
            <a:endParaRPr lang="en-US" altLang="en-US" sz="3600">
              <a:solidFill>
                <a:srgbClr val="B0001E"/>
              </a:solidFill>
              <a:effectLst>
                <a:outerShdw blurRad="38100" dist="38100" dir="2700000" algn="tl">
                  <a:srgbClr val="000000"/>
                </a:outerShdw>
              </a:effectLst>
              <a:latin typeface="Poster Bodoni" charset="0"/>
            </a:endParaRPr>
          </a:p>
        </p:txBody>
      </p:sp>
      <p:sp>
        <p:nvSpPr>
          <p:cNvPr id="243715" name="TextBox 9">
            <a:extLst>
              <a:ext uri="{FF2B5EF4-FFF2-40B4-BE49-F238E27FC236}">
                <a16:creationId xmlns:a16="http://schemas.microsoft.com/office/drawing/2014/main" id="{58F4CA22-5672-7CE3-76DC-52AD51BC7AD7}"/>
              </a:ext>
            </a:extLst>
          </p:cNvPr>
          <p:cNvSpPr txBox="1">
            <a:spLocks noChangeArrowheads="1"/>
          </p:cNvSpPr>
          <p:nvPr/>
        </p:nvSpPr>
        <p:spPr bwMode="auto">
          <a:xfrm>
            <a:off x="2438400" y="1885950"/>
            <a:ext cx="7543800" cy="149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fontAlgn="base" hangingPunct="1">
              <a:lnSpc>
                <a:spcPct val="140000"/>
              </a:lnSpc>
              <a:spcBef>
                <a:spcPct val="0"/>
              </a:spcBef>
              <a:spcAft>
                <a:spcPct val="0"/>
              </a:spcAft>
            </a:pPr>
            <a:r>
              <a:rPr lang="en-US" altLang="en-US">
                <a:solidFill>
                  <a:prstClr val="black"/>
                </a:solidFill>
                <a:ea typeface="ＭＳ Ｐゴシック"/>
              </a:rPr>
              <a:t>Call or get together with a peer or friend.  Talk, listen, share, laugh, cry, or do something fun together. </a:t>
            </a:r>
          </a:p>
          <a:p>
            <a:pPr eaLnBrk="1" fontAlgn="base" hangingPunct="1">
              <a:spcBef>
                <a:spcPct val="0"/>
              </a:spcBef>
              <a:spcAft>
                <a:spcPct val="0"/>
              </a:spcAft>
            </a:pPr>
            <a:endParaRPr lang="en-US" altLang="en-US">
              <a:solidFill>
                <a:prstClr val="black"/>
              </a:solidFill>
              <a:ea typeface="ＭＳ Ｐゴシック"/>
            </a:endParaRPr>
          </a:p>
        </p:txBody>
      </p:sp>
      <p:sp>
        <p:nvSpPr>
          <p:cNvPr id="243716" name="Text Box 9">
            <a:extLst>
              <a:ext uri="{FF2B5EF4-FFF2-40B4-BE49-F238E27FC236}">
                <a16:creationId xmlns:a16="http://schemas.microsoft.com/office/drawing/2014/main" id="{A92E13A0-52BC-017B-0BCA-16D2807BF371}"/>
              </a:ext>
            </a:extLst>
          </p:cNvPr>
          <p:cNvSpPr txBox="1">
            <a:spLocks noChangeArrowheads="1"/>
          </p:cNvSpPr>
          <p:nvPr/>
        </p:nvSpPr>
        <p:spPr bwMode="auto">
          <a:xfrm>
            <a:off x="4800600" y="533401"/>
            <a:ext cx="25146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3800" b="1">
                <a:solidFill>
                  <a:prstClr val="black"/>
                </a:solidFill>
                <a:ea typeface="ＭＳ Ｐゴシック"/>
              </a:rPr>
              <a:t>Support</a:t>
            </a:r>
          </a:p>
        </p:txBody>
      </p:sp>
      <p:sp>
        <p:nvSpPr>
          <p:cNvPr id="243717" name="Slide Number Placeholder 4">
            <a:extLst>
              <a:ext uri="{FF2B5EF4-FFF2-40B4-BE49-F238E27FC236}">
                <a16:creationId xmlns:a16="http://schemas.microsoft.com/office/drawing/2014/main" id="{273332A5-2CD8-DE77-8070-0AD254D95C35}"/>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113</a:t>
            </a:r>
          </a:p>
        </p:txBody>
      </p:sp>
      <p:pic>
        <p:nvPicPr>
          <p:cNvPr id="243718" name="Picture 11" descr="Having Fun and Fellowship">
            <a:extLst>
              <a:ext uri="{FF2B5EF4-FFF2-40B4-BE49-F238E27FC236}">
                <a16:creationId xmlns:a16="http://schemas.microsoft.com/office/drawing/2014/main" id="{70448112-A132-6030-F275-BCFF8E94C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429000"/>
            <a:ext cx="299878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itle 1">
            <a:extLst>
              <a:ext uri="{FF2B5EF4-FFF2-40B4-BE49-F238E27FC236}">
                <a16:creationId xmlns:a16="http://schemas.microsoft.com/office/drawing/2014/main" id="{60EBAD44-E7A1-87FA-98D4-37457ECFEEA4}"/>
              </a:ext>
            </a:extLst>
          </p:cNvPr>
          <p:cNvSpPr>
            <a:spLocks noGrp="1"/>
          </p:cNvSpPr>
          <p:nvPr>
            <p:ph type="title"/>
          </p:nvPr>
        </p:nvSpPr>
        <p:spPr/>
        <p:txBody>
          <a:bodyPr/>
          <a:lstStyle/>
          <a:p>
            <a:br>
              <a:rPr lang="en-US" altLang="en-US" sz="3800">
                <a:latin typeface="Arial" panose="020B0604020202020204" pitchFamily="34" charset="0"/>
              </a:rPr>
            </a:br>
            <a:r>
              <a:rPr lang="en-US" altLang="en-US" sz="3800" b="1">
                <a:latin typeface="Arial" panose="020B0604020202020204" pitchFamily="34" charset="0"/>
              </a:rPr>
              <a:t>Medical or </a:t>
            </a:r>
            <a:br>
              <a:rPr lang="en-US" altLang="en-US" sz="3800" b="1">
                <a:latin typeface="Arial" panose="020B0604020202020204" pitchFamily="34" charset="0"/>
              </a:rPr>
            </a:br>
            <a:r>
              <a:rPr lang="en-US" altLang="en-US" sz="3800" b="1">
                <a:latin typeface="Arial" panose="020B0604020202020204" pitchFamily="34" charset="0"/>
              </a:rPr>
              <a:t>Alternative Health Care</a:t>
            </a:r>
            <a:r>
              <a:rPr lang="en-US" altLang="en-US" sz="3800">
                <a:latin typeface="Arial" panose="020B0604020202020204" pitchFamily="34" charset="0"/>
              </a:rPr>
              <a:t> </a:t>
            </a:r>
            <a:br>
              <a:rPr lang="en-US" altLang="en-US" sz="3800">
                <a:latin typeface="Arial" panose="020B0604020202020204" pitchFamily="34" charset="0"/>
              </a:rPr>
            </a:br>
            <a:endParaRPr lang="en-US" altLang="en-US" sz="3800">
              <a:solidFill>
                <a:schemeClr val="tx2"/>
              </a:solidFill>
              <a:latin typeface="Arial" panose="020B0604020202020204" pitchFamily="34" charset="0"/>
            </a:endParaRPr>
          </a:p>
        </p:txBody>
      </p:sp>
      <p:sp>
        <p:nvSpPr>
          <p:cNvPr id="245763" name="Content Placeholder 2">
            <a:extLst>
              <a:ext uri="{FF2B5EF4-FFF2-40B4-BE49-F238E27FC236}">
                <a16:creationId xmlns:a16="http://schemas.microsoft.com/office/drawing/2014/main" id="{EFA54B53-F77A-D50E-EE0C-DDB69D5179D6}"/>
              </a:ext>
            </a:extLst>
          </p:cNvPr>
          <p:cNvSpPr>
            <a:spLocks noGrp="1"/>
          </p:cNvSpPr>
          <p:nvPr>
            <p:ph type="body" sz="quarter" idx="13"/>
          </p:nvPr>
        </p:nvSpPr>
        <p:spPr>
          <a:xfrm>
            <a:off x="2209800" y="1752600"/>
            <a:ext cx="7848600" cy="2362200"/>
          </a:xfrm>
        </p:spPr>
        <p:txBody>
          <a:bodyPr anchor="ctr"/>
          <a:lstStyle/>
          <a:p>
            <a:pPr>
              <a:lnSpc>
                <a:spcPct val="120000"/>
              </a:lnSpc>
            </a:pPr>
            <a:endParaRPr lang="en-US" altLang="en-US" sz="2400">
              <a:latin typeface="Arial" panose="020B0604020202020204" pitchFamily="34" charset="0"/>
            </a:endParaRPr>
          </a:p>
          <a:p>
            <a:pPr>
              <a:lnSpc>
                <a:spcPct val="120000"/>
              </a:lnSpc>
            </a:pPr>
            <a:endParaRPr lang="en-US" altLang="en-US" sz="2400">
              <a:latin typeface="Arial" panose="020B0604020202020204" pitchFamily="34" charset="0"/>
            </a:endParaRPr>
          </a:p>
          <a:p>
            <a:pPr>
              <a:lnSpc>
                <a:spcPct val="120000"/>
              </a:lnSpc>
            </a:pPr>
            <a:r>
              <a:rPr lang="en-US" altLang="en-US" sz="2400">
                <a:latin typeface="Arial" panose="020B0604020202020204" pitchFamily="34" charset="0"/>
              </a:rPr>
              <a:t>	Call or arrange an appointment with a medical or alternative health care professional to discuss your situation and to possibly take some action that will keep you well or help you to feel better.  </a:t>
            </a:r>
          </a:p>
          <a:p>
            <a:pPr>
              <a:lnSpc>
                <a:spcPct val="90000"/>
              </a:lnSpc>
            </a:pPr>
            <a:endParaRPr lang="en-US" altLang="en-US" sz="2400">
              <a:latin typeface="Arial" panose="020B0604020202020204" pitchFamily="34" charset="0"/>
            </a:endParaRPr>
          </a:p>
          <a:p>
            <a:pPr>
              <a:lnSpc>
                <a:spcPct val="110000"/>
              </a:lnSpc>
            </a:pPr>
            <a:r>
              <a:rPr lang="en-US" altLang="en-US" sz="2400">
                <a:latin typeface="Arial" panose="020B0604020202020204" pitchFamily="34" charset="0"/>
              </a:rPr>
              <a:t>	</a:t>
            </a:r>
          </a:p>
        </p:txBody>
      </p:sp>
      <p:sp>
        <p:nvSpPr>
          <p:cNvPr id="245764" name="Slide Number Placeholder 4">
            <a:extLst>
              <a:ext uri="{FF2B5EF4-FFF2-40B4-BE49-F238E27FC236}">
                <a16:creationId xmlns:a16="http://schemas.microsoft.com/office/drawing/2014/main" id="{DF628FE4-AA61-1E70-B3E6-A6E76A964370}"/>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114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3">
            <a:extLst>
              <a:ext uri="{FF2B5EF4-FFF2-40B4-BE49-F238E27FC236}">
                <a16:creationId xmlns:a16="http://schemas.microsoft.com/office/drawing/2014/main" id="{4D0B17BB-C9E9-3F35-FDB6-D72D531C3DB1}"/>
              </a:ext>
            </a:extLst>
          </p:cNvPr>
          <p:cNvSpPr>
            <a:spLocks noGrp="1"/>
          </p:cNvSpPr>
          <p:nvPr>
            <p:ph type="subTitle" idx="4294967295"/>
          </p:nvPr>
        </p:nvSpPr>
        <p:spPr>
          <a:xfrm>
            <a:off x="2946400" y="1981200"/>
            <a:ext cx="6400800" cy="990600"/>
          </a:xfrm>
        </p:spPr>
        <p:txBody>
          <a:bodyPr/>
          <a:lstStyle/>
          <a:p>
            <a:pPr marL="0" indent="0" algn="ctr">
              <a:lnSpc>
                <a:spcPct val="110000"/>
              </a:lnSpc>
              <a:buNone/>
            </a:pPr>
            <a:r>
              <a:rPr lang="en-US" altLang="en-US" sz="2400">
                <a:latin typeface="Arial" panose="020B0604020202020204" pitchFamily="34" charset="0"/>
              </a:rPr>
              <a:t>If you need immediate attention, ask for it.</a:t>
            </a:r>
          </a:p>
        </p:txBody>
      </p:sp>
      <p:sp>
        <p:nvSpPr>
          <p:cNvPr id="247811" name="Slide Number Placeholder 4">
            <a:extLst>
              <a:ext uri="{FF2B5EF4-FFF2-40B4-BE49-F238E27FC236}">
                <a16:creationId xmlns:a16="http://schemas.microsoft.com/office/drawing/2014/main" id="{FE0E60B5-DD9C-9BB0-AA1A-A6B34544302F}"/>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115</a:t>
            </a:r>
          </a:p>
        </p:txBody>
      </p:sp>
      <p:sp>
        <p:nvSpPr>
          <p:cNvPr id="247812" name="Title 1">
            <a:extLst>
              <a:ext uri="{FF2B5EF4-FFF2-40B4-BE49-F238E27FC236}">
                <a16:creationId xmlns:a16="http://schemas.microsoft.com/office/drawing/2014/main" id="{B76001E6-1217-585D-339D-9D6BEADB4E4A}"/>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br>
              <a:rPr lang="en-US" altLang="en-US" sz="3800">
                <a:solidFill>
                  <a:prstClr val="black"/>
                </a:solidFill>
                <a:ea typeface="ＭＳ Ｐゴシック"/>
              </a:rPr>
            </a:br>
            <a:r>
              <a:rPr lang="en-US" altLang="en-US" sz="3800" b="1">
                <a:solidFill>
                  <a:prstClr val="black"/>
                </a:solidFill>
                <a:ea typeface="ＭＳ Ｐゴシック"/>
              </a:rPr>
              <a:t>Medical or </a:t>
            </a:r>
            <a:br>
              <a:rPr lang="en-US" altLang="en-US" sz="3800" b="1">
                <a:solidFill>
                  <a:prstClr val="black"/>
                </a:solidFill>
                <a:ea typeface="ＭＳ Ｐゴシック"/>
              </a:rPr>
            </a:br>
            <a:r>
              <a:rPr lang="en-US" altLang="en-US" sz="3800" b="1">
                <a:solidFill>
                  <a:prstClr val="black"/>
                </a:solidFill>
                <a:ea typeface="ＭＳ Ｐゴシック"/>
              </a:rPr>
              <a:t>Alternative Health Care</a:t>
            </a:r>
            <a:r>
              <a:rPr lang="en-US" altLang="en-US" sz="3800">
                <a:solidFill>
                  <a:prstClr val="black"/>
                </a:solidFill>
                <a:ea typeface="ＭＳ Ｐゴシック"/>
              </a:rPr>
              <a:t> </a:t>
            </a:r>
            <a:br>
              <a:rPr lang="en-US" altLang="en-US" sz="3800">
                <a:solidFill>
                  <a:prstClr val="black"/>
                </a:solidFill>
                <a:ea typeface="ＭＳ Ｐゴシック"/>
              </a:rPr>
            </a:br>
            <a:endParaRPr lang="en-US" altLang="en-US" sz="3800">
              <a:solidFill>
                <a:srgbClr val="575F6D"/>
              </a:solidFill>
              <a:ea typeface="ＭＳ Ｐゴシック"/>
            </a:endParaRPr>
          </a:p>
        </p:txBody>
      </p:sp>
      <p:pic>
        <p:nvPicPr>
          <p:cNvPr id="247813" name="Picture 7" descr="DSCN0261_2">
            <a:extLst>
              <a:ext uri="{FF2B5EF4-FFF2-40B4-BE49-F238E27FC236}">
                <a16:creationId xmlns:a16="http://schemas.microsoft.com/office/drawing/2014/main" id="{C9F3448E-57F6-24AC-75A5-FD643A92E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1" y="3048000"/>
            <a:ext cx="3108325"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Content Placeholder 2">
            <a:extLst>
              <a:ext uri="{FF2B5EF4-FFF2-40B4-BE49-F238E27FC236}">
                <a16:creationId xmlns:a16="http://schemas.microsoft.com/office/drawing/2014/main" id="{1FD889C7-2F04-E3C9-D0A1-C7E06919276C}"/>
              </a:ext>
            </a:extLst>
          </p:cNvPr>
          <p:cNvSpPr>
            <a:spLocks noGrp="1"/>
          </p:cNvSpPr>
          <p:nvPr>
            <p:ph type="body" sz="quarter" idx="13"/>
          </p:nvPr>
        </p:nvSpPr>
        <p:spPr>
          <a:xfrm>
            <a:off x="2057400" y="1885950"/>
            <a:ext cx="8305800" cy="3295650"/>
          </a:xfrm>
        </p:spPr>
        <p:txBody>
          <a:bodyPr/>
          <a:lstStyle/>
          <a:p>
            <a:pPr>
              <a:lnSpc>
                <a:spcPct val="130000"/>
              </a:lnSpc>
            </a:pPr>
            <a:r>
              <a:rPr lang="en-US" altLang="en-US" sz="2400">
                <a:latin typeface="Arial" panose="020B0604020202020204" pitchFamily="34" charset="0"/>
              </a:rPr>
              <a:t>	You may want counseling to be one of your Wellness Tools.  </a:t>
            </a:r>
          </a:p>
          <a:p>
            <a:pPr>
              <a:lnSpc>
                <a:spcPct val="90000"/>
              </a:lnSpc>
            </a:pPr>
            <a:endParaRPr lang="en-US" altLang="en-US" sz="2400">
              <a:latin typeface="Arial" panose="020B0604020202020204" pitchFamily="34" charset="0"/>
            </a:endParaRPr>
          </a:p>
          <a:p>
            <a:pPr>
              <a:lnSpc>
                <a:spcPct val="130000"/>
              </a:lnSpc>
            </a:pPr>
            <a:r>
              <a:rPr lang="en-US" altLang="en-US" sz="2400">
                <a:latin typeface="Arial" panose="020B0604020202020204" pitchFamily="34" charset="0"/>
              </a:rPr>
              <a:t>	If you are already in counseling, you may want to arrange for an extra session to talk things over, address any issues that might be causing you to feel badly,  and get support.</a:t>
            </a:r>
          </a:p>
        </p:txBody>
      </p:sp>
      <p:sp>
        <p:nvSpPr>
          <p:cNvPr id="249859" name="Slide Number Placeholder 4">
            <a:extLst>
              <a:ext uri="{FF2B5EF4-FFF2-40B4-BE49-F238E27FC236}">
                <a16:creationId xmlns:a16="http://schemas.microsoft.com/office/drawing/2014/main" id="{C04AC7AA-A5FB-F1F0-1F96-CA9DDB8FC935}"/>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116</a:t>
            </a:r>
          </a:p>
        </p:txBody>
      </p:sp>
      <p:sp>
        <p:nvSpPr>
          <p:cNvPr id="249860" name="Title 1">
            <a:extLst>
              <a:ext uri="{FF2B5EF4-FFF2-40B4-BE49-F238E27FC236}">
                <a16:creationId xmlns:a16="http://schemas.microsoft.com/office/drawing/2014/main" id="{DB01A26D-74DA-9AE7-678F-F6AB201C7026}"/>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br>
              <a:rPr lang="en-US" altLang="en-US" sz="3800">
                <a:solidFill>
                  <a:prstClr val="black"/>
                </a:solidFill>
                <a:ea typeface="ＭＳ Ｐゴシック"/>
              </a:rPr>
            </a:br>
            <a:r>
              <a:rPr lang="en-US" altLang="en-US" sz="3800" b="1">
                <a:solidFill>
                  <a:prstClr val="black"/>
                </a:solidFill>
                <a:ea typeface="ＭＳ Ｐゴシック"/>
              </a:rPr>
              <a:t>Medical or </a:t>
            </a:r>
            <a:br>
              <a:rPr lang="en-US" altLang="en-US" sz="3800" b="1">
                <a:solidFill>
                  <a:prstClr val="black"/>
                </a:solidFill>
                <a:ea typeface="ＭＳ Ｐゴシック"/>
              </a:rPr>
            </a:br>
            <a:r>
              <a:rPr lang="en-US" altLang="en-US" sz="3800" b="1">
                <a:solidFill>
                  <a:prstClr val="black"/>
                </a:solidFill>
                <a:ea typeface="ＭＳ Ｐゴシック"/>
              </a:rPr>
              <a:t>Alternative Health Care</a:t>
            </a:r>
            <a:r>
              <a:rPr lang="en-US" altLang="en-US" sz="3800">
                <a:solidFill>
                  <a:prstClr val="black"/>
                </a:solidFill>
                <a:ea typeface="ＭＳ Ｐゴシック"/>
              </a:rPr>
              <a:t> </a:t>
            </a:r>
            <a:br>
              <a:rPr lang="en-US" altLang="en-US" sz="3800">
                <a:solidFill>
                  <a:prstClr val="black"/>
                </a:solidFill>
                <a:ea typeface="ＭＳ Ｐゴシック"/>
              </a:rPr>
            </a:br>
            <a:endParaRPr lang="en-US" altLang="en-US" sz="3800">
              <a:solidFill>
                <a:srgbClr val="575F6D"/>
              </a:solidFill>
              <a:ea typeface="ＭＳ Ｐゴシック"/>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1">
            <a:extLst>
              <a:ext uri="{FF2B5EF4-FFF2-40B4-BE49-F238E27FC236}">
                <a16:creationId xmlns:a16="http://schemas.microsoft.com/office/drawing/2014/main" id="{C408066D-5FCC-F999-6B6D-DEE77E3F4C16}"/>
              </a:ext>
            </a:extLst>
          </p:cNvPr>
          <p:cNvSpPr>
            <a:spLocks noGrp="1"/>
          </p:cNvSpPr>
          <p:nvPr>
            <p:ph type="title"/>
          </p:nvPr>
        </p:nvSpPr>
        <p:spPr>
          <a:xfrm>
            <a:off x="2032000" y="342900"/>
            <a:ext cx="8229600" cy="1143000"/>
          </a:xfrm>
        </p:spPr>
        <p:txBody>
          <a:bodyPr/>
          <a:lstStyle/>
          <a:p>
            <a:br>
              <a:rPr lang="en-US" altLang="en-US" sz="3800">
                <a:solidFill>
                  <a:schemeClr val="tx2"/>
                </a:solidFill>
                <a:latin typeface="Arial" panose="020B0604020202020204" pitchFamily="34" charset="0"/>
              </a:rPr>
            </a:br>
            <a:r>
              <a:rPr lang="en-US" altLang="en-US" sz="3800" b="1">
                <a:latin typeface="Arial" panose="020B0604020202020204" pitchFamily="34" charset="0"/>
              </a:rPr>
              <a:t>Peer Counseling</a:t>
            </a:r>
            <a:br>
              <a:rPr lang="en-US" altLang="en-US" sz="3800" b="1">
                <a:solidFill>
                  <a:schemeClr val="tx2"/>
                </a:solidFill>
                <a:latin typeface="Arial" panose="020B0604020202020204" pitchFamily="34" charset="0"/>
              </a:rPr>
            </a:br>
            <a:endParaRPr lang="en-US" altLang="en-US" sz="3800" b="1">
              <a:solidFill>
                <a:schemeClr val="tx2"/>
              </a:solidFill>
              <a:latin typeface="Arial" panose="020B0604020202020204" pitchFamily="34" charset="0"/>
            </a:endParaRPr>
          </a:p>
        </p:txBody>
      </p:sp>
      <p:sp>
        <p:nvSpPr>
          <p:cNvPr id="251907" name="Content Placeholder 2">
            <a:extLst>
              <a:ext uri="{FF2B5EF4-FFF2-40B4-BE49-F238E27FC236}">
                <a16:creationId xmlns:a16="http://schemas.microsoft.com/office/drawing/2014/main" id="{F3DBE4F5-C794-EEA9-1BB4-1C56B4079738}"/>
              </a:ext>
            </a:extLst>
          </p:cNvPr>
          <p:cNvSpPr>
            <a:spLocks noGrp="1"/>
          </p:cNvSpPr>
          <p:nvPr>
            <p:ph type="body" sz="quarter" idx="13"/>
          </p:nvPr>
        </p:nvSpPr>
        <p:spPr>
          <a:xfrm>
            <a:off x="2133600" y="3124200"/>
            <a:ext cx="7518400" cy="2190750"/>
          </a:xfrm>
        </p:spPr>
        <p:txBody>
          <a:bodyPr/>
          <a:lstStyle/>
          <a:p>
            <a:pPr>
              <a:lnSpc>
                <a:spcPct val="130000"/>
              </a:lnSpc>
            </a:pPr>
            <a:r>
              <a:rPr lang="en-US" altLang="en-US" sz="2400">
                <a:latin typeface="Arial" panose="020B0604020202020204" pitchFamily="34" charset="0"/>
              </a:rPr>
              <a:t>	Two people agree to spend time together, dividing the time in half, taking turns listening and paying attention to each other. </a:t>
            </a:r>
          </a:p>
          <a:p>
            <a:pPr>
              <a:lnSpc>
                <a:spcPct val="130000"/>
              </a:lnSpc>
            </a:pPr>
            <a:endParaRPr lang="en-US" altLang="en-US" sz="2400">
              <a:latin typeface="Arial" panose="020B0604020202020204" pitchFamily="34" charset="0"/>
            </a:endParaRPr>
          </a:p>
          <a:p>
            <a:pPr>
              <a:lnSpc>
                <a:spcPct val="90000"/>
              </a:lnSpc>
            </a:pPr>
            <a:endParaRPr lang="en-US" altLang="en-US" sz="2400">
              <a:latin typeface="Arial" panose="020B0604020202020204" pitchFamily="34" charset="0"/>
            </a:endParaRPr>
          </a:p>
          <a:p>
            <a:pPr>
              <a:lnSpc>
                <a:spcPct val="90000"/>
              </a:lnSpc>
            </a:pPr>
            <a:endParaRPr lang="en-US" altLang="en-US" sz="2400">
              <a:latin typeface="Arial" panose="020B0604020202020204" pitchFamily="34" charset="0"/>
            </a:endParaRPr>
          </a:p>
          <a:p>
            <a:pPr>
              <a:lnSpc>
                <a:spcPct val="90000"/>
              </a:lnSpc>
            </a:pPr>
            <a:r>
              <a:rPr lang="en-US" altLang="en-US" sz="2400">
                <a:latin typeface="Arial" panose="020B0604020202020204" pitchFamily="34" charset="0"/>
              </a:rPr>
              <a:t>	</a:t>
            </a:r>
          </a:p>
        </p:txBody>
      </p:sp>
      <p:sp>
        <p:nvSpPr>
          <p:cNvPr id="251908" name="TextBox 11">
            <a:extLst>
              <a:ext uri="{FF2B5EF4-FFF2-40B4-BE49-F238E27FC236}">
                <a16:creationId xmlns:a16="http://schemas.microsoft.com/office/drawing/2014/main" id="{43D1E3E9-69CC-6BB1-6822-7C32DE6799B7}"/>
              </a:ext>
            </a:extLst>
          </p:cNvPr>
          <p:cNvSpPr txBox="1">
            <a:spLocks noChangeArrowheads="1"/>
          </p:cNvSpPr>
          <p:nvPr/>
        </p:nvSpPr>
        <p:spPr bwMode="auto">
          <a:xfrm>
            <a:off x="2514601" y="2057400"/>
            <a:ext cx="4181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a:solidFill>
                  <a:prstClr val="black"/>
                </a:solidFill>
                <a:ea typeface="ＭＳ Ｐゴシック"/>
              </a:rPr>
              <a:t>It Really Helps, and It is Free!</a:t>
            </a:r>
          </a:p>
        </p:txBody>
      </p:sp>
      <p:sp>
        <p:nvSpPr>
          <p:cNvPr id="251909" name="Slide Number Placeholder 4">
            <a:extLst>
              <a:ext uri="{FF2B5EF4-FFF2-40B4-BE49-F238E27FC236}">
                <a16:creationId xmlns:a16="http://schemas.microsoft.com/office/drawing/2014/main" id="{1D436257-77E3-72B9-5D1D-3D7907E078E6}"/>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117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a:extLst>
              <a:ext uri="{FF2B5EF4-FFF2-40B4-BE49-F238E27FC236}">
                <a16:creationId xmlns:a16="http://schemas.microsoft.com/office/drawing/2014/main" id="{1861C7BB-9652-5A5B-09B1-70D98D6ADA6F}"/>
              </a:ext>
            </a:extLst>
          </p:cNvPr>
          <p:cNvSpPr>
            <a:spLocks noGrp="1"/>
          </p:cNvSpPr>
          <p:nvPr>
            <p:ph type="ctrTitle" idx="4294967295"/>
          </p:nvPr>
        </p:nvSpPr>
        <p:spPr>
          <a:xfrm>
            <a:off x="2133600" y="342900"/>
            <a:ext cx="7721600" cy="1143000"/>
          </a:xfrm>
        </p:spPr>
        <p:txBody>
          <a:bodyPr/>
          <a:lstStyle/>
          <a:p>
            <a:r>
              <a:rPr lang="en-US" altLang="en-US" sz="3800" b="1">
                <a:latin typeface="Arial" panose="020B0604020202020204" pitchFamily="34" charset="0"/>
              </a:rPr>
              <a:t>Peer Counseling</a:t>
            </a:r>
          </a:p>
        </p:txBody>
      </p:sp>
      <p:sp>
        <p:nvSpPr>
          <p:cNvPr id="253955" name="Rectangle 3">
            <a:extLst>
              <a:ext uri="{FF2B5EF4-FFF2-40B4-BE49-F238E27FC236}">
                <a16:creationId xmlns:a16="http://schemas.microsoft.com/office/drawing/2014/main" id="{28404EF9-F94B-F11C-713C-2B29C3DD15CB}"/>
              </a:ext>
            </a:extLst>
          </p:cNvPr>
          <p:cNvSpPr>
            <a:spLocks noGrp="1"/>
          </p:cNvSpPr>
          <p:nvPr>
            <p:ph type="subTitle" idx="4294967295"/>
          </p:nvPr>
        </p:nvSpPr>
        <p:spPr>
          <a:xfrm>
            <a:off x="2133600" y="1828800"/>
            <a:ext cx="8305800" cy="1676400"/>
          </a:xfrm>
        </p:spPr>
        <p:txBody>
          <a:bodyPr/>
          <a:lstStyle/>
          <a:p>
            <a:pPr marL="0" indent="0">
              <a:lnSpc>
                <a:spcPct val="150000"/>
              </a:lnSpc>
              <a:buNone/>
            </a:pPr>
            <a:r>
              <a:rPr lang="en-US" altLang="en-US" sz="2400">
                <a:latin typeface="Arial" panose="020B0604020202020204" pitchFamily="34" charset="0"/>
              </a:rPr>
              <a:t>Each person has a chance to share while being supported by someone they trust.</a:t>
            </a:r>
          </a:p>
        </p:txBody>
      </p:sp>
      <p:sp>
        <p:nvSpPr>
          <p:cNvPr id="253956" name="Slide Number Placeholder 4">
            <a:extLst>
              <a:ext uri="{FF2B5EF4-FFF2-40B4-BE49-F238E27FC236}">
                <a16:creationId xmlns:a16="http://schemas.microsoft.com/office/drawing/2014/main" id="{2F4A7A92-4E5D-ED2A-A3CF-FFD2947A54E4}"/>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118</a:t>
            </a:r>
          </a:p>
        </p:txBody>
      </p:sp>
      <p:pic>
        <p:nvPicPr>
          <p:cNvPr id="253957" name="Picture 5" descr="DSCN0846">
            <a:extLst>
              <a:ext uri="{FF2B5EF4-FFF2-40B4-BE49-F238E27FC236}">
                <a16:creationId xmlns:a16="http://schemas.microsoft.com/office/drawing/2014/main" id="{A38E7439-1451-CF34-9079-76864F147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1" y="3124200"/>
            <a:ext cx="2403475"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ext Placeholder 8">
            <a:extLst>
              <a:ext uri="{FF2B5EF4-FFF2-40B4-BE49-F238E27FC236}">
                <a16:creationId xmlns:a16="http://schemas.microsoft.com/office/drawing/2014/main" id="{B9A8E793-40A1-C663-A449-A42822E821D6}"/>
              </a:ext>
            </a:extLst>
          </p:cNvPr>
          <p:cNvSpPr>
            <a:spLocks noGrp="1"/>
          </p:cNvSpPr>
          <p:nvPr>
            <p:ph type="body" sz="quarter" idx="13"/>
          </p:nvPr>
        </p:nvSpPr>
        <p:spPr>
          <a:xfrm>
            <a:off x="2844800" y="1885950"/>
            <a:ext cx="7315200" cy="2400300"/>
          </a:xfrm>
        </p:spPr>
        <p:txBody>
          <a:bodyPr/>
          <a:lstStyle/>
          <a:p>
            <a:r>
              <a:rPr lang="en-US" altLang="en-US">
                <a:latin typeface="Verdana" panose="020B0604030504040204" pitchFamily="34" charset="0"/>
              </a:rPr>
              <a:t>	</a:t>
            </a:r>
          </a:p>
        </p:txBody>
      </p:sp>
      <p:sp>
        <p:nvSpPr>
          <p:cNvPr id="256003" name="Rectangle 21">
            <a:extLst>
              <a:ext uri="{FF2B5EF4-FFF2-40B4-BE49-F238E27FC236}">
                <a16:creationId xmlns:a16="http://schemas.microsoft.com/office/drawing/2014/main" id="{C1ECA9C7-839C-8F56-EBEB-4410BDA73901}"/>
              </a:ext>
            </a:extLst>
          </p:cNvPr>
          <p:cNvSpPr>
            <a:spLocks noChangeArrowheads="1"/>
          </p:cNvSpPr>
          <p:nvPr/>
        </p:nvSpPr>
        <p:spPr bwMode="auto">
          <a:xfrm>
            <a:off x="2438400" y="1828801"/>
            <a:ext cx="7620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fontAlgn="base" hangingPunct="1">
              <a:lnSpc>
                <a:spcPct val="150000"/>
              </a:lnSpc>
              <a:spcBef>
                <a:spcPct val="0"/>
              </a:spcBef>
              <a:spcAft>
                <a:spcPct val="0"/>
              </a:spcAft>
            </a:pPr>
            <a:r>
              <a:rPr lang="en-US" altLang="en-US">
                <a:solidFill>
                  <a:prstClr val="black"/>
                </a:solidFill>
                <a:ea typeface="ＭＳ Ｐゴシック"/>
              </a:rPr>
              <a:t>The person who is sharing can do it any safe way that feels good to them—talking, crying, laughing, hitting a pillow, or ranting.  </a:t>
            </a:r>
          </a:p>
          <a:p>
            <a:pPr eaLnBrk="1" fontAlgn="base" hangingPunct="1">
              <a:lnSpc>
                <a:spcPct val="150000"/>
              </a:lnSpc>
              <a:spcBef>
                <a:spcPct val="0"/>
              </a:spcBef>
              <a:spcAft>
                <a:spcPct val="0"/>
              </a:spcAft>
            </a:pPr>
            <a:endParaRPr lang="en-US" altLang="en-US">
              <a:solidFill>
                <a:prstClr val="black"/>
              </a:solidFill>
              <a:ea typeface="ＭＳ Ｐゴシック"/>
            </a:endParaRPr>
          </a:p>
        </p:txBody>
      </p:sp>
      <p:sp>
        <p:nvSpPr>
          <p:cNvPr id="256004" name="Slide Number Placeholder 4">
            <a:extLst>
              <a:ext uri="{FF2B5EF4-FFF2-40B4-BE49-F238E27FC236}">
                <a16:creationId xmlns:a16="http://schemas.microsoft.com/office/drawing/2014/main" id="{EF540945-3038-F1B6-DF03-33AA1D41ADA7}"/>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119</a:t>
            </a:r>
          </a:p>
        </p:txBody>
      </p:sp>
      <p:sp>
        <p:nvSpPr>
          <p:cNvPr id="256005" name="Rectangle 11">
            <a:extLst>
              <a:ext uri="{FF2B5EF4-FFF2-40B4-BE49-F238E27FC236}">
                <a16:creationId xmlns:a16="http://schemas.microsoft.com/office/drawing/2014/main" id="{A9F6E901-8F9C-350C-DB79-490DAA0DC0EC}"/>
              </a:ext>
            </a:extLst>
          </p:cNvPr>
          <p:cNvSpPr>
            <a:spLocks/>
          </p:cNvSpPr>
          <p:nvPr/>
        </p:nvSpPr>
        <p:spPr bwMode="auto">
          <a:xfrm>
            <a:off x="2133600" y="342900"/>
            <a:ext cx="772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Peer Counseling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a:extLst>
              <a:ext uri="{FF2B5EF4-FFF2-40B4-BE49-F238E27FC236}">
                <a16:creationId xmlns:a16="http://schemas.microsoft.com/office/drawing/2014/main" id="{22CC8D28-A401-72C7-9838-75401CD5E487}"/>
              </a:ext>
            </a:extLst>
          </p:cNvPr>
          <p:cNvSpPr>
            <a:spLocks noGrp="1"/>
          </p:cNvSpPr>
          <p:nvPr>
            <p:ph type="subTitle" idx="4294967295"/>
          </p:nvPr>
        </p:nvSpPr>
        <p:spPr>
          <a:xfrm>
            <a:off x="2209800" y="1981200"/>
            <a:ext cx="7848600" cy="1676400"/>
          </a:xfrm>
        </p:spPr>
        <p:txBody>
          <a:bodyPr/>
          <a:lstStyle/>
          <a:p>
            <a:pPr marL="0" indent="0" eaLnBrk="1" hangingPunct="1">
              <a:lnSpc>
                <a:spcPct val="130000"/>
              </a:lnSpc>
              <a:spcBef>
                <a:spcPct val="0"/>
              </a:spcBef>
              <a:buNone/>
            </a:pPr>
            <a:r>
              <a:rPr lang="en-US" altLang="en-US" sz="2400">
                <a:latin typeface="Arial" panose="020B0604020202020204" pitchFamily="34" charset="0"/>
                <a:cs typeface="Arial" panose="020B0604020202020204" pitchFamily="34" charset="0"/>
              </a:rPr>
              <a:t>The person who is listening gives positive support only.  They do not judge, criticize or give advice to the person who is sharing. </a:t>
            </a:r>
          </a:p>
          <a:p>
            <a:pPr marL="0" indent="0" algn="ctr">
              <a:buNone/>
            </a:pPr>
            <a:endParaRPr lang="en-US" altLang="en-US" sz="2400">
              <a:latin typeface="Arial" panose="020B0604020202020204" pitchFamily="34" charset="0"/>
            </a:endParaRPr>
          </a:p>
        </p:txBody>
      </p:sp>
      <p:sp>
        <p:nvSpPr>
          <p:cNvPr id="258051" name="Slide Number Placeholder 4">
            <a:extLst>
              <a:ext uri="{FF2B5EF4-FFF2-40B4-BE49-F238E27FC236}">
                <a16:creationId xmlns:a16="http://schemas.microsoft.com/office/drawing/2014/main" id="{A9FD8E4B-F232-F6AE-673F-007EE5F634CE}"/>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120</a:t>
            </a:r>
          </a:p>
        </p:txBody>
      </p:sp>
      <p:sp>
        <p:nvSpPr>
          <p:cNvPr id="258052" name="Rectangle 10">
            <a:extLst>
              <a:ext uri="{FF2B5EF4-FFF2-40B4-BE49-F238E27FC236}">
                <a16:creationId xmlns:a16="http://schemas.microsoft.com/office/drawing/2014/main" id="{B1106C31-B47A-1E0F-49C1-4F5112161F97}"/>
              </a:ext>
            </a:extLst>
          </p:cNvPr>
          <p:cNvSpPr>
            <a:spLocks noGrp="1"/>
          </p:cNvSpPr>
          <p:nvPr>
            <p:ph type="ctrTitle" idx="4294967295"/>
          </p:nvPr>
        </p:nvSpPr>
        <p:spPr>
          <a:xfrm>
            <a:off x="2133600" y="342900"/>
            <a:ext cx="7721600" cy="1143000"/>
          </a:xfrm>
          <a:noFill/>
        </p:spPr>
        <p:txBody>
          <a:bodyPr/>
          <a:lstStyle/>
          <a:p>
            <a:r>
              <a:rPr lang="en-US" altLang="en-US" sz="3800" b="1">
                <a:latin typeface="Arial" panose="020B0604020202020204" pitchFamily="34" charset="0"/>
              </a:rPr>
              <a:t>Peer Counseling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ext Placeholder 6">
            <a:extLst>
              <a:ext uri="{FF2B5EF4-FFF2-40B4-BE49-F238E27FC236}">
                <a16:creationId xmlns:a16="http://schemas.microsoft.com/office/drawing/2014/main" id="{E6FE8504-CC40-E192-1332-7F1DB37524D4}"/>
              </a:ext>
            </a:extLst>
          </p:cNvPr>
          <p:cNvSpPr>
            <a:spLocks noGrp="1"/>
          </p:cNvSpPr>
          <p:nvPr>
            <p:ph type="body" sz="quarter" idx="13"/>
          </p:nvPr>
        </p:nvSpPr>
        <p:spPr>
          <a:xfrm>
            <a:off x="1828800" y="1752600"/>
            <a:ext cx="8610600" cy="3810000"/>
          </a:xfrm>
        </p:spPr>
        <p:txBody>
          <a:bodyPr/>
          <a:lstStyle/>
          <a:p>
            <a:pPr>
              <a:lnSpc>
                <a:spcPct val="140000"/>
              </a:lnSpc>
            </a:pPr>
            <a:r>
              <a:rPr lang="en-US" altLang="en-US" sz="2400">
                <a:latin typeface="Arial" panose="020B0604020202020204" pitchFamily="34" charset="0"/>
              </a:rPr>
              <a:t>	The two people who are peer counseling decide how much time they want to spend.</a:t>
            </a:r>
          </a:p>
          <a:p>
            <a:pPr>
              <a:lnSpc>
                <a:spcPct val="140000"/>
              </a:lnSpc>
            </a:pPr>
            <a:endParaRPr lang="en-US" altLang="en-US" sz="2400">
              <a:latin typeface="Arial" panose="020B0604020202020204" pitchFamily="34" charset="0"/>
            </a:endParaRPr>
          </a:p>
          <a:p>
            <a:pPr>
              <a:lnSpc>
                <a:spcPct val="140000"/>
              </a:lnSpc>
            </a:pPr>
            <a:r>
              <a:rPr lang="en-US" altLang="en-US" sz="2400">
                <a:latin typeface="Arial" panose="020B0604020202020204" pitchFamily="34" charset="0"/>
              </a:rPr>
              <a:t>	People often divide an hour—each person getting half an hour to share and the other half to pay attention.</a:t>
            </a:r>
          </a:p>
          <a:p>
            <a:endParaRPr lang="en-US" altLang="en-US" sz="2400">
              <a:latin typeface="Arial" panose="020B0604020202020204" pitchFamily="34" charset="0"/>
            </a:endParaRPr>
          </a:p>
          <a:p>
            <a:r>
              <a:rPr lang="en-US" altLang="en-US" sz="2400">
                <a:latin typeface="Arial" panose="020B0604020202020204" pitchFamily="34" charset="0"/>
              </a:rPr>
              <a:t>	</a:t>
            </a:r>
          </a:p>
        </p:txBody>
      </p:sp>
      <p:sp>
        <p:nvSpPr>
          <p:cNvPr id="260099" name="Slide Number Placeholder 4">
            <a:extLst>
              <a:ext uri="{FF2B5EF4-FFF2-40B4-BE49-F238E27FC236}">
                <a16:creationId xmlns:a16="http://schemas.microsoft.com/office/drawing/2014/main" id="{5E1FFB58-B4EF-9584-BAE1-64AB04B485EE}"/>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121</a:t>
            </a:r>
          </a:p>
        </p:txBody>
      </p:sp>
      <p:sp>
        <p:nvSpPr>
          <p:cNvPr id="260100" name="Rectangle 10">
            <a:extLst>
              <a:ext uri="{FF2B5EF4-FFF2-40B4-BE49-F238E27FC236}">
                <a16:creationId xmlns:a16="http://schemas.microsoft.com/office/drawing/2014/main" id="{833B5D48-4563-65B0-E010-CBB73917B963}"/>
              </a:ext>
            </a:extLst>
          </p:cNvPr>
          <p:cNvSpPr>
            <a:spLocks/>
          </p:cNvSpPr>
          <p:nvPr/>
        </p:nvSpPr>
        <p:spPr bwMode="auto">
          <a:xfrm>
            <a:off x="2133600" y="342900"/>
            <a:ext cx="772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Peer Counseling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8">
            <a:extLst>
              <a:ext uri="{FF2B5EF4-FFF2-40B4-BE49-F238E27FC236}">
                <a16:creationId xmlns:a16="http://schemas.microsoft.com/office/drawing/2014/main" id="{C7E40D2E-E620-1297-F4A1-264E51035E42}"/>
              </a:ext>
            </a:extLst>
          </p:cNvPr>
          <p:cNvSpPr>
            <a:spLocks noGrp="1"/>
          </p:cNvSpPr>
          <p:nvPr>
            <p:ph type="title"/>
          </p:nvPr>
        </p:nvSpPr>
        <p:spPr/>
        <p:txBody>
          <a:bodyPr/>
          <a:lstStyle/>
          <a:p>
            <a:pPr eaLnBrk="1" hangingPunct="1"/>
            <a:r>
              <a:rPr lang="en-US" altLang="en-US" sz="3800" b="1">
                <a:latin typeface="Arial" panose="020B0604020202020204" pitchFamily="34" charset="0"/>
              </a:rPr>
              <a:t>Four Parts </a:t>
            </a:r>
            <a:br>
              <a:rPr lang="en-US" altLang="en-US" sz="3800" b="1">
                <a:latin typeface="Arial" panose="020B0604020202020204" pitchFamily="34" charset="0"/>
              </a:rPr>
            </a:br>
            <a:r>
              <a:rPr lang="en-US" altLang="en-US" sz="3800" b="1">
                <a:latin typeface="Arial" panose="020B0604020202020204" pitchFamily="34" charset="0"/>
              </a:rPr>
              <a:t>of Mental Health Recovery </a:t>
            </a:r>
            <a:br>
              <a:rPr lang="en-US" altLang="en-US" sz="3800" b="1">
                <a:latin typeface="Arial" panose="020B0604020202020204" pitchFamily="34" charset="0"/>
              </a:rPr>
            </a:br>
            <a:r>
              <a:rPr lang="en-US" altLang="en-US" sz="3800" b="1">
                <a:latin typeface="Arial" panose="020B0604020202020204" pitchFamily="34" charset="0"/>
              </a:rPr>
              <a:t>and WRAP</a:t>
            </a:r>
            <a:r>
              <a:rPr lang="en-US" altLang="en-US" sz="3800" b="1" baseline="30000">
                <a:latin typeface="Arial" panose="020B0604020202020204" pitchFamily="34" charset="0"/>
              </a:rPr>
              <a:t>®</a:t>
            </a:r>
            <a:r>
              <a:rPr lang="en-US" altLang="en-US" sz="3800" b="1">
                <a:latin typeface="Arial" panose="020B0604020202020204" pitchFamily="34" charset="0"/>
              </a:rPr>
              <a:t> </a:t>
            </a:r>
          </a:p>
        </p:txBody>
      </p:sp>
      <p:sp>
        <p:nvSpPr>
          <p:cNvPr id="225283" name="Content Placeholder 9">
            <a:extLst>
              <a:ext uri="{FF2B5EF4-FFF2-40B4-BE49-F238E27FC236}">
                <a16:creationId xmlns:a16="http://schemas.microsoft.com/office/drawing/2014/main" id="{3B269778-4B04-2C84-87D8-D40DDF0925A0}"/>
              </a:ext>
            </a:extLst>
          </p:cNvPr>
          <p:cNvSpPr>
            <a:spLocks noGrp="1"/>
          </p:cNvSpPr>
          <p:nvPr>
            <p:ph idx="1"/>
          </p:nvPr>
        </p:nvSpPr>
        <p:spPr>
          <a:xfrm>
            <a:off x="2946400" y="1981200"/>
            <a:ext cx="6705600" cy="4419600"/>
          </a:xfrm>
        </p:spPr>
        <p:txBody>
          <a:bodyPr/>
          <a:lstStyle/>
          <a:p>
            <a:pPr marL="533400" indent="-533400">
              <a:buClr>
                <a:schemeClr val="tx1"/>
              </a:buClr>
              <a:buFont typeface="Calibri" panose="020F0502020204030204" pitchFamily="34" charset="0"/>
              <a:buAutoNum type="arabicPeriod"/>
            </a:pPr>
            <a:r>
              <a:rPr lang="en-US" altLang="en-US" sz="2400">
                <a:latin typeface="Arial" panose="020B0604020202020204" pitchFamily="34" charset="0"/>
              </a:rPr>
              <a:t>Recovery Concepts and Issues that Need Attention</a:t>
            </a:r>
          </a:p>
          <a:p>
            <a:pPr marL="533400" indent="-533400">
              <a:buClr>
                <a:schemeClr val="tx1"/>
              </a:buClr>
              <a:buFont typeface="Calibri" panose="020F0502020204030204" pitchFamily="34" charset="0"/>
              <a:buAutoNum type="arabicPeriod"/>
            </a:pPr>
            <a:endParaRPr lang="en-US" altLang="en-US" sz="2400">
              <a:latin typeface="Arial" panose="020B0604020202020204" pitchFamily="34" charset="0"/>
            </a:endParaRPr>
          </a:p>
          <a:p>
            <a:pPr marL="533400" indent="-533400">
              <a:buClr>
                <a:schemeClr val="tx1"/>
              </a:buClr>
              <a:buFont typeface="Calibri" panose="020F0502020204030204" pitchFamily="34" charset="0"/>
              <a:buAutoNum type="arabicPeriod"/>
            </a:pPr>
            <a:r>
              <a:rPr lang="en-US" altLang="en-US" sz="2400">
                <a:latin typeface="Arial" panose="020B0604020202020204" pitchFamily="34" charset="0"/>
              </a:rPr>
              <a:t>Wellness Toolbox</a:t>
            </a:r>
          </a:p>
          <a:p>
            <a:pPr marL="533400" indent="-533400">
              <a:buClr>
                <a:schemeClr val="tx1"/>
              </a:buClr>
              <a:buFont typeface="Calibri" panose="020F0502020204030204" pitchFamily="34" charset="0"/>
              <a:buAutoNum type="arabicPeriod"/>
            </a:pPr>
            <a:endParaRPr lang="en-US" altLang="en-US" sz="2400">
              <a:latin typeface="Arial" panose="020B0604020202020204" pitchFamily="34" charset="0"/>
            </a:endParaRPr>
          </a:p>
          <a:p>
            <a:pPr marL="533400" indent="-533400">
              <a:buClr>
                <a:schemeClr val="tx1"/>
              </a:buClr>
              <a:buFont typeface="Calibri" panose="020F0502020204030204" pitchFamily="34" charset="0"/>
              <a:buAutoNum type="arabicPeriod"/>
            </a:pPr>
            <a:r>
              <a:rPr lang="en-US" altLang="en-US" sz="2400">
                <a:latin typeface="Arial" panose="020B0604020202020204" pitchFamily="34" charset="0"/>
              </a:rPr>
              <a:t>Wellness Recovery Action Planning</a:t>
            </a:r>
            <a:r>
              <a:rPr lang="en-US" altLang="en-US" sz="2400" baseline="30000">
                <a:latin typeface="Arial" panose="020B0604020202020204" pitchFamily="34" charset="0"/>
              </a:rPr>
              <a:t>®</a:t>
            </a:r>
            <a:r>
              <a:rPr lang="en-US" altLang="en-US" sz="2400">
                <a:latin typeface="Arial" panose="020B0604020202020204" pitchFamily="34" charset="0"/>
              </a:rPr>
              <a:t> (WRAP</a:t>
            </a:r>
            <a:r>
              <a:rPr lang="en-US" altLang="en-US" sz="2400" baseline="30000">
                <a:latin typeface="Arial" panose="020B0604020202020204" pitchFamily="34" charset="0"/>
              </a:rPr>
              <a:t>®</a:t>
            </a:r>
            <a:r>
              <a:rPr lang="en-US" altLang="en-US" sz="2400">
                <a:latin typeface="Arial" panose="020B0604020202020204" pitchFamily="34" charset="0"/>
              </a:rPr>
              <a:t>)</a:t>
            </a:r>
          </a:p>
          <a:p>
            <a:pPr marL="533400" indent="-533400">
              <a:buClr>
                <a:schemeClr val="tx1"/>
              </a:buClr>
              <a:buFont typeface="Calibri" panose="020F0502020204030204" pitchFamily="34" charset="0"/>
              <a:buAutoNum type="arabicPeriod"/>
            </a:pPr>
            <a:endParaRPr lang="en-US" altLang="en-US" sz="2400">
              <a:latin typeface="Arial" panose="020B0604020202020204" pitchFamily="34" charset="0"/>
            </a:endParaRPr>
          </a:p>
          <a:p>
            <a:pPr marL="533400" indent="-533400">
              <a:buClr>
                <a:schemeClr val="tx1"/>
              </a:buClr>
              <a:buFont typeface="Calibri" panose="020F0502020204030204" pitchFamily="34" charset="0"/>
              <a:buAutoNum type="arabicPeriod"/>
            </a:pPr>
            <a:r>
              <a:rPr lang="en-US" altLang="en-US" sz="2400">
                <a:latin typeface="Arial" panose="020B0604020202020204" pitchFamily="34" charset="0"/>
              </a:rPr>
              <a:t>Recovery Topics</a:t>
            </a:r>
          </a:p>
          <a:p>
            <a:pPr marL="533400" indent="-533400">
              <a:buNone/>
            </a:pPr>
            <a:endParaRPr lang="en-US" altLang="en-US" sz="2400">
              <a:latin typeface="Arial" panose="020B0604020202020204" pitchFamily="34" charset="0"/>
            </a:endParaRPr>
          </a:p>
        </p:txBody>
      </p:sp>
      <p:sp>
        <p:nvSpPr>
          <p:cNvPr id="225284" name="Slide Number Placeholder 4">
            <a:extLst>
              <a:ext uri="{FF2B5EF4-FFF2-40B4-BE49-F238E27FC236}">
                <a16:creationId xmlns:a16="http://schemas.microsoft.com/office/drawing/2014/main" id="{54A363B8-0A71-7919-34A2-F8D527FA3D5D}"/>
              </a:ext>
            </a:extLst>
          </p:cNvPr>
          <p:cNvSpPr txBox="1">
            <a:spLocks noGrp="1"/>
          </p:cNvSpPr>
          <p:nvPr/>
        </p:nvSpPr>
        <p:spPr bwMode="auto">
          <a:xfrm>
            <a:off x="91440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104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a:extLst>
              <a:ext uri="{FF2B5EF4-FFF2-40B4-BE49-F238E27FC236}">
                <a16:creationId xmlns:a16="http://schemas.microsoft.com/office/drawing/2014/main" id="{1CEE0D2A-9DCF-4962-705D-EE2F74003737}"/>
              </a:ext>
            </a:extLst>
          </p:cNvPr>
          <p:cNvSpPr>
            <a:spLocks noGrp="1"/>
          </p:cNvSpPr>
          <p:nvPr>
            <p:ph type="subTitle" idx="4294967295"/>
          </p:nvPr>
        </p:nvSpPr>
        <p:spPr>
          <a:xfrm>
            <a:off x="2286000" y="1981200"/>
            <a:ext cx="7924800" cy="1828800"/>
          </a:xfrm>
        </p:spPr>
        <p:txBody>
          <a:bodyPr/>
          <a:lstStyle/>
          <a:p>
            <a:pPr marL="0" indent="0">
              <a:lnSpc>
                <a:spcPct val="120000"/>
              </a:lnSpc>
              <a:buNone/>
            </a:pPr>
            <a:r>
              <a:rPr lang="en-US" altLang="en-US" sz="2400">
                <a:latin typeface="Arial" panose="020B0604020202020204" pitchFamily="34" charset="0"/>
              </a:rPr>
              <a:t>You may find it is useful to focus on one issue and keep coming back to it, even though you want to avoid it.  At other times you may feel like talking about many different things. </a:t>
            </a:r>
            <a:br>
              <a:rPr lang="en-US" altLang="en-US" sz="2400">
                <a:latin typeface="Arial" panose="020B0604020202020204" pitchFamily="34" charset="0"/>
              </a:rPr>
            </a:br>
            <a:endParaRPr lang="en-US" altLang="en-US" sz="2400">
              <a:latin typeface="Arial" panose="020B0604020202020204" pitchFamily="34" charset="0"/>
            </a:endParaRPr>
          </a:p>
          <a:p>
            <a:pPr marL="0" indent="0" algn="ctr">
              <a:buNone/>
            </a:pPr>
            <a:endParaRPr lang="en-US" altLang="en-US" sz="2400">
              <a:latin typeface="Arial" panose="020B0604020202020204" pitchFamily="34" charset="0"/>
            </a:endParaRPr>
          </a:p>
        </p:txBody>
      </p:sp>
      <p:sp>
        <p:nvSpPr>
          <p:cNvPr id="262147" name="Slide Number Placeholder 4">
            <a:extLst>
              <a:ext uri="{FF2B5EF4-FFF2-40B4-BE49-F238E27FC236}">
                <a16:creationId xmlns:a16="http://schemas.microsoft.com/office/drawing/2014/main" id="{A126D6F0-FE56-3700-8894-424F754882F0}"/>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122</a:t>
            </a:r>
          </a:p>
        </p:txBody>
      </p:sp>
      <p:sp>
        <p:nvSpPr>
          <p:cNvPr id="262148" name="Rectangle 8">
            <a:extLst>
              <a:ext uri="{FF2B5EF4-FFF2-40B4-BE49-F238E27FC236}">
                <a16:creationId xmlns:a16="http://schemas.microsoft.com/office/drawing/2014/main" id="{A7FC490A-63CC-0F4D-9266-AF22CA92D589}"/>
              </a:ext>
            </a:extLst>
          </p:cNvPr>
          <p:cNvSpPr>
            <a:spLocks noGrp="1"/>
          </p:cNvSpPr>
          <p:nvPr>
            <p:ph type="ctrTitle" idx="4294967295"/>
          </p:nvPr>
        </p:nvSpPr>
        <p:spPr>
          <a:xfrm>
            <a:off x="2133600" y="342900"/>
            <a:ext cx="7721600" cy="1143000"/>
          </a:xfrm>
          <a:noFill/>
        </p:spPr>
        <p:txBody>
          <a:bodyPr/>
          <a:lstStyle/>
          <a:p>
            <a:r>
              <a:rPr lang="en-US" altLang="en-US" sz="3800" b="1">
                <a:latin typeface="Arial" panose="020B0604020202020204" pitchFamily="34" charset="0"/>
              </a:rPr>
              <a:t>Peer Counseling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ext Placeholder 2">
            <a:extLst>
              <a:ext uri="{FF2B5EF4-FFF2-40B4-BE49-F238E27FC236}">
                <a16:creationId xmlns:a16="http://schemas.microsoft.com/office/drawing/2014/main" id="{FD025FF8-F251-5A5A-AF3A-9782564B1DA4}"/>
              </a:ext>
            </a:extLst>
          </p:cNvPr>
          <p:cNvSpPr>
            <a:spLocks noGrp="1"/>
          </p:cNvSpPr>
          <p:nvPr>
            <p:ph type="body" sz="quarter" idx="13"/>
          </p:nvPr>
        </p:nvSpPr>
        <p:spPr>
          <a:xfrm>
            <a:off x="2209800" y="2209800"/>
            <a:ext cx="8001000" cy="3352800"/>
          </a:xfrm>
        </p:spPr>
        <p:txBody>
          <a:bodyPr/>
          <a:lstStyle/>
          <a:p>
            <a:r>
              <a:rPr lang="en-US" altLang="en-US" sz="2400">
                <a:latin typeface="Arial" panose="020B0604020202020204" pitchFamily="34" charset="0"/>
              </a:rPr>
              <a:t>	You may never have had anyone pay attention to you in this way.  Although it may feel uncomfortable at first, many people find it to be very helpful. </a:t>
            </a:r>
          </a:p>
          <a:p>
            <a:endParaRPr lang="en-US" altLang="en-US" sz="2400">
              <a:latin typeface="Arial" panose="020B0604020202020204" pitchFamily="34" charset="0"/>
            </a:endParaRPr>
          </a:p>
          <a:p>
            <a:r>
              <a:rPr lang="en-US" altLang="en-US" sz="2400">
                <a:latin typeface="Arial" panose="020B0604020202020204" pitchFamily="34" charset="0"/>
              </a:rPr>
              <a:t>	</a:t>
            </a:r>
          </a:p>
        </p:txBody>
      </p:sp>
      <p:sp>
        <p:nvSpPr>
          <p:cNvPr id="264195" name="Slide Number Placeholder 4">
            <a:extLst>
              <a:ext uri="{FF2B5EF4-FFF2-40B4-BE49-F238E27FC236}">
                <a16:creationId xmlns:a16="http://schemas.microsoft.com/office/drawing/2014/main" id="{BE938A7C-36F2-A88D-02F0-3F21F1A025C7}"/>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123</a:t>
            </a:r>
          </a:p>
        </p:txBody>
      </p:sp>
      <p:sp>
        <p:nvSpPr>
          <p:cNvPr id="264196" name="Rectangle 10">
            <a:extLst>
              <a:ext uri="{FF2B5EF4-FFF2-40B4-BE49-F238E27FC236}">
                <a16:creationId xmlns:a16="http://schemas.microsoft.com/office/drawing/2014/main" id="{2AEA344B-2A7B-2097-7D07-472B04B8B0E5}"/>
              </a:ext>
            </a:extLst>
          </p:cNvPr>
          <p:cNvSpPr>
            <a:spLocks/>
          </p:cNvSpPr>
          <p:nvPr/>
        </p:nvSpPr>
        <p:spPr bwMode="auto">
          <a:xfrm>
            <a:off x="2133600" y="342900"/>
            <a:ext cx="772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Peer Counseling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3">
            <a:extLst>
              <a:ext uri="{FF2B5EF4-FFF2-40B4-BE49-F238E27FC236}">
                <a16:creationId xmlns:a16="http://schemas.microsoft.com/office/drawing/2014/main" id="{363D2E91-49AA-0B6C-94C8-132308D3A328}"/>
              </a:ext>
            </a:extLst>
          </p:cNvPr>
          <p:cNvSpPr>
            <a:spLocks noGrp="1"/>
          </p:cNvSpPr>
          <p:nvPr>
            <p:ph type="subTitle" idx="4294967295"/>
          </p:nvPr>
        </p:nvSpPr>
        <p:spPr>
          <a:xfrm>
            <a:off x="2514600" y="1981200"/>
            <a:ext cx="7315200" cy="1524000"/>
          </a:xfrm>
        </p:spPr>
        <p:txBody>
          <a:bodyPr/>
          <a:lstStyle/>
          <a:p>
            <a:pPr marL="0" indent="0">
              <a:lnSpc>
                <a:spcPct val="140000"/>
              </a:lnSpc>
              <a:buNone/>
            </a:pPr>
            <a:r>
              <a:rPr lang="en-US" altLang="en-US" sz="2400">
                <a:latin typeface="Arial" panose="020B0604020202020204" pitchFamily="34" charset="0"/>
              </a:rPr>
              <a:t>If you are having a really hard time, or if it just feels like the right thing to do, arrange to do peer counseling more often. </a:t>
            </a:r>
          </a:p>
          <a:p>
            <a:pPr marL="0" indent="0" algn="ctr">
              <a:buNone/>
            </a:pPr>
            <a:endParaRPr lang="en-US" altLang="en-US" sz="2400">
              <a:latin typeface="Arial" panose="020B0604020202020204" pitchFamily="34" charset="0"/>
            </a:endParaRPr>
          </a:p>
          <a:p>
            <a:pPr marL="0" indent="0" algn="ctr">
              <a:buNone/>
            </a:pPr>
            <a:endParaRPr lang="en-US" altLang="en-US" sz="2400">
              <a:latin typeface="Arial" panose="020B0604020202020204" pitchFamily="34" charset="0"/>
            </a:endParaRPr>
          </a:p>
        </p:txBody>
      </p:sp>
      <p:sp>
        <p:nvSpPr>
          <p:cNvPr id="266243" name="Slide Number Placeholder 4">
            <a:extLst>
              <a:ext uri="{FF2B5EF4-FFF2-40B4-BE49-F238E27FC236}">
                <a16:creationId xmlns:a16="http://schemas.microsoft.com/office/drawing/2014/main" id="{AE286837-9FED-5C19-FD38-300ED40E136D}"/>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124</a:t>
            </a:r>
          </a:p>
        </p:txBody>
      </p:sp>
      <p:sp>
        <p:nvSpPr>
          <p:cNvPr id="266244" name="Rectangle 8">
            <a:extLst>
              <a:ext uri="{FF2B5EF4-FFF2-40B4-BE49-F238E27FC236}">
                <a16:creationId xmlns:a16="http://schemas.microsoft.com/office/drawing/2014/main" id="{E1CC5E24-25B4-B242-0C38-6ED69804FF54}"/>
              </a:ext>
            </a:extLst>
          </p:cNvPr>
          <p:cNvSpPr>
            <a:spLocks noGrp="1"/>
          </p:cNvSpPr>
          <p:nvPr>
            <p:ph type="ctrTitle" idx="4294967295"/>
          </p:nvPr>
        </p:nvSpPr>
        <p:spPr>
          <a:xfrm>
            <a:off x="2133600" y="342900"/>
            <a:ext cx="7721600" cy="1143000"/>
          </a:xfrm>
          <a:noFill/>
        </p:spPr>
        <p:txBody>
          <a:bodyPr/>
          <a:lstStyle/>
          <a:p>
            <a:r>
              <a:rPr lang="en-US" altLang="en-US" sz="3800" b="1">
                <a:latin typeface="Arial" panose="020B0604020202020204" pitchFamily="34" charset="0"/>
              </a:rPr>
              <a:t>Peer Counseling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ext Placeholder 5">
            <a:extLst>
              <a:ext uri="{FF2B5EF4-FFF2-40B4-BE49-F238E27FC236}">
                <a16:creationId xmlns:a16="http://schemas.microsoft.com/office/drawing/2014/main" id="{95390C17-A7F1-3D61-2F44-CB059C4A23CC}"/>
              </a:ext>
            </a:extLst>
          </p:cNvPr>
          <p:cNvSpPr>
            <a:spLocks noGrp="1"/>
          </p:cNvSpPr>
          <p:nvPr>
            <p:ph type="body" sz="quarter" idx="13"/>
          </p:nvPr>
        </p:nvSpPr>
        <p:spPr>
          <a:xfrm>
            <a:off x="2209800" y="1600200"/>
            <a:ext cx="8001000" cy="3810000"/>
          </a:xfrm>
        </p:spPr>
        <p:txBody>
          <a:bodyPr/>
          <a:lstStyle/>
          <a:p>
            <a:pPr>
              <a:lnSpc>
                <a:spcPct val="160000"/>
              </a:lnSpc>
            </a:pPr>
            <a:r>
              <a:rPr lang="en-US" altLang="en-US" sz="2400">
                <a:latin typeface="Arial" panose="020B0604020202020204" pitchFamily="34" charset="0"/>
                <a:cs typeface="Vrinda" panose="020B0502040204020203" pitchFamily="34" charset="0"/>
              </a:rPr>
              <a:t>	</a:t>
            </a:r>
            <a:r>
              <a:rPr lang="en-US" altLang="en-US" sz="2400">
                <a:latin typeface="Arial" panose="020B0604020202020204" pitchFamily="34" charset="0"/>
              </a:rPr>
              <a:t>You may want to have several people you peer counsel with so that there is always one available when needed.  </a:t>
            </a:r>
          </a:p>
          <a:p>
            <a:pPr>
              <a:lnSpc>
                <a:spcPct val="160000"/>
              </a:lnSpc>
            </a:pPr>
            <a:endParaRPr lang="en-US" altLang="en-US" sz="1200">
              <a:latin typeface="Arial" panose="020B0604020202020204" pitchFamily="34" charset="0"/>
            </a:endParaRPr>
          </a:p>
          <a:p>
            <a:pPr>
              <a:lnSpc>
                <a:spcPct val="160000"/>
              </a:lnSpc>
            </a:pPr>
            <a:r>
              <a:rPr lang="en-US" altLang="en-US" sz="2400">
                <a:latin typeface="Arial" panose="020B0604020202020204" pitchFamily="34" charset="0"/>
              </a:rPr>
              <a:t>	They can be the same people that are on your list of supporters.</a:t>
            </a:r>
          </a:p>
        </p:txBody>
      </p:sp>
      <p:sp>
        <p:nvSpPr>
          <p:cNvPr id="268291" name="Slide Number Placeholder 4">
            <a:extLst>
              <a:ext uri="{FF2B5EF4-FFF2-40B4-BE49-F238E27FC236}">
                <a16:creationId xmlns:a16="http://schemas.microsoft.com/office/drawing/2014/main" id="{BC49731C-94F4-CB7A-A6BB-5CE9949EFE47}"/>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125</a:t>
            </a:r>
          </a:p>
        </p:txBody>
      </p:sp>
      <p:sp>
        <p:nvSpPr>
          <p:cNvPr id="268292" name="Rectangle 10">
            <a:extLst>
              <a:ext uri="{FF2B5EF4-FFF2-40B4-BE49-F238E27FC236}">
                <a16:creationId xmlns:a16="http://schemas.microsoft.com/office/drawing/2014/main" id="{87679490-C0E7-4A01-59BD-9117F4005060}"/>
              </a:ext>
            </a:extLst>
          </p:cNvPr>
          <p:cNvSpPr>
            <a:spLocks/>
          </p:cNvSpPr>
          <p:nvPr/>
        </p:nvSpPr>
        <p:spPr bwMode="auto">
          <a:xfrm>
            <a:off x="2133600" y="342900"/>
            <a:ext cx="772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Peer Counseling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ext Placeholder 2">
            <a:extLst>
              <a:ext uri="{FF2B5EF4-FFF2-40B4-BE49-F238E27FC236}">
                <a16:creationId xmlns:a16="http://schemas.microsoft.com/office/drawing/2014/main" id="{9C44F8AD-9330-1248-02B6-F3EEF0E375F0}"/>
              </a:ext>
            </a:extLst>
          </p:cNvPr>
          <p:cNvSpPr>
            <a:spLocks noGrp="1"/>
          </p:cNvSpPr>
          <p:nvPr>
            <p:ph type="body" sz="quarter" idx="13"/>
          </p:nvPr>
        </p:nvSpPr>
        <p:spPr>
          <a:xfrm>
            <a:off x="1905000" y="1828800"/>
            <a:ext cx="8382000" cy="3048000"/>
          </a:xfrm>
        </p:spPr>
        <p:txBody>
          <a:bodyPr/>
          <a:lstStyle/>
          <a:p>
            <a:pPr>
              <a:lnSpc>
                <a:spcPct val="130000"/>
              </a:lnSpc>
            </a:pPr>
            <a:r>
              <a:rPr lang="en-US" altLang="en-US" sz="2400">
                <a:latin typeface="Arial" panose="020B0604020202020204" pitchFamily="34" charset="0"/>
                <a:cs typeface="Vrinda" panose="020B0502040204020203" pitchFamily="34" charset="0"/>
              </a:rPr>
              <a:t>	</a:t>
            </a:r>
            <a:r>
              <a:rPr lang="en-US" altLang="en-US" sz="2400">
                <a:latin typeface="Arial" panose="020B0604020202020204" pitchFamily="34" charset="0"/>
              </a:rPr>
              <a:t>Hold peer counseling sessions in a comfortable, quiet place where there will be no interruption or distraction, and where you cannot be heard by others.</a:t>
            </a:r>
          </a:p>
          <a:p>
            <a:pPr>
              <a:lnSpc>
                <a:spcPct val="130000"/>
              </a:lnSpc>
            </a:pPr>
            <a:endParaRPr lang="en-US" altLang="en-US" sz="2400">
              <a:latin typeface="Arial" panose="020B0604020202020204" pitchFamily="34" charset="0"/>
            </a:endParaRPr>
          </a:p>
          <a:p>
            <a:r>
              <a:rPr lang="en-US" altLang="en-US" sz="2400">
                <a:latin typeface="Arial" panose="020B0604020202020204" pitchFamily="34" charset="0"/>
              </a:rPr>
              <a:t>	</a:t>
            </a:r>
          </a:p>
        </p:txBody>
      </p:sp>
      <p:sp>
        <p:nvSpPr>
          <p:cNvPr id="270339" name="Slide Number Placeholder 4">
            <a:extLst>
              <a:ext uri="{FF2B5EF4-FFF2-40B4-BE49-F238E27FC236}">
                <a16:creationId xmlns:a16="http://schemas.microsoft.com/office/drawing/2014/main" id="{B2BB98C0-D1E0-B545-895F-B4D6B96D119D}"/>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126</a:t>
            </a:r>
          </a:p>
        </p:txBody>
      </p:sp>
      <p:sp>
        <p:nvSpPr>
          <p:cNvPr id="270340" name="Rectangle 10">
            <a:extLst>
              <a:ext uri="{FF2B5EF4-FFF2-40B4-BE49-F238E27FC236}">
                <a16:creationId xmlns:a16="http://schemas.microsoft.com/office/drawing/2014/main" id="{F811BBEA-57E9-7BAC-9794-4DA81771DDB4}"/>
              </a:ext>
            </a:extLst>
          </p:cNvPr>
          <p:cNvSpPr>
            <a:spLocks/>
          </p:cNvSpPr>
          <p:nvPr/>
        </p:nvSpPr>
        <p:spPr bwMode="auto">
          <a:xfrm>
            <a:off x="2133600" y="342900"/>
            <a:ext cx="772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Peer Counseling</a:t>
            </a:r>
          </a:p>
        </p:txBody>
      </p:sp>
      <p:pic>
        <p:nvPicPr>
          <p:cNvPr id="270341" name="Picture 11" descr="DSCN1299_1_3">
            <a:extLst>
              <a:ext uri="{FF2B5EF4-FFF2-40B4-BE49-F238E27FC236}">
                <a16:creationId xmlns:a16="http://schemas.microsoft.com/office/drawing/2014/main" id="{2D266F1E-AE6D-B79D-17A9-7F58EE7B6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1" y="3581400"/>
            <a:ext cx="28432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a:extLst>
              <a:ext uri="{FF2B5EF4-FFF2-40B4-BE49-F238E27FC236}">
                <a16:creationId xmlns:a16="http://schemas.microsoft.com/office/drawing/2014/main" id="{C3AE71F6-8062-5F09-D443-7DF12202E142}"/>
              </a:ext>
            </a:extLst>
          </p:cNvPr>
          <p:cNvSpPr>
            <a:spLocks noGrp="1"/>
          </p:cNvSpPr>
          <p:nvPr>
            <p:ph type="subTitle" idx="4294967295"/>
          </p:nvPr>
        </p:nvSpPr>
        <p:spPr>
          <a:xfrm>
            <a:off x="2362200" y="1752600"/>
            <a:ext cx="7696200" cy="1714500"/>
          </a:xfrm>
        </p:spPr>
        <p:txBody>
          <a:bodyPr/>
          <a:lstStyle/>
          <a:p>
            <a:pPr marL="0" indent="0">
              <a:lnSpc>
                <a:spcPct val="130000"/>
              </a:lnSpc>
              <a:buNone/>
            </a:pPr>
            <a:r>
              <a:rPr lang="en-US" altLang="en-US" sz="2400">
                <a:latin typeface="Arial" panose="020B0604020202020204" pitchFamily="34" charset="0"/>
              </a:rPr>
              <a:t>Disconnect the phone, turn off the radio and television, and do whatever else is necessary to avoid distraction.</a:t>
            </a:r>
          </a:p>
          <a:p>
            <a:pPr marL="0" indent="0" algn="ctr">
              <a:buNone/>
            </a:pPr>
            <a:endParaRPr lang="en-US" altLang="en-US" sz="2400">
              <a:latin typeface="Arial" panose="020B0604020202020204" pitchFamily="34" charset="0"/>
            </a:endParaRPr>
          </a:p>
        </p:txBody>
      </p:sp>
      <p:sp>
        <p:nvSpPr>
          <p:cNvPr id="272387" name="Slide Number Placeholder 4">
            <a:extLst>
              <a:ext uri="{FF2B5EF4-FFF2-40B4-BE49-F238E27FC236}">
                <a16:creationId xmlns:a16="http://schemas.microsoft.com/office/drawing/2014/main" id="{D4A7F070-6F92-3534-F2AF-864173E7A93B}"/>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127</a:t>
            </a:r>
          </a:p>
        </p:txBody>
      </p:sp>
      <p:sp>
        <p:nvSpPr>
          <p:cNvPr id="272388" name="Rectangle 8">
            <a:extLst>
              <a:ext uri="{FF2B5EF4-FFF2-40B4-BE49-F238E27FC236}">
                <a16:creationId xmlns:a16="http://schemas.microsoft.com/office/drawing/2014/main" id="{C1AC8A18-967D-4A20-F08E-D6CEC51C42D8}"/>
              </a:ext>
            </a:extLst>
          </p:cNvPr>
          <p:cNvSpPr>
            <a:spLocks noGrp="1"/>
          </p:cNvSpPr>
          <p:nvPr>
            <p:ph type="ctrTitle" idx="4294967295"/>
          </p:nvPr>
        </p:nvSpPr>
        <p:spPr>
          <a:xfrm>
            <a:off x="2133600" y="342900"/>
            <a:ext cx="7721600" cy="1143000"/>
          </a:xfrm>
          <a:noFill/>
        </p:spPr>
        <p:txBody>
          <a:bodyPr/>
          <a:lstStyle/>
          <a:p>
            <a:r>
              <a:rPr lang="en-US" altLang="en-US" sz="3800" b="1">
                <a:latin typeface="Arial" panose="020B0604020202020204" pitchFamily="34" charset="0"/>
              </a:rPr>
              <a:t>Peer Counseling</a:t>
            </a:r>
          </a:p>
        </p:txBody>
      </p:sp>
      <p:pic>
        <p:nvPicPr>
          <p:cNvPr id="272389" name="Picture 9" descr="radio-6">
            <a:extLst>
              <a:ext uri="{FF2B5EF4-FFF2-40B4-BE49-F238E27FC236}">
                <a16:creationId xmlns:a16="http://schemas.microsoft.com/office/drawing/2014/main" id="{EC71CFEB-1A1F-C9F5-A220-034A3C2BBD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1" y="3124200"/>
            <a:ext cx="1425575"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390" name="Picture 10" descr="free-tv-show-downloads">
            <a:extLst>
              <a:ext uri="{FF2B5EF4-FFF2-40B4-BE49-F238E27FC236}">
                <a16:creationId xmlns:a16="http://schemas.microsoft.com/office/drawing/2014/main" id="{1F571276-2E0D-F252-F495-7406BAA395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1" y="3048000"/>
            <a:ext cx="175577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391" name="Picture 12" descr="telephone">
            <a:extLst>
              <a:ext uri="{FF2B5EF4-FFF2-40B4-BE49-F238E27FC236}">
                <a16:creationId xmlns:a16="http://schemas.microsoft.com/office/drawing/2014/main" id="{036ECA74-B0A8-5A4B-6A49-AD9FA9FBC7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3276600"/>
            <a:ext cx="1036638"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 Placeholder 8">
            <a:extLst>
              <a:ext uri="{FF2B5EF4-FFF2-40B4-BE49-F238E27FC236}">
                <a16:creationId xmlns:a16="http://schemas.microsoft.com/office/drawing/2014/main" id="{680609D3-0EE8-8BEC-ED9C-0F2FEB1C7AEC}"/>
              </a:ext>
            </a:extLst>
          </p:cNvPr>
          <p:cNvSpPr>
            <a:spLocks noGrp="1"/>
          </p:cNvSpPr>
          <p:nvPr>
            <p:ph type="body" sz="quarter" idx="13"/>
          </p:nvPr>
        </p:nvSpPr>
        <p:spPr>
          <a:xfrm>
            <a:off x="2133600" y="1752600"/>
            <a:ext cx="8153400" cy="2286000"/>
          </a:xfrm>
        </p:spPr>
        <p:txBody>
          <a:bodyPr/>
          <a:lstStyle/>
          <a:p>
            <a:pPr>
              <a:lnSpc>
                <a:spcPct val="90000"/>
              </a:lnSpc>
            </a:pPr>
            <a:endParaRPr lang="en-US" altLang="en-US" sz="2400">
              <a:latin typeface="Arial" panose="020B0604020202020204" pitchFamily="34" charset="0"/>
            </a:endParaRPr>
          </a:p>
          <a:p>
            <a:pPr>
              <a:lnSpc>
                <a:spcPct val="130000"/>
              </a:lnSpc>
            </a:pPr>
            <a:r>
              <a:rPr lang="en-US" altLang="en-US" sz="2400">
                <a:latin typeface="Arial" panose="020B0604020202020204" pitchFamily="34" charset="0"/>
                <a:cs typeface="Vrinda" panose="020B0502040204020203" pitchFamily="34" charset="0"/>
              </a:rPr>
              <a:t>	</a:t>
            </a:r>
            <a:r>
              <a:rPr lang="en-US" altLang="en-US" sz="2400">
                <a:latin typeface="Arial" panose="020B0604020202020204" pitchFamily="34" charset="0"/>
              </a:rPr>
              <a:t>Begin the session by sharing several good things that have happened in the last week (or day, or month, etc..) </a:t>
            </a:r>
          </a:p>
          <a:p>
            <a:pPr>
              <a:lnSpc>
                <a:spcPct val="90000"/>
              </a:lnSpc>
            </a:pPr>
            <a:endParaRPr lang="en-US" altLang="en-US" sz="2400">
              <a:latin typeface="Arial" panose="020B0604020202020204" pitchFamily="34" charset="0"/>
            </a:endParaRPr>
          </a:p>
          <a:p>
            <a:pPr>
              <a:lnSpc>
                <a:spcPct val="90000"/>
              </a:lnSpc>
            </a:pPr>
            <a:r>
              <a:rPr lang="en-US" altLang="en-US" sz="2400">
                <a:latin typeface="Arial" panose="020B0604020202020204" pitchFamily="34" charset="0"/>
              </a:rPr>
              <a:t>	</a:t>
            </a:r>
          </a:p>
          <a:p>
            <a:pPr>
              <a:lnSpc>
                <a:spcPct val="90000"/>
              </a:lnSpc>
            </a:pPr>
            <a:endParaRPr lang="en-US" altLang="en-US" sz="2400">
              <a:latin typeface="Arial" panose="020B0604020202020204" pitchFamily="34" charset="0"/>
            </a:endParaRPr>
          </a:p>
          <a:p>
            <a:pPr>
              <a:lnSpc>
                <a:spcPct val="90000"/>
              </a:lnSpc>
            </a:pPr>
            <a:endParaRPr lang="en-US" altLang="en-US" sz="2400">
              <a:latin typeface="Arial" panose="020B0604020202020204" pitchFamily="34" charset="0"/>
            </a:endParaRPr>
          </a:p>
        </p:txBody>
      </p:sp>
      <p:sp>
        <p:nvSpPr>
          <p:cNvPr id="274435" name="Slide Number Placeholder 4">
            <a:extLst>
              <a:ext uri="{FF2B5EF4-FFF2-40B4-BE49-F238E27FC236}">
                <a16:creationId xmlns:a16="http://schemas.microsoft.com/office/drawing/2014/main" id="{1B59DAFC-C82E-20E8-9147-C8033B9D50BA}"/>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128</a:t>
            </a:r>
          </a:p>
        </p:txBody>
      </p:sp>
      <p:sp>
        <p:nvSpPr>
          <p:cNvPr id="274436" name="Rectangle 10">
            <a:extLst>
              <a:ext uri="{FF2B5EF4-FFF2-40B4-BE49-F238E27FC236}">
                <a16:creationId xmlns:a16="http://schemas.microsoft.com/office/drawing/2014/main" id="{D6B7C45B-1859-6D18-BF5E-D6970FCEA345}"/>
              </a:ext>
            </a:extLst>
          </p:cNvPr>
          <p:cNvSpPr>
            <a:spLocks/>
          </p:cNvSpPr>
          <p:nvPr/>
        </p:nvSpPr>
        <p:spPr bwMode="auto">
          <a:xfrm>
            <a:off x="2133600" y="342900"/>
            <a:ext cx="772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Peer Counseling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3">
            <a:extLst>
              <a:ext uri="{FF2B5EF4-FFF2-40B4-BE49-F238E27FC236}">
                <a16:creationId xmlns:a16="http://schemas.microsoft.com/office/drawing/2014/main" id="{A2B6BA2F-9F40-7441-58C0-22478CE53617}"/>
              </a:ext>
            </a:extLst>
          </p:cNvPr>
          <p:cNvSpPr>
            <a:spLocks noGrp="1"/>
          </p:cNvSpPr>
          <p:nvPr>
            <p:ph type="subTitle" idx="4294967295"/>
          </p:nvPr>
        </p:nvSpPr>
        <p:spPr>
          <a:xfrm>
            <a:off x="2286000" y="1905000"/>
            <a:ext cx="7848600" cy="2133600"/>
          </a:xfrm>
        </p:spPr>
        <p:txBody>
          <a:bodyPr/>
          <a:lstStyle/>
          <a:p>
            <a:pPr marL="0" indent="0">
              <a:lnSpc>
                <a:spcPct val="130000"/>
              </a:lnSpc>
              <a:buNone/>
            </a:pPr>
            <a:r>
              <a:rPr lang="en-US" altLang="en-US" sz="2400">
                <a:latin typeface="Arial" panose="020B0604020202020204" pitchFamily="34" charset="0"/>
              </a:rPr>
              <a:t>At the end of the session the person who is listening can ask the person who is sharing to tell them something they are looking forward to.</a:t>
            </a:r>
          </a:p>
          <a:p>
            <a:pPr marL="0" indent="0">
              <a:lnSpc>
                <a:spcPct val="130000"/>
              </a:lnSpc>
              <a:buNone/>
            </a:pPr>
            <a:endParaRPr lang="en-US" altLang="en-US" sz="2400">
              <a:latin typeface="Arial" panose="020B0604020202020204" pitchFamily="34" charset="0"/>
            </a:endParaRPr>
          </a:p>
        </p:txBody>
      </p:sp>
      <p:sp>
        <p:nvSpPr>
          <p:cNvPr id="276483" name="Slide Number Placeholder 4">
            <a:extLst>
              <a:ext uri="{FF2B5EF4-FFF2-40B4-BE49-F238E27FC236}">
                <a16:creationId xmlns:a16="http://schemas.microsoft.com/office/drawing/2014/main" id="{A819349E-972C-205E-485B-0BE3CAFC2B1B}"/>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129</a:t>
            </a:r>
          </a:p>
        </p:txBody>
      </p:sp>
      <p:sp>
        <p:nvSpPr>
          <p:cNvPr id="276484" name="Rectangle 9">
            <a:extLst>
              <a:ext uri="{FF2B5EF4-FFF2-40B4-BE49-F238E27FC236}">
                <a16:creationId xmlns:a16="http://schemas.microsoft.com/office/drawing/2014/main" id="{A64D5127-92E3-2633-5C2E-CA578EBB4697}"/>
              </a:ext>
            </a:extLst>
          </p:cNvPr>
          <p:cNvSpPr>
            <a:spLocks noGrp="1"/>
          </p:cNvSpPr>
          <p:nvPr>
            <p:ph type="ctrTitle" idx="4294967295"/>
          </p:nvPr>
        </p:nvSpPr>
        <p:spPr>
          <a:xfrm>
            <a:off x="2133600" y="342900"/>
            <a:ext cx="7721600" cy="1143000"/>
          </a:xfrm>
          <a:noFill/>
        </p:spPr>
        <p:txBody>
          <a:bodyPr/>
          <a:lstStyle/>
          <a:p>
            <a:r>
              <a:rPr lang="en-US" altLang="en-US" sz="3800" b="1">
                <a:latin typeface="Arial" panose="020B0604020202020204" pitchFamily="34" charset="0"/>
              </a:rPr>
              <a:t>Peer Counseling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3">
            <a:extLst>
              <a:ext uri="{FF2B5EF4-FFF2-40B4-BE49-F238E27FC236}">
                <a16:creationId xmlns:a16="http://schemas.microsoft.com/office/drawing/2014/main" id="{5DA7572C-1FAF-6FF4-FAE8-CFADDBF76140}"/>
              </a:ext>
            </a:extLst>
          </p:cNvPr>
          <p:cNvSpPr>
            <a:spLocks noGrp="1"/>
          </p:cNvSpPr>
          <p:nvPr>
            <p:ph type="subTitle" idx="4294967295"/>
          </p:nvPr>
        </p:nvSpPr>
        <p:spPr>
          <a:xfrm>
            <a:off x="2438400" y="1752600"/>
            <a:ext cx="7620000" cy="1143000"/>
          </a:xfrm>
        </p:spPr>
        <p:txBody>
          <a:bodyPr/>
          <a:lstStyle/>
          <a:p>
            <a:pPr marL="0" indent="0">
              <a:lnSpc>
                <a:spcPct val="130000"/>
              </a:lnSpc>
              <a:buNone/>
            </a:pPr>
            <a:r>
              <a:rPr lang="en-US" altLang="en-US" sz="2400">
                <a:latin typeface="Arial" panose="020B0604020202020204" pitchFamily="34" charset="0"/>
              </a:rPr>
              <a:t>Peer counseling sessions can be held over the phone.</a:t>
            </a:r>
          </a:p>
        </p:txBody>
      </p:sp>
      <p:sp>
        <p:nvSpPr>
          <p:cNvPr id="278531" name="Slide Number Placeholder 4">
            <a:extLst>
              <a:ext uri="{FF2B5EF4-FFF2-40B4-BE49-F238E27FC236}">
                <a16:creationId xmlns:a16="http://schemas.microsoft.com/office/drawing/2014/main" id="{3B5A3485-B362-DF97-9913-028D907F4AA8}"/>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130</a:t>
            </a:r>
          </a:p>
        </p:txBody>
      </p:sp>
      <p:sp>
        <p:nvSpPr>
          <p:cNvPr id="278532" name="Rectangle 8">
            <a:extLst>
              <a:ext uri="{FF2B5EF4-FFF2-40B4-BE49-F238E27FC236}">
                <a16:creationId xmlns:a16="http://schemas.microsoft.com/office/drawing/2014/main" id="{02BF59FF-8974-F861-AF05-E8DC34232D36}"/>
              </a:ext>
            </a:extLst>
          </p:cNvPr>
          <p:cNvSpPr>
            <a:spLocks noGrp="1"/>
          </p:cNvSpPr>
          <p:nvPr>
            <p:ph type="ctrTitle" idx="4294967295"/>
          </p:nvPr>
        </p:nvSpPr>
        <p:spPr>
          <a:xfrm>
            <a:off x="2133600" y="342900"/>
            <a:ext cx="7721600" cy="1143000"/>
          </a:xfrm>
          <a:noFill/>
        </p:spPr>
        <p:txBody>
          <a:bodyPr/>
          <a:lstStyle/>
          <a:p>
            <a:r>
              <a:rPr lang="en-US" altLang="en-US" sz="3800" b="1">
                <a:latin typeface="Arial" panose="020B0604020202020204" pitchFamily="34" charset="0"/>
              </a:rPr>
              <a:t>Peer Counseling</a:t>
            </a:r>
          </a:p>
        </p:txBody>
      </p:sp>
      <p:pic>
        <p:nvPicPr>
          <p:cNvPr id="278533" name="Picture 9" descr="woman on phone">
            <a:extLst>
              <a:ext uri="{FF2B5EF4-FFF2-40B4-BE49-F238E27FC236}">
                <a16:creationId xmlns:a16="http://schemas.microsoft.com/office/drawing/2014/main" id="{23A883AE-0841-BAE8-1944-560930E77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1" y="3048000"/>
            <a:ext cx="1444625"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Content Placeholder 9">
            <a:extLst>
              <a:ext uri="{FF2B5EF4-FFF2-40B4-BE49-F238E27FC236}">
                <a16:creationId xmlns:a16="http://schemas.microsoft.com/office/drawing/2014/main" id="{CA4AD410-7C34-1B5D-C7EB-930DE303609E}"/>
              </a:ext>
            </a:extLst>
          </p:cNvPr>
          <p:cNvSpPr>
            <a:spLocks noGrp="1"/>
          </p:cNvSpPr>
          <p:nvPr>
            <p:ph idx="1"/>
          </p:nvPr>
        </p:nvSpPr>
        <p:spPr>
          <a:xfrm>
            <a:off x="2209800" y="1752600"/>
            <a:ext cx="8077200" cy="4038600"/>
          </a:xfrm>
        </p:spPr>
        <p:txBody>
          <a:bodyPr/>
          <a:lstStyle/>
          <a:p>
            <a:pPr>
              <a:lnSpc>
                <a:spcPct val="150000"/>
              </a:lnSpc>
              <a:buClr>
                <a:schemeClr val="tx1"/>
              </a:buClr>
            </a:pPr>
            <a:r>
              <a:rPr lang="en-US" altLang="en-US" sz="2400">
                <a:latin typeface="Arial" panose="020B0604020202020204" pitchFamily="34" charset="0"/>
              </a:rPr>
              <a:t>Ask someone you feel comfortable with to peer counsel with you.  </a:t>
            </a:r>
          </a:p>
          <a:p>
            <a:pPr>
              <a:lnSpc>
                <a:spcPct val="150000"/>
              </a:lnSpc>
              <a:buClr>
                <a:schemeClr val="tx1"/>
              </a:buClr>
            </a:pPr>
            <a:endParaRPr lang="en-US" altLang="en-US" sz="2400">
              <a:latin typeface="Arial" panose="020B0604020202020204" pitchFamily="34" charset="0"/>
            </a:endParaRPr>
          </a:p>
          <a:p>
            <a:pPr>
              <a:lnSpc>
                <a:spcPct val="150000"/>
              </a:lnSpc>
              <a:buClr>
                <a:schemeClr val="tx1"/>
              </a:buClr>
            </a:pPr>
            <a:r>
              <a:rPr lang="en-US" altLang="en-US" sz="2400">
                <a:latin typeface="Arial" panose="020B0604020202020204" pitchFamily="34" charset="0"/>
              </a:rPr>
              <a:t>Agree on how often you will share time together and the amount of time you will be together.  Find a place where you will not be disturbed.</a:t>
            </a:r>
            <a:r>
              <a:rPr lang="en-US" altLang="en-US" sz="2400">
                <a:latin typeface="Arial" panose="020B0604020202020204" pitchFamily="34" charset="0"/>
                <a:cs typeface="Vrinda" panose="020B0502040204020203" pitchFamily="34" charset="0"/>
              </a:rPr>
              <a:t> 	</a:t>
            </a:r>
          </a:p>
          <a:p>
            <a:pPr>
              <a:lnSpc>
                <a:spcPct val="150000"/>
              </a:lnSpc>
              <a:buClr>
                <a:schemeClr val="tx2"/>
              </a:buClr>
            </a:pPr>
            <a:endParaRPr lang="en-US" altLang="en-US" sz="2400">
              <a:latin typeface="Arial" panose="020B0604020202020204" pitchFamily="34" charset="0"/>
              <a:cs typeface="Vrinda" panose="020B0502040204020203" pitchFamily="34" charset="0"/>
            </a:endParaRPr>
          </a:p>
          <a:p>
            <a:pPr>
              <a:lnSpc>
                <a:spcPct val="80000"/>
              </a:lnSpc>
              <a:buFont typeface="Wingdings" panose="05000000000000000000" pitchFamily="2" charset="2"/>
              <a:buNone/>
            </a:pPr>
            <a:endParaRPr lang="en-US" altLang="en-US" sz="2400">
              <a:latin typeface="Arial" panose="020B0604020202020204" pitchFamily="34" charset="0"/>
            </a:endParaRPr>
          </a:p>
          <a:p>
            <a:pPr>
              <a:lnSpc>
                <a:spcPct val="80000"/>
              </a:lnSpc>
              <a:buFont typeface="Wingdings" panose="05000000000000000000" pitchFamily="2" charset="2"/>
              <a:buNone/>
            </a:pPr>
            <a:endParaRPr lang="en-US" altLang="en-US" sz="2400">
              <a:latin typeface="Arial" panose="020B0604020202020204" pitchFamily="34" charset="0"/>
            </a:endParaRPr>
          </a:p>
          <a:p>
            <a:pPr>
              <a:lnSpc>
                <a:spcPct val="80000"/>
              </a:lnSpc>
              <a:buFont typeface="Wingdings" panose="05000000000000000000" pitchFamily="2" charset="2"/>
              <a:buNone/>
            </a:pPr>
            <a:endParaRPr lang="en-US" altLang="en-US" sz="2400">
              <a:solidFill>
                <a:srgbClr val="FF0000"/>
              </a:solidFill>
              <a:latin typeface="Arial" panose="020B0604020202020204" pitchFamily="34" charset="0"/>
            </a:endParaRPr>
          </a:p>
        </p:txBody>
      </p:sp>
      <p:sp>
        <p:nvSpPr>
          <p:cNvPr id="280579" name="Title 8">
            <a:extLst>
              <a:ext uri="{FF2B5EF4-FFF2-40B4-BE49-F238E27FC236}">
                <a16:creationId xmlns:a16="http://schemas.microsoft.com/office/drawing/2014/main" id="{82D0EE65-4637-053E-B7A2-068808FDC258}"/>
              </a:ext>
            </a:extLst>
          </p:cNvPr>
          <p:cNvSpPr>
            <a:spLocks noGrp="1"/>
          </p:cNvSpPr>
          <p:nvPr>
            <p:ph type="title"/>
          </p:nvPr>
        </p:nvSpPr>
        <p:spPr>
          <a:xfrm>
            <a:off x="1981200" y="228600"/>
            <a:ext cx="8229600" cy="1314450"/>
          </a:xfrm>
        </p:spPr>
        <p:txBody>
          <a:bodyPr/>
          <a:lstStyle/>
          <a:p>
            <a:r>
              <a:rPr lang="en-US" altLang="en-US" sz="3800" b="1">
                <a:latin typeface="Arial" panose="020B0604020202020204" pitchFamily="34" charset="0"/>
              </a:rPr>
              <a:t>Steps for </a:t>
            </a:r>
            <a:br>
              <a:rPr lang="en-US" altLang="en-US" sz="3800" b="1">
                <a:latin typeface="Arial" panose="020B0604020202020204" pitchFamily="34" charset="0"/>
              </a:rPr>
            </a:br>
            <a:r>
              <a:rPr lang="en-US" altLang="en-US" sz="3800" b="1">
                <a:latin typeface="Arial" panose="020B0604020202020204" pitchFamily="34" charset="0"/>
              </a:rPr>
              <a:t>Peer Counseling</a:t>
            </a:r>
          </a:p>
        </p:txBody>
      </p:sp>
      <p:sp>
        <p:nvSpPr>
          <p:cNvPr id="280580" name="Slide Number Placeholder 4">
            <a:extLst>
              <a:ext uri="{FF2B5EF4-FFF2-40B4-BE49-F238E27FC236}">
                <a16:creationId xmlns:a16="http://schemas.microsoft.com/office/drawing/2014/main" id="{BB846584-980B-5A3C-6C64-B853DF0752EA}"/>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131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a:extLst>
              <a:ext uri="{FF2B5EF4-FFF2-40B4-BE49-F238E27FC236}">
                <a16:creationId xmlns:a16="http://schemas.microsoft.com/office/drawing/2014/main" id="{03FE8435-F7C7-ADF8-2FCA-1A85034E56FC}"/>
              </a:ext>
            </a:extLst>
          </p:cNvPr>
          <p:cNvSpPr>
            <a:spLocks noGrp="1"/>
          </p:cNvSpPr>
          <p:nvPr>
            <p:ph type="title"/>
          </p:nvPr>
        </p:nvSpPr>
        <p:spPr/>
        <p:txBody>
          <a:bodyPr/>
          <a:lstStyle/>
          <a:p>
            <a:r>
              <a:rPr lang="en-US" altLang="en-US" sz="3800" b="1">
                <a:latin typeface="Arial" panose="020B0604020202020204" pitchFamily="34" charset="0"/>
              </a:rPr>
              <a:t>WRAP</a:t>
            </a:r>
            <a:r>
              <a:rPr lang="en-US" altLang="en-US" sz="3800" b="1" baseline="30000">
                <a:latin typeface="Arial" panose="020B0604020202020204" pitchFamily="34" charset="0"/>
              </a:rPr>
              <a:t>®</a:t>
            </a:r>
          </a:p>
        </p:txBody>
      </p:sp>
      <p:sp>
        <p:nvSpPr>
          <p:cNvPr id="227331" name="Content Placeholder 2">
            <a:extLst>
              <a:ext uri="{FF2B5EF4-FFF2-40B4-BE49-F238E27FC236}">
                <a16:creationId xmlns:a16="http://schemas.microsoft.com/office/drawing/2014/main" id="{8CE4C7CF-DEF4-4410-B718-4AD4C1B997A7}"/>
              </a:ext>
            </a:extLst>
          </p:cNvPr>
          <p:cNvSpPr>
            <a:spLocks noGrp="1"/>
          </p:cNvSpPr>
          <p:nvPr>
            <p:ph idx="1"/>
          </p:nvPr>
        </p:nvSpPr>
        <p:spPr>
          <a:xfrm>
            <a:off x="1981200" y="1600200"/>
            <a:ext cx="8229600" cy="2514600"/>
          </a:xfrm>
        </p:spPr>
        <p:txBody>
          <a:bodyPr/>
          <a:lstStyle/>
          <a:p>
            <a:pPr>
              <a:buClr>
                <a:schemeClr val="tx2"/>
              </a:buClr>
              <a:buFont typeface="Wingdings" panose="05000000000000000000" pitchFamily="2" charset="2"/>
              <a:buNone/>
            </a:pPr>
            <a:r>
              <a:rPr lang="en-US" altLang="en-US" sz="2400">
                <a:latin typeface="Arial" panose="020B0604020202020204" pitchFamily="34" charset="0"/>
              </a:rPr>
              <a:t>	</a:t>
            </a:r>
          </a:p>
          <a:p>
            <a:pPr>
              <a:buClr>
                <a:schemeClr val="tx2"/>
              </a:buClr>
              <a:buFont typeface="Wingdings" panose="05000000000000000000" pitchFamily="2" charset="2"/>
              <a:buNone/>
            </a:pPr>
            <a:r>
              <a:rPr lang="en-US" altLang="en-US" sz="2400">
                <a:latin typeface="Arial" panose="020B0604020202020204" pitchFamily="34" charset="0"/>
              </a:rPr>
              <a:t>	To develop your own Wellness Recovery Action Plan</a:t>
            </a:r>
            <a:r>
              <a:rPr lang="en-US" altLang="en-US" sz="2400" baseline="30000">
                <a:latin typeface="Arial" panose="020B0604020202020204" pitchFamily="34" charset="0"/>
              </a:rPr>
              <a:t>®</a:t>
            </a:r>
            <a:r>
              <a:rPr lang="en-US" altLang="en-US" sz="2400">
                <a:latin typeface="Arial" panose="020B0604020202020204" pitchFamily="34" charset="0"/>
              </a:rPr>
              <a:t> begin by developing a list of personal</a:t>
            </a:r>
          </a:p>
          <a:p>
            <a:pPr>
              <a:buClr>
                <a:schemeClr val="tx2"/>
              </a:buClr>
            </a:pPr>
            <a:endParaRPr lang="en-US" altLang="en-US" sz="2400">
              <a:latin typeface="Arial" panose="020B0604020202020204" pitchFamily="34" charset="0"/>
            </a:endParaRPr>
          </a:p>
          <a:p>
            <a:pPr algn="ctr">
              <a:buClr>
                <a:schemeClr val="tx2"/>
              </a:buClr>
              <a:buFont typeface="Wingdings" panose="05000000000000000000" pitchFamily="2" charset="2"/>
              <a:buNone/>
            </a:pPr>
            <a:r>
              <a:rPr lang="en-US" altLang="en-US" b="1">
                <a:latin typeface="Arial" panose="020B0604020202020204" pitchFamily="34" charset="0"/>
              </a:rPr>
              <a:t>WELLNESS TOOLS</a:t>
            </a:r>
          </a:p>
        </p:txBody>
      </p:sp>
      <p:sp>
        <p:nvSpPr>
          <p:cNvPr id="227332" name="Slide Number Placeholder 4">
            <a:extLst>
              <a:ext uri="{FF2B5EF4-FFF2-40B4-BE49-F238E27FC236}">
                <a16:creationId xmlns:a16="http://schemas.microsoft.com/office/drawing/2014/main" id="{C6C48F4F-4B22-F401-ACEF-5BA8D9F0190F}"/>
              </a:ext>
            </a:extLst>
          </p:cNvPr>
          <p:cNvSpPr txBox="1">
            <a:spLocks noGrp="1"/>
          </p:cNvSpPr>
          <p:nvPr/>
        </p:nvSpPr>
        <p:spPr bwMode="auto">
          <a:xfrm>
            <a:off x="91440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105</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a:extLst>
              <a:ext uri="{FF2B5EF4-FFF2-40B4-BE49-F238E27FC236}">
                <a16:creationId xmlns:a16="http://schemas.microsoft.com/office/drawing/2014/main" id="{8A62458A-88E8-C779-1F43-02F2F51B2040}"/>
              </a:ext>
            </a:extLst>
          </p:cNvPr>
          <p:cNvSpPr>
            <a:spLocks noGrp="1"/>
          </p:cNvSpPr>
          <p:nvPr>
            <p:ph type="subTitle" idx="4294967295"/>
          </p:nvPr>
        </p:nvSpPr>
        <p:spPr>
          <a:xfrm>
            <a:off x="2286000" y="1981200"/>
            <a:ext cx="8001000" cy="3276600"/>
          </a:xfrm>
        </p:spPr>
        <p:txBody>
          <a:bodyPr/>
          <a:lstStyle/>
          <a:p>
            <a:pPr marL="0" indent="0">
              <a:lnSpc>
                <a:spcPct val="120000"/>
              </a:lnSpc>
              <a:buClr>
                <a:schemeClr val="tx2"/>
              </a:buClr>
              <a:buNone/>
            </a:pPr>
            <a:r>
              <a:rPr lang="en-US" altLang="en-US" sz="2400">
                <a:latin typeface="Arial" panose="020B0604020202020204" pitchFamily="34" charset="0"/>
              </a:rPr>
              <a:t>As listener, give your complete attention to the person who is sharing, letting them know by nodding your head and other body language that you are paying close attention. </a:t>
            </a:r>
          </a:p>
          <a:p>
            <a:pPr marL="0" indent="0">
              <a:lnSpc>
                <a:spcPct val="80000"/>
              </a:lnSpc>
              <a:buClr>
                <a:schemeClr val="tx2"/>
              </a:buClr>
              <a:buNone/>
            </a:pPr>
            <a:endParaRPr lang="en-US" altLang="en-US" sz="2400">
              <a:latin typeface="Arial" panose="020B0604020202020204" pitchFamily="34" charset="0"/>
            </a:endParaRPr>
          </a:p>
          <a:p>
            <a:pPr marL="0" indent="0">
              <a:lnSpc>
                <a:spcPct val="80000"/>
              </a:lnSpc>
              <a:buClr>
                <a:schemeClr val="tx2"/>
              </a:buClr>
              <a:buNone/>
            </a:pPr>
            <a:r>
              <a:rPr lang="en-US" altLang="en-US" sz="2400">
                <a:latin typeface="Arial" panose="020B0604020202020204" pitchFamily="34" charset="0"/>
              </a:rPr>
              <a:t>Do not interrupt them.</a:t>
            </a:r>
          </a:p>
          <a:p>
            <a:pPr marL="0" indent="0" algn="ctr">
              <a:lnSpc>
                <a:spcPct val="80000"/>
              </a:lnSpc>
              <a:buNone/>
            </a:pPr>
            <a:endParaRPr lang="en-US" altLang="en-US" sz="2400">
              <a:latin typeface="Arial" panose="020B0604020202020204" pitchFamily="34" charset="0"/>
            </a:endParaRPr>
          </a:p>
          <a:p>
            <a:pPr marL="0" indent="0" algn="ctr">
              <a:lnSpc>
                <a:spcPct val="90000"/>
              </a:lnSpc>
              <a:buNone/>
            </a:pPr>
            <a:endParaRPr lang="en-US" altLang="en-US" sz="2400">
              <a:latin typeface="Arial" panose="020B0604020202020204" pitchFamily="34" charset="0"/>
            </a:endParaRPr>
          </a:p>
        </p:txBody>
      </p:sp>
      <p:sp>
        <p:nvSpPr>
          <p:cNvPr id="282627" name="Title 8">
            <a:extLst>
              <a:ext uri="{FF2B5EF4-FFF2-40B4-BE49-F238E27FC236}">
                <a16:creationId xmlns:a16="http://schemas.microsoft.com/office/drawing/2014/main" id="{8DCDE96D-99AD-9619-39D1-ACFE7FAC8265}"/>
              </a:ext>
            </a:extLst>
          </p:cNvPr>
          <p:cNvSpPr>
            <a:spLocks/>
          </p:cNvSpPr>
          <p:nvPr/>
        </p:nvSpPr>
        <p:spPr bwMode="auto">
          <a:xfrm>
            <a:off x="1981200" y="228600"/>
            <a:ext cx="8229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Steps for </a:t>
            </a:r>
            <a:br>
              <a:rPr lang="en-US" altLang="en-US" sz="3800" b="1">
                <a:solidFill>
                  <a:prstClr val="black"/>
                </a:solidFill>
                <a:ea typeface="ＭＳ Ｐゴシック"/>
              </a:rPr>
            </a:br>
            <a:r>
              <a:rPr lang="en-US" altLang="en-US" sz="3800" b="1">
                <a:solidFill>
                  <a:prstClr val="black"/>
                </a:solidFill>
                <a:ea typeface="ＭＳ Ｐゴシック"/>
              </a:rPr>
              <a:t>Peer Counseling</a:t>
            </a:r>
          </a:p>
        </p:txBody>
      </p:sp>
      <p:sp>
        <p:nvSpPr>
          <p:cNvPr id="282628" name="Slide Number Placeholder 4">
            <a:extLst>
              <a:ext uri="{FF2B5EF4-FFF2-40B4-BE49-F238E27FC236}">
                <a16:creationId xmlns:a16="http://schemas.microsoft.com/office/drawing/2014/main" id="{AE1246D7-1F59-32E1-B2BA-AC4C1585248A}"/>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132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ext Placeholder 9">
            <a:extLst>
              <a:ext uri="{FF2B5EF4-FFF2-40B4-BE49-F238E27FC236}">
                <a16:creationId xmlns:a16="http://schemas.microsoft.com/office/drawing/2014/main" id="{D0606477-995F-6126-6AA3-1E456F10BC55}"/>
              </a:ext>
            </a:extLst>
          </p:cNvPr>
          <p:cNvSpPr>
            <a:spLocks noGrp="1"/>
          </p:cNvSpPr>
          <p:nvPr>
            <p:ph type="body" sz="quarter" idx="13"/>
          </p:nvPr>
        </p:nvSpPr>
        <p:spPr>
          <a:xfrm>
            <a:off x="2133600" y="1828800"/>
            <a:ext cx="8229600" cy="2743200"/>
          </a:xfrm>
        </p:spPr>
        <p:txBody>
          <a:bodyPr/>
          <a:lstStyle/>
          <a:p>
            <a:pPr>
              <a:lnSpc>
                <a:spcPct val="150000"/>
              </a:lnSpc>
              <a:buClr>
                <a:schemeClr val="tx1"/>
              </a:buClr>
              <a:buFont typeface="Wingdings" panose="05000000000000000000" pitchFamily="2" charset="2"/>
              <a:buChar char="§"/>
            </a:pPr>
            <a:r>
              <a:rPr lang="en-US" altLang="en-US" sz="2400">
                <a:latin typeface="Arial" panose="020B0604020202020204" pitchFamily="34" charset="0"/>
              </a:rPr>
              <a:t>Start your time by sharing something that happened in the past week that you enjoyed. </a:t>
            </a:r>
          </a:p>
          <a:p>
            <a:pPr>
              <a:lnSpc>
                <a:spcPct val="150000"/>
              </a:lnSpc>
              <a:buClr>
                <a:schemeClr val="tx1"/>
              </a:buClr>
              <a:buFont typeface="Wingdings" panose="05000000000000000000" pitchFamily="2" charset="2"/>
              <a:buChar char="§"/>
            </a:pPr>
            <a:endParaRPr lang="en-US" altLang="en-US" sz="2400">
              <a:latin typeface="Arial" panose="020B0604020202020204" pitchFamily="34" charset="0"/>
            </a:endParaRPr>
          </a:p>
          <a:p>
            <a:pPr>
              <a:lnSpc>
                <a:spcPct val="150000"/>
              </a:lnSpc>
              <a:buClr>
                <a:schemeClr val="tx1"/>
              </a:buClr>
              <a:buFont typeface="Wingdings" panose="05000000000000000000" pitchFamily="2" charset="2"/>
              <a:buChar char="§"/>
            </a:pPr>
            <a:r>
              <a:rPr lang="en-US" altLang="en-US" sz="2400">
                <a:latin typeface="Arial" panose="020B0604020202020204" pitchFamily="34" charset="0"/>
              </a:rPr>
              <a:t>End your time by sharing something you are looking forward to.</a:t>
            </a:r>
            <a:r>
              <a:rPr lang="en-US" altLang="en-US" sz="2400">
                <a:latin typeface="Arial" panose="020B0604020202020204" pitchFamily="34" charset="0"/>
                <a:cs typeface="Vrinda" panose="020B0502040204020203" pitchFamily="34" charset="0"/>
              </a:rPr>
              <a:t> </a:t>
            </a:r>
          </a:p>
          <a:p>
            <a:pPr>
              <a:lnSpc>
                <a:spcPct val="150000"/>
              </a:lnSpc>
              <a:buClr>
                <a:schemeClr val="tx2"/>
              </a:buClr>
            </a:pPr>
            <a:endParaRPr lang="en-US" altLang="en-US" sz="2400">
              <a:latin typeface="Arial" panose="020B0604020202020204" pitchFamily="34" charset="0"/>
              <a:cs typeface="Vrinda" panose="020B0502040204020203" pitchFamily="34" charset="0"/>
            </a:endParaRPr>
          </a:p>
        </p:txBody>
      </p:sp>
      <p:sp>
        <p:nvSpPr>
          <p:cNvPr id="284675" name="Title 8">
            <a:extLst>
              <a:ext uri="{FF2B5EF4-FFF2-40B4-BE49-F238E27FC236}">
                <a16:creationId xmlns:a16="http://schemas.microsoft.com/office/drawing/2014/main" id="{C16586DB-A052-D84D-7962-68CB57AE96B8}"/>
              </a:ext>
            </a:extLst>
          </p:cNvPr>
          <p:cNvSpPr>
            <a:spLocks/>
          </p:cNvSpPr>
          <p:nvPr/>
        </p:nvSpPr>
        <p:spPr bwMode="auto">
          <a:xfrm>
            <a:off x="1981200" y="228600"/>
            <a:ext cx="8229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Steps for </a:t>
            </a:r>
            <a:br>
              <a:rPr lang="en-US" altLang="en-US" sz="3800" b="1">
                <a:solidFill>
                  <a:prstClr val="black"/>
                </a:solidFill>
                <a:ea typeface="ＭＳ Ｐゴシック"/>
              </a:rPr>
            </a:br>
            <a:r>
              <a:rPr lang="en-US" altLang="en-US" sz="3800" b="1">
                <a:solidFill>
                  <a:prstClr val="black"/>
                </a:solidFill>
                <a:ea typeface="ＭＳ Ｐゴシック"/>
              </a:rPr>
              <a:t>Peer Counseling</a:t>
            </a:r>
          </a:p>
        </p:txBody>
      </p:sp>
      <p:sp>
        <p:nvSpPr>
          <p:cNvPr id="284676" name="Slide Number Placeholder 4">
            <a:extLst>
              <a:ext uri="{FF2B5EF4-FFF2-40B4-BE49-F238E27FC236}">
                <a16:creationId xmlns:a16="http://schemas.microsoft.com/office/drawing/2014/main" id="{0340A346-0250-4B61-D74B-75965F953BA3}"/>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133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3">
            <a:extLst>
              <a:ext uri="{FF2B5EF4-FFF2-40B4-BE49-F238E27FC236}">
                <a16:creationId xmlns:a16="http://schemas.microsoft.com/office/drawing/2014/main" id="{D8863A10-7964-A3A9-B669-2328C06B7E9B}"/>
              </a:ext>
            </a:extLst>
          </p:cNvPr>
          <p:cNvSpPr>
            <a:spLocks noGrp="1"/>
          </p:cNvSpPr>
          <p:nvPr>
            <p:ph type="subTitle" idx="4294967295"/>
          </p:nvPr>
        </p:nvSpPr>
        <p:spPr>
          <a:xfrm>
            <a:off x="2438400" y="1905000"/>
            <a:ext cx="7696200" cy="2286000"/>
          </a:xfrm>
        </p:spPr>
        <p:txBody>
          <a:bodyPr/>
          <a:lstStyle/>
          <a:p>
            <a:pPr marL="0" indent="0">
              <a:lnSpc>
                <a:spcPct val="130000"/>
              </a:lnSpc>
              <a:buClr>
                <a:schemeClr val="tx2"/>
              </a:buClr>
              <a:buNone/>
            </a:pPr>
            <a:r>
              <a:rPr lang="en-US" altLang="en-US" sz="2400">
                <a:latin typeface="Arial" panose="020B0604020202020204" pitchFamily="34" charset="0"/>
              </a:rPr>
              <a:t>Some people say that peer counseling is the most  important part of their wellness program. They find that when they peer counsel often, it helps them to feel better.</a:t>
            </a:r>
          </a:p>
          <a:p>
            <a:pPr marL="0" indent="0" algn="ctr">
              <a:buNone/>
            </a:pPr>
            <a:endParaRPr lang="en-US" altLang="en-US" sz="2400">
              <a:latin typeface="Arial" panose="020B0604020202020204" pitchFamily="34" charset="0"/>
            </a:endParaRPr>
          </a:p>
        </p:txBody>
      </p:sp>
      <p:sp>
        <p:nvSpPr>
          <p:cNvPr id="286723" name="Title 8">
            <a:extLst>
              <a:ext uri="{FF2B5EF4-FFF2-40B4-BE49-F238E27FC236}">
                <a16:creationId xmlns:a16="http://schemas.microsoft.com/office/drawing/2014/main" id="{504BAFBA-47FE-397D-B483-7B55A41F87CE}"/>
              </a:ext>
            </a:extLst>
          </p:cNvPr>
          <p:cNvSpPr>
            <a:spLocks/>
          </p:cNvSpPr>
          <p:nvPr/>
        </p:nvSpPr>
        <p:spPr bwMode="auto">
          <a:xfrm>
            <a:off x="1981200" y="228600"/>
            <a:ext cx="8229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Steps for </a:t>
            </a:r>
            <a:br>
              <a:rPr lang="en-US" altLang="en-US" sz="3800" b="1">
                <a:solidFill>
                  <a:prstClr val="black"/>
                </a:solidFill>
                <a:ea typeface="ＭＳ Ｐゴシック"/>
              </a:rPr>
            </a:br>
            <a:r>
              <a:rPr lang="en-US" altLang="en-US" sz="3800" b="1">
                <a:solidFill>
                  <a:prstClr val="black"/>
                </a:solidFill>
                <a:ea typeface="ＭＳ Ｐゴシック"/>
              </a:rPr>
              <a:t>Peer Counseling</a:t>
            </a:r>
          </a:p>
        </p:txBody>
      </p:sp>
      <p:sp>
        <p:nvSpPr>
          <p:cNvPr id="286724" name="Slide Number Placeholder 4">
            <a:extLst>
              <a:ext uri="{FF2B5EF4-FFF2-40B4-BE49-F238E27FC236}">
                <a16:creationId xmlns:a16="http://schemas.microsoft.com/office/drawing/2014/main" id="{0D20CE2B-C122-BBD8-3124-C181646AB155}"/>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134</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itle 1">
            <a:extLst>
              <a:ext uri="{FF2B5EF4-FFF2-40B4-BE49-F238E27FC236}">
                <a16:creationId xmlns:a16="http://schemas.microsoft.com/office/drawing/2014/main" id="{3FC40ADC-6744-835A-0D9E-214971D9D6EE}"/>
              </a:ext>
            </a:extLst>
          </p:cNvPr>
          <p:cNvSpPr>
            <a:spLocks noGrp="1"/>
          </p:cNvSpPr>
          <p:nvPr>
            <p:ph type="title"/>
          </p:nvPr>
        </p:nvSpPr>
        <p:spPr>
          <a:xfrm>
            <a:off x="1981200" y="304800"/>
            <a:ext cx="8229600" cy="1143000"/>
          </a:xfrm>
        </p:spPr>
        <p:txBody>
          <a:bodyPr/>
          <a:lstStyle/>
          <a:p>
            <a:r>
              <a:rPr lang="en-US" altLang="en-US" sz="3800" b="1">
                <a:latin typeface="Arial" panose="020B0604020202020204" pitchFamily="34" charset="0"/>
              </a:rPr>
              <a:t>Focusing</a:t>
            </a:r>
          </a:p>
        </p:txBody>
      </p:sp>
      <p:sp>
        <p:nvSpPr>
          <p:cNvPr id="288771" name="Text Placeholder 8">
            <a:extLst>
              <a:ext uri="{FF2B5EF4-FFF2-40B4-BE49-F238E27FC236}">
                <a16:creationId xmlns:a16="http://schemas.microsoft.com/office/drawing/2014/main" id="{CADA094B-CD31-AE05-E9F8-3C35FC593023}"/>
              </a:ext>
            </a:extLst>
          </p:cNvPr>
          <p:cNvSpPr>
            <a:spLocks noGrp="1"/>
          </p:cNvSpPr>
          <p:nvPr>
            <p:ph type="body" sz="quarter" idx="13"/>
          </p:nvPr>
        </p:nvSpPr>
        <p:spPr>
          <a:xfrm>
            <a:off x="2286000" y="1981200"/>
            <a:ext cx="7772400" cy="2057400"/>
          </a:xfrm>
        </p:spPr>
        <p:txBody>
          <a:bodyPr/>
          <a:lstStyle/>
          <a:p>
            <a:pPr>
              <a:lnSpc>
                <a:spcPct val="130000"/>
              </a:lnSpc>
            </a:pPr>
            <a:r>
              <a:rPr lang="en-US" altLang="en-US" sz="2400">
                <a:latin typeface="Arial" panose="020B0604020202020204" pitchFamily="34" charset="0"/>
              </a:rPr>
              <a:t>	Focusing is a simple, safe, free, tool that may help you to feel better.  Give it a try and see if it is helpful to you. </a:t>
            </a:r>
          </a:p>
          <a:p>
            <a:pPr>
              <a:lnSpc>
                <a:spcPct val="90000"/>
              </a:lnSpc>
            </a:pPr>
            <a:endParaRPr lang="en-US" altLang="en-US" sz="2400">
              <a:latin typeface="Arial" panose="020B0604020202020204" pitchFamily="34" charset="0"/>
            </a:endParaRPr>
          </a:p>
          <a:p>
            <a:pPr>
              <a:lnSpc>
                <a:spcPct val="90000"/>
              </a:lnSpc>
            </a:pPr>
            <a:r>
              <a:rPr lang="en-US" altLang="en-US" sz="2400">
                <a:latin typeface="Arial" panose="020B0604020202020204" pitchFamily="34" charset="0"/>
              </a:rPr>
              <a:t>	</a:t>
            </a:r>
          </a:p>
        </p:txBody>
      </p:sp>
      <p:sp>
        <p:nvSpPr>
          <p:cNvPr id="288772" name="Slide Number Placeholder 4">
            <a:extLst>
              <a:ext uri="{FF2B5EF4-FFF2-40B4-BE49-F238E27FC236}">
                <a16:creationId xmlns:a16="http://schemas.microsoft.com/office/drawing/2014/main" id="{DA694825-6757-DE00-9E6E-574274A7CC24}"/>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135</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a:extLst>
              <a:ext uri="{FF2B5EF4-FFF2-40B4-BE49-F238E27FC236}">
                <a16:creationId xmlns:a16="http://schemas.microsoft.com/office/drawing/2014/main" id="{CA528A06-539C-E570-C5B5-8FCDFD6B8D60}"/>
              </a:ext>
            </a:extLst>
          </p:cNvPr>
          <p:cNvSpPr>
            <a:spLocks noGrp="1"/>
          </p:cNvSpPr>
          <p:nvPr>
            <p:ph type="subTitle" idx="4294967295"/>
          </p:nvPr>
        </p:nvSpPr>
        <p:spPr>
          <a:xfrm>
            <a:off x="2286000" y="2209800"/>
            <a:ext cx="8001000" cy="1123950"/>
          </a:xfrm>
        </p:spPr>
        <p:txBody>
          <a:bodyPr/>
          <a:lstStyle/>
          <a:p>
            <a:pPr marL="0" indent="0">
              <a:lnSpc>
                <a:spcPct val="130000"/>
              </a:lnSpc>
              <a:buNone/>
            </a:pPr>
            <a:r>
              <a:rPr lang="en-US" altLang="en-US" sz="2400">
                <a:latin typeface="Arial" panose="020B0604020202020204" pitchFamily="34" charset="0"/>
              </a:rPr>
              <a:t>Try it several times, as you may not notice any change in the way you feel the first time you do this. </a:t>
            </a:r>
          </a:p>
          <a:p>
            <a:pPr marL="0" indent="0" algn="ctr">
              <a:buNone/>
            </a:pPr>
            <a:endParaRPr lang="en-US" altLang="en-US" sz="2400">
              <a:latin typeface="Arial" panose="020B0604020202020204" pitchFamily="34" charset="0"/>
            </a:endParaRPr>
          </a:p>
        </p:txBody>
      </p:sp>
      <p:sp>
        <p:nvSpPr>
          <p:cNvPr id="290819" name="Title 1">
            <a:extLst>
              <a:ext uri="{FF2B5EF4-FFF2-40B4-BE49-F238E27FC236}">
                <a16:creationId xmlns:a16="http://schemas.microsoft.com/office/drawing/2014/main" id="{2E94C620-A467-733C-8188-113B3C38F34F}"/>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Focusing</a:t>
            </a:r>
          </a:p>
        </p:txBody>
      </p:sp>
      <p:sp>
        <p:nvSpPr>
          <p:cNvPr id="290820" name="Slide Number Placeholder 4">
            <a:extLst>
              <a:ext uri="{FF2B5EF4-FFF2-40B4-BE49-F238E27FC236}">
                <a16:creationId xmlns:a16="http://schemas.microsoft.com/office/drawing/2014/main" id="{DF0AAAA0-BDE5-672F-D279-30FB84C89EE4}"/>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136</a:t>
            </a:r>
          </a:p>
        </p:txBody>
      </p:sp>
      <p:pic>
        <p:nvPicPr>
          <p:cNvPr id="290821" name="Picture 7" descr="focus">
            <a:extLst>
              <a:ext uri="{FF2B5EF4-FFF2-40B4-BE49-F238E27FC236}">
                <a16:creationId xmlns:a16="http://schemas.microsoft.com/office/drawing/2014/main" id="{28780375-7A33-F75F-8535-B9CDCD380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429000"/>
            <a:ext cx="220345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ext Placeholder 8">
            <a:extLst>
              <a:ext uri="{FF2B5EF4-FFF2-40B4-BE49-F238E27FC236}">
                <a16:creationId xmlns:a16="http://schemas.microsoft.com/office/drawing/2014/main" id="{7BA9B1AD-F716-3EF6-3ECA-E9B09A40DEC5}"/>
              </a:ext>
            </a:extLst>
          </p:cNvPr>
          <p:cNvSpPr>
            <a:spLocks noGrp="1"/>
          </p:cNvSpPr>
          <p:nvPr>
            <p:ph type="body" sz="quarter" idx="13"/>
          </p:nvPr>
        </p:nvSpPr>
        <p:spPr>
          <a:xfrm>
            <a:off x="2209800" y="1676400"/>
            <a:ext cx="8153400" cy="3048000"/>
          </a:xfrm>
        </p:spPr>
        <p:txBody>
          <a:bodyPr/>
          <a:lstStyle/>
          <a:p>
            <a:pPr>
              <a:lnSpc>
                <a:spcPct val="140000"/>
              </a:lnSpc>
            </a:pPr>
            <a:r>
              <a:rPr lang="en-US" altLang="en-US" sz="2400">
                <a:latin typeface="Arial" panose="020B0604020202020204" pitchFamily="34" charset="0"/>
                <a:cs typeface="Vrinda" panose="020B0502040204020203" pitchFamily="34" charset="0"/>
              </a:rPr>
              <a:t>	</a:t>
            </a:r>
            <a:r>
              <a:rPr lang="en-US" altLang="en-US" sz="2400">
                <a:latin typeface="Arial" panose="020B0604020202020204" pitchFamily="34" charset="0"/>
              </a:rPr>
              <a:t>In focusing, you respond to questions or steps that help you focus on the “real” issue, the one that is most important at the time. </a:t>
            </a:r>
          </a:p>
          <a:p>
            <a:pPr>
              <a:lnSpc>
                <a:spcPct val="140000"/>
              </a:lnSpc>
            </a:pPr>
            <a:endParaRPr lang="en-US" altLang="en-US" sz="2400">
              <a:latin typeface="Arial" panose="020B0604020202020204" pitchFamily="34" charset="0"/>
            </a:endParaRPr>
          </a:p>
          <a:p>
            <a:pPr>
              <a:lnSpc>
                <a:spcPct val="80000"/>
              </a:lnSpc>
            </a:pPr>
            <a:r>
              <a:rPr lang="en-US" altLang="en-US" sz="2400">
                <a:latin typeface="Arial" panose="020B0604020202020204" pitchFamily="34" charset="0"/>
              </a:rPr>
              <a:t>	</a:t>
            </a:r>
          </a:p>
        </p:txBody>
      </p:sp>
      <p:sp>
        <p:nvSpPr>
          <p:cNvPr id="292867" name="Title 1">
            <a:extLst>
              <a:ext uri="{FF2B5EF4-FFF2-40B4-BE49-F238E27FC236}">
                <a16:creationId xmlns:a16="http://schemas.microsoft.com/office/drawing/2014/main" id="{29C90159-9C25-4149-D817-44D5C29FFF7B}"/>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Focusing</a:t>
            </a:r>
          </a:p>
        </p:txBody>
      </p:sp>
      <p:sp>
        <p:nvSpPr>
          <p:cNvPr id="292868" name="Slide Number Placeholder 4">
            <a:extLst>
              <a:ext uri="{FF2B5EF4-FFF2-40B4-BE49-F238E27FC236}">
                <a16:creationId xmlns:a16="http://schemas.microsoft.com/office/drawing/2014/main" id="{0B53B1B3-9EFD-4D3E-9D28-A4C9F836D46D}"/>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137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3">
            <a:extLst>
              <a:ext uri="{FF2B5EF4-FFF2-40B4-BE49-F238E27FC236}">
                <a16:creationId xmlns:a16="http://schemas.microsoft.com/office/drawing/2014/main" id="{095235CC-13A1-2000-8D3A-CAEBB92ECBC5}"/>
              </a:ext>
            </a:extLst>
          </p:cNvPr>
          <p:cNvSpPr>
            <a:spLocks noGrp="1"/>
          </p:cNvSpPr>
          <p:nvPr>
            <p:ph type="subTitle" idx="4294967295"/>
          </p:nvPr>
        </p:nvSpPr>
        <p:spPr>
          <a:xfrm>
            <a:off x="2133600" y="1752600"/>
            <a:ext cx="8077200" cy="1676400"/>
          </a:xfrm>
        </p:spPr>
        <p:txBody>
          <a:bodyPr/>
          <a:lstStyle/>
          <a:p>
            <a:pPr marL="0" indent="0">
              <a:lnSpc>
                <a:spcPct val="130000"/>
              </a:lnSpc>
              <a:buNone/>
            </a:pPr>
            <a:r>
              <a:rPr lang="en-US" altLang="en-US" sz="2400">
                <a:latin typeface="Arial" panose="020B0604020202020204" pitchFamily="34" charset="0"/>
              </a:rPr>
              <a:t>It may not be the issue you thought was most important. Focusing can connect you with the feelings caused by that issue.</a:t>
            </a:r>
          </a:p>
          <a:p>
            <a:pPr marL="0" indent="0" algn="ctr">
              <a:lnSpc>
                <a:spcPct val="110000"/>
              </a:lnSpc>
              <a:buNone/>
            </a:pPr>
            <a:r>
              <a:rPr lang="en-US" altLang="en-US" sz="2400">
                <a:latin typeface="Arial" panose="020B0604020202020204" pitchFamily="34" charset="0"/>
              </a:rPr>
              <a:t> </a:t>
            </a:r>
            <a:br>
              <a:rPr lang="en-US" altLang="en-US" sz="2400">
                <a:latin typeface="Arial" panose="020B0604020202020204" pitchFamily="34" charset="0"/>
              </a:rPr>
            </a:br>
            <a:br>
              <a:rPr lang="en-US" altLang="en-US" sz="2400">
                <a:latin typeface="Arial" panose="020B0604020202020204" pitchFamily="34" charset="0"/>
              </a:rPr>
            </a:br>
            <a:endParaRPr lang="en-US" altLang="en-US" sz="2400">
              <a:latin typeface="Arial" panose="020B0604020202020204" pitchFamily="34" charset="0"/>
            </a:endParaRPr>
          </a:p>
        </p:txBody>
      </p:sp>
      <p:sp>
        <p:nvSpPr>
          <p:cNvPr id="294915" name="Title 1">
            <a:extLst>
              <a:ext uri="{FF2B5EF4-FFF2-40B4-BE49-F238E27FC236}">
                <a16:creationId xmlns:a16="http://schemas.microsoft.com/office/drawing/2014/main" id="{E644C5A9-DD86-A96A-DB94-6F8BAE09EBFC}"/>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Focusing</a:t>
            </a:r>
          </a:p>
        </p:txBody>
      </p:sp>
      <p:sp>
        <p:nvSpPr>
          <p:cNvPr id="294916" name="Slide Number Placeholder 4">
            <a:extLst>
              <a:ext uri="{FF2B5EF4-FFF2-40B4-BE49-F238E27FC236}">
                <a16:creationId xmlns:a16="http://schemas.microsoft.com/office/drawing/2014/main" id="{11444C81-A973-4D77-0709-B367D028FA2B}"/>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138</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3">
            <a:extLst>
              <a:ext uri="{FF2B5EF4-FFF2-40B4-BE49-F238E27FC236}">
                <a16:creationId xmlns:a16="http://schemas.microsoft.com/office/drawing/2014/main" id="{3661999C-1C75-BE7A-B3F9-BA7D5FC9B2A4}"/>
              </a:ext>
            </a:extLst>
          </p:cNvPr>
          <p:cNvSpPr>
            <a:spLocks noGrp="1"/>
          </p:cNvSpPr>
          <p:nvPr>
            <p:ph type="subTitle" idx="4294967295"/>
          </p:nvPr>
        </p:nvSpPr>
        <p:spPr>
          <a:xfrm>
            <a:off x="2286000" y="1981200"/>
            <a:ext cx="7772400" cy="1238250"/>
          </a:xfrm>
        </p:spPr>
        <p:txBody>
          <a:bodyPr/>
          <a:lstStyle/>
          <a:p>
            <a:pPr marL="0" indent="0">
              <a:lnSpc>
                <a:spcPct val="130000"/>
              </a:lnSpc>
              <a:buNone/>
            </a:pPr>
            <a:r>
              <a:rPr lang="en-US" altLang="en-US" sz="2400">
                <a:latin typeface="Arial" panose="020B0604020202020204" pitchFamily="34" charset="0"/>
              </a:rPr>
              <a:t>When you connect with the feelings and explore them, you may notice that you feel relieved or better. </a:t>
            </a:r>
          </a:p>
        </p:txBody>
      </p:sp>
      <p:sp>
        <p:nvSpPr>
          <p:cNvPr id="296963" name="Title 1">
            <a:extLst>
              <a:ext uri="{FF2B5EF4-FFF2-40B4-BE49-F238E27FC236}">
                <a16:creationId xmlns:a16="http://schemas.microsoft.com/office/drawing/2014/main" id="{233EC72C-1B35-7C55-F5F3-0852195CC879}"/>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Focusing</a:t>
            </a:r>
          </a:p>
        </p:txBody>
      </p:sp>
      <p:sp>
        <p:nvSpPr>
          <p:cNvPr id="296964" name="Slide Number Placeholder 4">
            <a:extLst>
              <a:ext uri="{FF2B5EF4-FFF2-40B4-BE49-F238E27FC236}">
                <a16:creationId xmlns:a16="http://schemas.microsoft.com/office/drawing/2014/main" id="{C12433CD-753B-AEDA-A5CC-6D3EEDD4D5A1}"/>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139</a:t>
            </a:r>
          </a:p>
        </p:txBody>
      </p:sp>
      <p:pic>
        <p:nvPicPr>
          <p:cNvPr id="296965" name="Picture 7" descr="DSCN0287">
            <a:extLst>
              <a:ext uri="{FF2B5EF4-FFF2-40B4-BE49-F238E27FC236}">
                <a16:creationId xmlns:a16="http://schemas.microsoft.com/office/drawing/2014/main" id="{A58C31CD-08A4-59DF-01AD-56AFD1FB3A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3352800"/>
            <a:ext cx="3108325"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ext Placeholder 6">
            <a:extLst>
              <a:ext uri="{FF2B5EF4-FFF2-40B4-BE49-F238E27FC236}">
                <a16:creationId xmlns:a16="http://schemas.microsoft.com/office/drawing/2014/main" id="{1D9E3803-6A4A-80A3-7462-22A982F6618F}"/>
              </a:ext>
            </a:extLst>
          </p:cNvPr>
          <p:cNvSpPr>
            <a:spLocks noGrp="1"/>
          </p:cNvSpPr>
          <p:nvPr>
            <p:ph type="body" sz="quarter" idx="13"/>
          </p:nvPr>
        </p:nvSpPr>
        <p:spPr>
          <a:xfrm>
            <a:off x="2133600" y="1257300"/>
            <a:ext cx="8077200" cy="3390900"/>
          </a:xfrm>
        </p:spPr>
        <p:txBody>
          <a:bodyPr/>
          <a:lstStyle/>
          <a:p>
            <a:pPr>
              <a:lnSpc>
                <a:spcPct val="80000"/>
              </a:lnSpc>
            </a:pPr>
            <a:r>
              <a:rPr lang="en-US" altLang="en-US" sz="2400">
                <a:latin typeface="Arial" panose="020B0604020202020204" pitchFamily="34" charset="0"/>
                <a:cs typeface="Vrinda" panose="020B0502040204020203" pitchFamily="34" charset="0"/>
              </a:rPr>
              <a:t>	</a:t>
            </a:r>
            <a:endParaRPr lang="en-US" altLang="en-US" sz="2400">
              <a:latin typeface="Arial" panose="020B0604020202020204" pitchFamily="34" charset="0"/>
            </a:endParaRPr>
          </a:p>
          <a:p>
            <a:pPr>
              <a:lnSpc>
                <a:spcPct val="80000"/>
              </a:lnSpc>
            </a:pPr>
            <a:endParaRPr lang="en-US" altLang="en-US" sz="2400">
              <a:latin typeface="Arial" panose="020B0604020202020204" pitchFamily="34" charset="0"/>
              <a:cs typeface="Vrinda" panose="020B0502040204020203" pitchFamily="34" charset="0"/>
            </a:endParaRPr>
          </a:p>
          <a:p>
            <a:pPr>
              <a:lnSpc>
                <a:spcPct val="110000"/>
              </a:lnSpc>
            </a:pPr>
            <a:r>
              <a:rPr lang="en-US" altLang="en-US" sz="2400">
                <a:latin typeface="Arial" panose="020B0604020202020204" pitchFamily="34" charset="0"/>
                <a:cs typeface="Vrinda" panose="020B0502040204020203" pitchFamily="34" charset="0"/>
              </a:rPr>
              <a:t>	</a:t>
            </a:r>
            <a:r>
              <a:rPr lang="en-US" altLang="en-US" sz="2400">
                <a:latin typeface="Arial" panose="020B0604020202020204" pitchFamily="34" charset="0"/>
              </a:rPr>
              <a:t>Ask a friend to read you the instructions as you focus.  </a:t>
            </a:r>
          </a:p>
          <a:p>
            <a:pPr>
              <a:lnSpc>
                <a:spcPct val="110000"/>
              </a:lnSpc>
            </a:pPr>
            <a:endParaRPr lang="en-US" altLang="en-US" sz="2400">
              <a:latin typeface="Arial" panose="020B0604020202020204" pitchFamily="34" charset="0"/>
            </a:endParaRPr>
          </a:p>
          <a:p>
            <a:pPr>
              <a:lnSpc>
                <a:spcPct val="130000"/>
              </a:lnSpc>
            </a:pPr>
            <a:r>
              <a:rPr lang="en-US" altLang="en-US" sz="2400">
                <a:latin typeface="Arial" panose="020B0604020202020204" pitchFamily="34" charset="0"/>
              </a:rPr>
              <a:t>	After a while you will know them without having them read to you. You could also make a tape of the instructions.</a:t>
            </a:r>
          </a:p>
          <a:p>
            <a:pPr>
              <a:lnSpc>
                <a:spcPct val="110000"/>
              </a:lnSpc>
            </a:pPr>
            <a:endParaRPr lang="en-US" altLang="en-US" sz="2400">
              <a:latin typeface="Arial" panose="020B0604020202020204" pitchFamily="34" charset="0"/>
            </a:endParaRPr>
          </a:p>
          <a:p>
            <a:pPr>
              <a:lnSpc>
                <a:spcPct val="80000"/>
              </a:lnSpc>
            </a:pPr>
            <a:r>
              <a:rPr lang="en-US" altLang="en-US" sz="2400">
                <a:latin typeface="Arial" panose="020B0604020202020204" pitchFamily="34" charset="0"/>
              </a:rPr>
              <a:t>	</a:t>
            </a:r>
          </a:p>
        </p:txBody>
      </p:sp>
      <p:sp>
        <p:nvSpPr>
          <p:cNvPr id="299011" name="Title 1">
            <a:extLst>
              <a:ext uri="{FF2B5EF4-FFF2-40B4-BE49-F238E27FC236}">
                <a16:creationId xmlns:a16="http://schemas.microsoft.com/office/drawing/2014/main" id="{F66900FC-CF17-2690-1167-E25C82B37A08}"/>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Focusing</a:t>
            </a:r>
          </a:p>
        </p:txBody>
      </p:sp>
      <p:sp>
        <p:nvSpPr>
          <p:cNvPr id="299012" name="Slide Number Placeholder 4">
            <a:extLst>
              <a:ext uri="{FF2B5EF4-FFF2-40B4-BE49-F238E27FC236}">
                <a16:creationId xmlns:a16="http://schemas.microsoft.com/office/drawing/2014/main" id="{301ABC72-3BBA-7B7F-CDE7-A1434FEB0008}"/>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140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3">
            <a:extLst>
              <a:ext uri="{FF2B5EF4-FFF2-40B4-BE49-F238E27FC236}">
                <a16:creationId xmlns:a16="http://schemas.microsoft.com/office/drawing/2014/main" id="{0629205F-23CB-9D7D-D511-A9F50A9C0D40}"/>
              </a:ext>
            </a:extLst>
          </p:cNvPr>
          <p:cNvSpPr>
            <a:spLocks noGrp="1"/>
          </p:cNvSpPr>
          <p:nvPr>
            <p:ph type="subTitle" idx="4294967295"/>
          </p:nvPr>
        </p:nvSpPr>
        <p:spPr>
          <a:xfrm>
            <a:off x="2209800" y="1828800"/>
            <a:ext cx="7924800" cy="1524000"/>
          </a:xfrm>
        </p:spPr>
        <p:txBody>
          <a:bodyPr/>
          <a:lstStyle/>
          <a:p>
            <a:pPr marL="0" indent="0">
              <a:lnSpc>
                <a:spcPct val="130000"/>
              </a:lnSpc>
              <a:buNone/>
            </a:pPr>
            <a:r>
              <a:rPr lang="en-US" altLang="en-US" sz="2400">
                <a:latin typeface="Arial" panose="020B0604020202020204" pitchFamily="34" charset="0"/>
              </a:rPr>
              <a:t>Most people just “feel” the answers to the questions.  You may choose to write the answers or feelings that come to you. </a:t>
            </a:r>
            <a:br>
              <a:rPr lang="en-US" altLang="en-US" sz="2400">
                <a:latin typeface="Arial" panose="020B0604020202020204" pitchFamily="34" charset="0"/>
                <a:cs typeface="Vrinda" panose="020B0502040204020203" pitchFamily="34" charset="0"/>
              </a:rPr>
            </a:br>
            <a:endParaRPr lang="en-US" altLang="en-US" sz="2400">
              <a:latin typeface="Arial" panose="020B0604020202020204" pitchFamily="34" charset="0"/>
              <a:cs typeface="Vrinda" panose="020B0502040204020203" pitchFamily="34" charset="0"/>
            </a:endParaRPr>
          </a:p>
        </p:txBody>
      </p:sp>
      <p:sp>
        <p:nvSpPr>
          <p:cNvPr id="301059" name="Title 1">
            <a:extLst>
              <a:ext uri="{FF2B5EF4-FFF2-40B4-BE49-F238E27FC236}">
                <a16:creationId xmlns:a16="http://schemas.microsoft.com/office/drawing/2014/main" id="{AA378789-BB1D-A7A8-2CE3-89C59F37153A}"/>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Focusing</a:t>
            </a:r>
          </a:p>
        </p:txBody>
      </p:sp>
      <p:sp>
        <p:nvSpPr>
          <p:cNvPr id="301060" name="Slide Number Placeholder 4">
            <a:extLst>
              <a:ext uri="{FF2B5EF4-FFF2-40B4-BE49-F238E27FC236}">
                <a16:creationId xmlns:a16="http://schemas.microsoft.com/office/drawing/2014/main" id="{B5600EFA-141F-D16A-8F8F-B4E412944F18}"/>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141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4">
            <a:extLst>
              <a:ext uri="{FF2B5EF4-FFF2-40B4-BE49-F238E27FC236}">
                <a16:creationId xmlns:a16="http://schemas.microsoft.com/office/drawing/2014/main" id="{32D1140F-F877-2715-024E-F72CC61B5093}"/>
              </a:ext>
            </a:extLst>
          </p:cNvPr>
          <p:cNvSpPr>
            <a:spLocks noGrp="1"/>
          </p:cNvSpPr>
          <p:nvPr>
            <p:ph type="title"/>
          </p:nvPr>
        </p:nvSpPr>
        <p:spPr/>
        <p:txBody>
          <a:bodyPr/>
          <a:lstStyle/>
          <a:p>
            <a:r>
              <a:rPr lang="en-US" altLang="en-US" sz="3800" b="1">
                <a:latin typeface="Arial" panose="020B0604020202020204" pitchFamily="34" charset="0"/>
              </a:rPr>
              <a:t>Wellness Tools</a:t>
            </a:r>
          </a:p>
        </p:txBody>
      </p:sp>
      <p:sp>
        <p:nvSpPr>
          <p:cNvPr id="229379" name="Text Placeholder 7">
            <a:extLst>
              <a:ext uri="{FF2B5EF4-FFF2-40B4-BE49-F238E27FC236}">
                <a16:creationId xmlns:a16="http://schemas.microsoft.com/office/drawing/2014/main" id="{F4596866-044D-BDC3-0036-AB814D61D2B6}"/>
              </a:ext>
            </a:extLst>
          </p:cNvPr>
          <p:cNvSpPr>
            <a:spLocks noGrp="1"/>
          </p:cNvSpPr>
          <p:nvPr>
            <p:ph idx="1"/>
          </p:nvPr>
        </p:nvSpPr>
        <p:spPr>
          <a:xfrm>
            <a:off x="2438400" y="1951038"/>
            <a:ext cx="7315200" cy="1477962"/>
          </a:xfrm>
        </p:spPr>
        <p:txBody>
          <a:bodyPr/>
          <a:lstStyle/>
          <a:p>
            <a:pPr>
              <a:buFont typeface="Wingdings" panose="05000000000000000000" pitchFamily="2" charset="2"/>
              <a:buNone/>
            </a:pPr>
            <a:r>
              <a:rPr lang="en-US" altLang="en-US" sz="2400">
                <a:latin typeface="Arial" panose="020B0604020202020204" pitchFamily="34" charset="0"/>
              </a:rPr>
              <a:t>  	Wellness tools are things you do to keep yourself well, and the things you do to help yourself feel better when you are not feeling well. </a:t>
            </a:r>
          </a:p>
          <a:p>
            <a:pPr>
              <a:buFont typeface="Wingdings" panose="05000000000000000000" pitchFamily="2" charset="2"/>
              <a:buNone/>
            </a:pPr>
            <a:endParaRPr lang="en-US" altLang="en-US" sz="2400">
              <a:latin typeface="Arial" panose="020B0604020202020204" pitchFamily="34" charset="0"/>
            </a:endParaRPr>
          </a:p>
        </p:txBody>
      </p:sp>
      <p:sp>
        <p:nvSpPr>
          <p:cNvPr id="229380" name="Slide Number Placeholder 4">
            <a:extLst>
              <a:ext uri="{FF2B5EF4-FFF2-40B4-BE49-F238E27FC236}">
                <a16:creationId xmlns:a16="http://schemas.microsoft.com/office/drawing/2014/main" id="{D26F4014-605D-B978-71EA-D3CBEA52F690}"/>
              </a:ext>
            </a:extLst>
          </p:cNvPr>
          <p:cNvSpPr txBox="1">
            <a:spLocks noGrp="1"/>
          </p:cNvSpPr>
          <p:nvPr/>
        </p:nvSpPr>
        <p:spPr bwMode="auto">
          <a:xfrm>
            <a:off x="91440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106</a:t>
            </a:r>
          </a:p>
        </p:txBody>
      </p:sp>
      <p:pic>
        <p:nvPicPr>
          <p:cNvPr id="229381" name="Picture 9" descr="DSCN0033_7">
            <a:extLst>
              <a:ext uri="{FF2B5EF4-FFF2-40B4-BE49-F238E27FC236}">
                <a16:creationId xmlns:a16="http://schemas.microsoft.com/office/drawing/2014/main" id="{3E064FA9-B094-C961-5E6E-A128C1731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1" y="3352800"/>
            <a:ext cx="319881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Content Placeholder 1">
            <a:extLst>
              <a:ext uri="{FF2B5EF4-FFF2-40B4-BE49-F238E27FC236}">
                <a16:creationId xmlns:a16="http://schemas.microsoft.com/office/drawing/2014/main" id="{6D91B83A-93DA-B49B-311F-D504953BD4D3}"/>
              </a:ext>
            </a:extLst>
          </p:cNvPr>
          <p:cNvSpPr>
            <a:spLocks noGrp="1"/>
          </p:cNvSpPr>
          <p:nvPr>
            <p:ph type="body" sz="quarter" idx="13"/>
          </p:nvPr>
        </p:nvSpPr>
        <p:spPr>
          <a:xfrm>
            <a:off x="2133600" y="1752600"/>
            <a:ext cx="8077200" cy="2209800"/>
          </a:xfrm>
        </p:spPr>
        <p:txBody>
          <a:bodyPr/>
          <a:lstStyle/>
          <a:p>
            <a:pPr marL="514350" indent="-514350">
              <a:lnSpc>
                <a:spcPct val="130000"/>
              </a:lnSpc>
              <a:buClr>
                <a:schemeClr val="tx1"/>
              </a:buClr>
            </a:pPr>
            <a:r>
              <a:rPr lang="en-US" altLang="en-US" sz="2400">
                <a:latin typeface="Arial" panose="020B0604020202020204" pitchFamily="34" charset="0"/>
              </a:rPr>
              <a:t>	Get ready for a focusing exercise by settling down in a comfortable space and asking yourself, “How does it feel inside my body right now?”</a:t>
            </a:r>
          </a:p>
          <a:p>
            <a:pPr marL="514350" indent="-514350"/>
            <a:r>
              <a:rPr lang="en-US" altLang="en-US" sz="2400">
                <a:latin typeface="Arial" panose="020B0604020202020204" pitchFamily="34" charset="0"/>
              </a:rPr>
              <a:t>	</a:t>
            </a:r>
          </a:p>
          <a:p>
            <a:pPr marL="838200" lvl="1" indent="-381000">
              <a:buClr>
                <a:schemeClr val="tx2"/>
              </a:buClr>
              <a:buNone/>
            </a:pPr>
            <a:endParaRPr lang="en-US" altLang="en-US" sz="2400">
              <a:latin typeface="Arial" panose="020B0604020202020204" pitchFamily="34" charset="0"/>
            </a:endParaRPr>
          </a:p>
        </p:txBody>
      </p:sp>
      <p:sp>
        <p:nvSpPr>
          <p:cNvPr id="303107" name="Title 1">
            <a:extLst>
              <a:ext uri="{FF2B5EF4-FFF2-40B4-BE49-F238E27FC236}">
                <a16:creationId xmlns:a16="http://schemas.microsoft.com/office/drawing/2014/main" id="{7CBEC935-4D10-52EE-9BDD-C72B63F68F51}"/>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Focusing</a:t>
            </a:r>
          </a:p>
        </p:txBody>
      </p:sp>
      <p:sp>
        <p:nvSpPr>
          <p:cNvPr id="303108" name="Slide Number Placeholder 4">
            <a:extLst>
              <a:ext uri="{FF2B5EF4-FFF2-40B4-BE49-F238E27FC236}">
                <a16:creationId xmlns:a16="http://schemas.microsoft.com/office/drawing/2014/main" id="{1810E0AA-0DE5-E360-7585-28146E2CC16D}"/>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142</a:t>
            </a:r>
          </a:p>
        </p:txBody>
      </p:sp>
      <p:pic>
        <p:nvPicPr>
          <p:cNvPr id="303109" name="Picture 10" descr="laying in grass">
            <a:extLst>
              <a:ext uri="{FF2B5EF4-FFF2-40B4-BE49-F238E27FC236}">
                <a16:creationId xmlns:a16="http://schemas.microsoft.com/office/drawing/2014/main" id="{4032AE0A-10AB-6C12-2EF4-5162220A5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3581400"/>
            <a:ext cx="3382963"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3">
            <a:extLst>
              <a:ext uri="{FF2B5EF4-FFF2-40B4-BE49-F238E27FC236}">
                <a16:creationId xmlns:a16="http://schemas.microsoft.com/office/drawing/2014/main" id="{101CF6D0-96C6-A07E-9F7B-6EAE5B25164C}"/>
              </a:ext>
            </a:extLst>
          </p:cNvPr>
          <p:cNvSpPr>
            <a:spLocks noGrp="1"/>
          </p:cNvSpPr>
          <p:nvPr>
            <p:ph type="subTitle" idx="4294967295"/>
          </p:nvPr>
        </p:nvSpPr>
        <p:spPr>
          <a:xfrm>
            <a:off x="2133600" y="1828800"/>
            <a:ext cx="8001000" cy="1600200"/>
          </a:xfrm>
        </p:spPr>
        <p:txBody>
          <a:bodyPr/>
          <a:lstStyle/>
          <a:p>
            <a:pPr marL="457200" lvl="1" indent="0">
              <a:lnSpc>
                <a:spcPct val="130000"/>
              </a:lnSpc>
              <a:buClr>
                <a:schemeClr val="tx2"/>
              </a:buClr>
              <a:buNone/>
            </a:pPr>
            <a:r>
              <a:rPr lang="en-US" altLang="en-US" sz="2400">
                <a:latin typeface="Arial" panose="020B0604020202020204" pitchFamily="34" charset="0"/>
              </a:rPr>
              <a:t>Notice any feelings of uneasiness or discomfort in your body. Focus your attention on these feelings for a few moments. </a:t>
            </a:r>
          </a:p>
          <a:p>
            <a:pPr marL="0" indent="0">
              <a:buNone/>
            </a:pPr>
            <a:endParaRPr lang="en-US" altLang="en-US" sz="2400">
              <a:latin typeface="Arial" panose="020B0604020202020204" pitchFamily="34" charset="0"/>
              <a:cs typeface="Vrinda" panose="020B0502040204020203" pitchFamily="34" charset="0"/>
            </a:endParaRPr>
          </a:p>
          <a:p>
            <a:pPr marL="0" indent="0" algn="ctr">
              <a:buNone/>
            </a:pPr>
            <a:endParaRPr lang="en-US" altLang="en-US" sz="2400">
              <a:latin typeface="Arial" panose="020B0604020202020204" pitchFamily="34" charset="0"/>
            </a:endParaRPr>
          </a:p>
        </p:txBody>
      </p:sp>
      <p:sp>
        <p:nvSpPr>
          <p:cNvPr id="305155" name="Title 1">
            <a:extLst>
              <a:ext uri="{FF2B5EF4-FFF2-40B4-BE49-F238E27FC236}">
                <a16:creationId xmlns:a16="http://schemas.microsoft.com/office/drawing/2014/main" id="{A9E93959-1356-2B87-24E7-4943C1DAA65E}"/>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Focusing</a:t>
            </a:r>
          </a:p>
        </p:txBody>
      </p:sp>
      <p:sp>
        <p:nvSpPr>
          <p:cNvPr id="305156" name="Slide Number Placeholder 4">
            <a:extLst>
              <a:ext uri="{FF2B5EF4-FFF2-40B4-BE49-F238E27FC236}">
                <a16:creationId xmlns:a16="http://schemas.microsoft.com/office/drawing/2014/main" id="{7EEAC24F-435E-34D3-7E8B-FA489BD1A3CB}"/>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143</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Content Placeholder 8">
            <a:extLst>
              <a:ext uri="{FF2B5EF4-FFF2-40B4-BE49-F238E27FC236}">
                <a16:creationId xmlns:a16="http://schemas.microsoft.com/office/drawing/2014/main" id="{E52EE6A2-B50F-83EB-F044-D4D18C5433A3}"/>
              </a:ext>
            </a:extLst>
          </p:cNvPr>
          <p:cNvSpPr>
            <a:spLocks noGrp="1"/>
          </p:cNvSpPr>
          <p:nvPr>
            <p:ph type="body" sz="quarter" idx="13"/>
          </p:nvPr>
        </p:nvSpPr>
        <p:spPr>
          <a:xfrm>
            <a:off x="2057400" y="1981200"/>
            <a:ext cx="8001000" cy="1295400"/>
          </a:xfrm>
        </p:spPr>
        <p:txBody>
          <a:bodyPr/>
          <a:lstStyle/>
          <a:p>
            <a:pPr marL="514350" indent="-514350">
              <a:lnSpc>
                <a:spcPct val="130000"/>
              </a:lnSpc>
              <a:buClr>
                <a:schemeClr val="tx2"/>
              </a:buClr>
            </a:pPr>
            <a:r>
              <a:rPr lang="en-US" altLang="en-US" sz="2400">
                <a:latin typeface="Arial" panose="020B0604020202020204" pitchFamily="34" charset="0"/>
              </a:rPr>
              <a:t>	Ask yourself, “What's between me and feeling fine?”  </a:t>
            </a:r>
          </a:p>
          <a:p>
            <a:pPr marL="514350" indent="-514350">
              <a:buClr>
                <a:schemeClr val="tx2"/>
              </a:buClr>
              <a:buFont typeface="Calibri" panose="020F0502020204030204" pitchFamily="34" charset="0"/>
              <a:buAutoNum type="arabicPeriod" startAt="2"/>
            </a:pPr>
            <a:endParaRPr lang="en-US" altLang="en-US" sz="2400">
              <a:latin typeface="Arial" panose="020B0604020202020204" pitchFamily="34" charset="0"/>
            </a:endParaRPr>
          </a:p>
        </p:txBody>
      </p:sp>
      <p:sp>
        <p:nvSpPr>
          <p:cNvPr id="307203" name="Title 1">
            <a:extLst>
              <a:ext uri="{FF2B5EF4-FFF2-40B4-BE49-F238E27FC236}">
                <a16:creationId xmlns:a16="http://schemas.microsoft.com/office/drawing/2014/main" id="{F79565D9-C252-F69D-5EAD-224772A1D329}"/>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Focusing</a:t>
            </a:r>
          </a:p>
        </p:txBody>
      </p:sp>
      <p:sp>
        <p:nvSpPr>
          <p:cNvPr id="307204" name="Slide Number Placeholder 4">
            <a:extLst>
              <a:ext uri="{FF2B5EF4-FFF2-40B4-BE49-F238E27FC236}">
                <a16:creationId xmlns:a16="http://schemas.microsoft.com/office/drawing/2014/main" id="{657292A8-77FD-3D96-3062-170358B0D65B}"/>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144</a:t>
            </a:r>
          </a:p>
        </p:txBody>
      </p:sp>
      <p:pic>
        <p:nvPicPr>
          <p:cNvPr id="307205" name="Picture 10" descr="canstock6139920">
            <a:extLst>
              <a:ext uri="{FF2B5EF4-FFF2-40B4-BE49-F238E27FC236}">
                <a16:creationId xmlns:a16="http://schemas.microsoft.com/office/drawing/2014/main" id="{93F213C4-5710-C680-7CD7-B4A80E2A7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1" y="3276600"/>
            <a:ext cx="2913063"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3">
            <a:extLst>
              <a:ext uri="{FF2B5EF4-FFF2-40B4-BE49-F238E27FC236}">
                <a16:creationId xmlns:a16="http://schemas.microsoft.com/office/drawing/2014/main" id="{4CA4EC02-C14D-DAF4-8261-C99C438D8FB7}"/>
              </a:ext>
            </a:extLst>
          </p:cNvPr>
          <p:cNvSpPr>
            <a:spLocks noGrp="1"/>
          </p:cNvSpPr>
          <p:nvPr>
            <p:ph type="subTitle" idx="4294967295"/>
          </p:nvPr>
        </p:nvSpPr>
        <p:spPr>
          <a:xfrm>
            <a:off x="2057400" y="1676400"/>
            <a:ext cx="8229600" cy="2895600"/>
          </a:xfrm>
        </p:spPr>
        <p:txBody>
          <a:bodyPr/>
          <a:lstStyle/>
          <a:p>
            <a:pPr marL="457200" lvl="1" indent="0">
              <a:lnSpc>
                <a:spcPct val="130000"/>
              </a:lnSpc>
              <a:buClr>
                <a:schemeClr val="tx2"/>
              </a:buClr>
              <a:buNone/>
            </a:pPr>
            <a:r>
              <a:rPr lang="en-US" altLang="en-US" sz="2400">
                <a:latin typeface="Arial" panose="020B0604020202020204" pitchFamily="34" charset="0"/>
              </a:rPr>
              <a:t>Don't answer; let the feeling that comes in your body do the answering. </a:t>
            </a:r>
          </a:p>
          <a:p>
            <a:pPr marL="0" indent="0">
              <a:buNone/>
            </a:pPr>
            <a:endParaRPr lang="en-US" altLang="en-US" sz="2400">
              <a:latin typeface="Arial" panose="020B0604020202020204" pitchFamily="34" charset="0"/>
            </a:endParaRPr>
          </a:p>
          <a:p>
            <a:pPr marL="457200" lvl="1" indent="0">
              <a:lnSpc>
                <a:spcPct val="130000"/>
              </a:lnSpc>
              <a:buClr>
                <a:schemeClr val="tx2"/>
              </a:buClr>
              <a:buNone/>
            </a:pPr>
            <a:r>
              <a:rPr lang="en-US" altLang="en-US" sz="2400">
                <a:latin typeface="Arial" panose="020B0604020202020204" pitchFamily="34" charset="0"/>
              </a:rPr>
              <a:t>As each concern comes up, put it aside, like making a list in your head.</a:t>
            </a:r>
          </a:p>
          <a:p>
            <a:pPr marL="0" indent="0" algn="ctr">
              <a:buNone/>
            </a:pPr>
            <a:endParaRPr lang="en-US" altLang="en-US" sz="2400">
              <a:latin typeface="Arial" panose="020B0604020202020204" pitchFamily="34" charset="0"/>
            </a:endParaRPr>
          </a:p>
        </p:txBody>
      </p:sp>
      <p:sp>
        <p:nvSpPr>
          <p:cNvPr id="309251" name="Title 1">
            <a:extLst>
              <a:ext uri="{FF2B5EF4-FFF2-40B4-BE49-F238E27FC236}">
                <a16:creationId xmlns:a16="http://schemas.microsoft.com/office/drawing/2014/main" id="{8EBBAC05-B508-38E3-0098-8E3C4DFF1B37}"/>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Focusing</a:t>
            </a:r>
          </a:p>
        </p:txBody>
      </p:sp>
      <p:sp>
        <p:nvSpPr>
          <p:cNvPr id="309252" name="Slide Number Placeholder 4">
            <a:extLst>
              <a:ext uri="{FF2B5EF4-FFF2-40B4-BE49-F238E27FC236}">
                <a16:creationId xmlns:a16="http://schemas.microsoft.com/office/drawing/2014/main" id="{705AF221-29F7-D074-791B-3D96A467AA77}"/>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145</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D07042E-9497-196E-95C6-C792E167C650}"/>
              </a:ext>
            </a:extLst>
          </p:cNvPr>
          <p:cNvSpPr>
            <a:spLocks noGrp="1"/>
          </p:cNvSpPr>
          <p:nvPr>
            <p:ph type="body" sz="quarter" idx="13"/>
          </p:nvPr>
        </p:nvSpPr>
        <p:spPr>
          <a:xfrm>
            <a:off x="1905000" y="1676400"/>
            <a:ext cx="8305800" cy="2133600"/>
          </a:xfrm>
        </p:spPr>
        <p:txBody>
          <a:bodyPr>
            <a:normAutofit/>
          </a:bodyPr>
          <a:lstStyle/>
          <a:p>
            <a:pPr marL="742950" indent="-742950">
              <a:lnSpc>
                <a:spcPct val="130000"/>
              </a:lnSpc>
              <a:buClr>
                <a:schemeClr val="tx2"/>
              </a:buClr>
              <a:defRPr/>
            </a:pPr>
            <a:r>
              <a:rPr lang="en-US" sz="2400" dirty="0"/>
              <a:t>	Review the list.</a:t>
            </a:r>
            <a:r>
              <a:rPr lang="en-US" sz="2400" dirty="0">
                <a:effectLst>
                  <a:outerShdw blurRad="38100" dist="38100" dir="2700000" algn="tl">
                    <a:srgbClr val="FFFFFF"/>
                  </a:outerShdw>
                </a:effectLst>
              </a:rPr>
              <a:t> </a:t>
            </a:r>
            <a:r>
              <a:rPr lang="en-US" sz="2400" dirty="0"/>
              <a:t>See which problem stands out, seems to be begging for your attention.  </a:t>
            </a:r>
          </a:p>
          <a:p>
            <a:pPr marL="742950" indent="-742950">
              <a:lnSpc>
                <a:spcPct val="90000"/>
              </a:lnSpc>
              <a:buClr>
                <a:schemeClr val="tx2"/>
              </a:buClr>
              <a:defRPr/>
            </a:pPr>
            <a:endParaRPr lang="en-US" sz="2400" dirty="0"/>
          </a:p>
          <a:p>
            <a:pPr marL="742950" indent="-742950">
              <a:lnSpc>
                <a:spcPct val="90000"/>
              </a:lnSpc>
              <a:defRPr/>
            </a:pPr>
            <a:r>
              <a:rPr lang="en-US" sz="2400" dirty="0"/>
              <a:t>                                   </a:t>
            </a:r>
          </a:p>
        </p:txBody>
      </p:sp>
      <p:sp>
        <p:nvSpPr>
          <p:cNvPr id="311299" name="Title 1">
            <a:extLst>
              <a:ext uri="{FF2B5EF4-FFF2-40B4-BE49-F238E27FC236}">
                <a16:creationId xmlns:a16="http://schemas.microsoft.com/office/drawing/2014/main" id="{CE0CBD44-A5B6-923D-FBD8-BA0C6C4D899B}"/>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Focusing</a:t>
            </a:r>
          </a:p>
        </p:txBody>
      </p:sp>
      <p:sp>
        <p:nvSpPr>
          <p:cNvPr id="311300" name="Slide Number Placeholder 4">
            <a:extLst>
              <a:ext uri="{FF2B5EF4-FFF2-40B4-BE49-F238E27FC236}">
                <a16:creationId xmlns:a16="http://schemas.microsoft.com/office/drawing/2014/main" id="{C217E6F8-BE2F-613A-F1AD-24A062E779F0}"/>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146</a:t>
            </a:r>
          </a:p>
        </p:txBody>
      </p:sp>
      <p:pic>
        <p:nvPicPr>
          <p:cNvPr id="311301" name="Picture 10" descr="list">
            <a:extLst>
              <a:ext uri="{FF2B5EF4-FFF2-40B4-BE49-F238E27FC236}">
                <a16:creationId xmlns:a16="http://schemas.microsoft.com/office/drawing/2014/main" id="{8DFCD933-33C1-360E-57E7-450B45A721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1" y="3124201"/>
            <a:ext cx="2486025"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3">
            <a:extLst>
              <a:ext uri="{FF2B5EF4-FFF2-40B4-BE49-F238E27FC236}">
                <a16:creationId xmlns:a16="http://schemas.microsoft.com/office/drawing/2014/main" id="{92B21043-5E72-77CB-C80F-41D177CB9BC7}"/>
              </a:ext>
            </a:extLst>
          </p:cNvPr>
          <p:cNvSpPr>
            <a:spLocks noGrp="1"/>
          </p:cNvSpPr>
          <p:nvPr>
            <p:ph type="subTitle" idx="4294967295"/>
          </p:nvPr>
        </p:nvSpPr>
        <p:spPr>
          <a:xfrm>
            <a:off x="2133600" y="1981200"/>
            <a:ext cx="8001000" cy="1143000"/>
          </a:xfrm>
        </p:spPr>
        <p:txBody>
          <a:bodyPr/>
          <a:lstStyle/>
          <a:p>
            <a:pPr marL="457200" lvl="1" indent="0">
              <a:lnSpc>
                <a:spcPct val="130000"/>
              </a:lnSpc>
              <a:buClr>
                <a:schemeClr val="tx2"/>
              </a:buClr>
              <a:buNone/>
            </a:pPr>
            <a:r>
              <a:rPr lang="en-US" altLang="en-US" sz="2400">
                <a:latin typeface="Arial" panose="020B0604020202020204" pitchFamily="34" charset="0"/>
              </a:rPr>
              <a:t>It may be different from the one you thought was most important.  </a:t>
            </a:r>
          </a:p>
          <a:p>
            <a:pPr marL="457200" lvl="1" indent="0">
              <a:buClr>
                <a:schemeClr val="tx2"/>
              </a:buClr>
              <a:buNone/>
            </a:pPr>
            <a:endParaRPr lang="en-US" altLang="en-US" sz="2400">
              <a:latin typeface="Arial" panose="020B0604020202020204" pitchFamily="34" charset="0"/>
            </a:endParaRPr>
          </a:p>
          <a:p>
            <a:pPr marL="457200" lvl="1" indent="0">
              <a:buClr>
                <a:schemeClr val="tx2"/>
              </a:buClr>
              <a:buNone/>
            </a:pPr>
            <a:endParaRPr lang="en-US" altLang="en-US" sz="2400">
              <a:latin typeface="Arial" panose="020B0604020202020204" pitchFamily="34" charset="0"/>
            </a:endParaRPr>
          </a:p>
          <a:p>
            <a:pPr marL="0" indent="0" algn="ctr">
              <a:buNone/>
            </a:pPr>
            <a:endParaRPr lang="en-US" altLang="en-US" sz="2400">
              <a:latin typeface="Arial" panose="020B0604020202020204" pitchFamily="34" charset="0"/>
            </a:endParaRPr>
          </a:p>
        </p:txBody>
      </p:sp>
      <p:sp>
        <p:nvSpPr>
          <p:cNvPr id="313347" name="Title 1">
            <a:extLst>
              <a:ext uri="{FF2B5EF4-FFF2-40B4-BE49-F238E27FC236}">
                <a16:creationId xmlns:a16="http://schemas.microsoft.com/office/drawing/2014/main" id="{392A1C56-191A-1DEF-B61A-16FEA6DC065F}"/>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Focusing</a:t>
            </a:r>
          </a:p>
        </p:txBody>
      </p:sp>
      <p:sp>
        <p:nvSpPr>
          <p:cNvPr id="313348" name="Slide Number Placeholder 4">
            <a:extLst>
              <a:ext uri="{FF2B5EF4-FFF2-40B4-BE49-F238E27FC236}">
                <a16:creationId xmlns:a16="http://schemas.microsoft.com/office/drawing/2014/main" id="{72EC34BC-19FE-C508-6491-75DC4026B262}"/>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147</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ext Placeholder 8">
            <a:extLst>
              <a:ext uri="{FF2B5EF4-FFF2-40B4-BE49-F238E27FC236}">
                <a16:creationId xmlns:a16="http://schemas.microsoft.com/office/drawing/2014/main" id="{A6026185-0EE0-D1DA-71F7-0152696815CB}"/>
              </a:ext>
            </a:extLst>
          </p:cNvPr>
          <p:cNvSpPr>
            <a:spLocks noGrp="1"/>
          </p:cNvSpPr>
          <p:nvPr>
            <p:ph type="body" sz="quarter" idx="13"/>
          </p:nvPr>
        </p:nvSpPr>
        <p:spPr>
          <a:xfrm>
            <a:off x="2133600" y="1828800"/>
            <a:ext cx="7924800" cy="2438400"/>
          </a:xfrm>
        </p:spPr>
        <p:txBody>
          <a:bodyPr/>
          <a:lstStyle/>
          <a:p>
            <a:pPr lvl="1">
              <a:lnSpc>
                <a:spcPct val="130000"/>
              </a:lnSpc>
              <a:buClr>
                <a:schemeClr val="tx1"/>
              </a:buClr>
            </a:pPr>
            <a:r>
              <a:rPr lang="en-US" altLang="en-US" sz="2400">
                <a:latin typeface="Arial" panose="020B0604020202020204" pitchFamily="34" charset="0"/>
              </a:rPr>
              <a:t>Ask yourself if it’s okay to focus on the problem. </a:t>
            </a:r>
          </a:p>
          <a:p>
            <a:pPr lvl="1">
              <a:lnSpc>
                <a:spcPct val="130000"/>
              </a:lnSpc>
              <a:buClr>
                <a:schemeClr val="tx1"/>
              </a:buClr>
            </a:pPr>
            <a:endParaRPr lang="en-US" altLang="en-US" sz="2400">
              <a:latin typeface="Arial" panose="020B0604020202020204" pitchFamily="34" charset="0"/>
            </a:endParaRPr>
          </a:p>
          <a:p>
            <a:pPr lvl="1">
              <a:lnSpc>
                <a:spcPct val="130000"/>
              </a:lnSpc>
              <a:buClr>
                <a:schemeClr val="tx1"/>
              </a:buClr>
            </a:pPr>
            <a:r>
              <a:rPr lang="en-US" altLang="en-US" sz="2400">
                <a:latin typeface="Arial" panose="020B0604020202020204" pitchFamily="34" charset="0"/>
              </a:rPr>
              <a:t>If the answer is yes, notice what you sense in your body when you recall the whole of that problem.  </a:t>
            </a:r>
          </a:p>
          <a:p>
            <a:pPr lvl="1">
              <a:lnSpc>
                <a:spcPct val="90000"/>
              </a:lnSpc>
              <a:buClr>
                <a:schemeClr val="tx2"/>
              </a:buClr>
              <a:buFont typeface="Wingdings" panose="05000000000000000000" pitchFamily="2" charset="2"/>
              <a:buNone/>
            </a:pPr>
            <a:endParaRPr lang="en-US" altLang="en-US" sz="2400">
              <a:latin typeface="Arial" panose="020B0604020202020204" pitchFamily="34" charset="0"/>
            </a:endParaRPr>
          </a:p>
        </p:txBody>
      </p:sp>
      <p:sp>
        <p:nvSpPr>
          <p:cNvPr id="315395" name="Title 1">
            <a:extLst>
              <a:ext uri="{FF2B5EF4-FFF2-40B4-BE49-F238E27FC236}">
                <a16:creationId xmlns:a16="http://schemas.microsoft.com/office/drawing/2014/main" id="{EDB4B265-55C6-E7AF-3FFC-4980CC68795A}"/>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Focusing</a:t>
            </a:r>
          </a:p>
        </p:txBody>
      </p:sp>
      <p:sp>
        <p:nvSpPr>
          <p:cNvPr id="315396" name="Slide Number Placeholder 4">
            <a:extLst>
              <a:ext uri="{FF2B5EF4-FFF2-40B4-BE49-F238E27FC236}">
                <a16:creationId xmlns:a16="http://schemas.microsoft.com/office/drawing/2014/main" id="{DAD10E91-78FE-2FA4-85AD-342EB8C4107E}"/>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148</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3">
            <a:extLst>
              <a:ext uri="{FF2B5EF4-FFF2-40B4-BE49-F238E27FC236}">
                <a16:creationId xmlns:a16="http://schemas.microsoft.com/office/drawing/2014/main" id="{1007A288-FBCD-BA2E-3071-4E8CED4E628B}"/>
              </a:ext>
            </a:extLst>
          </p:cNvPr>
          <p:cNvSpPr>
            <a:spLocks noGrp="1"/>
          </p:cNvSpPr>
          <p:nvPr>
            <p:ph type="subTitle" idx="4294967295"/>
          </p:nvPr>
        </p:nvSpPr>
        <p:spPr>
          <a:xfrm>
            <a:off x="2133600" y="2057400"/>
            <a:ext cx="8077200" cy="1371600"/>
          </a:xfrm>
        </p:spPr>
        <p:txBody>
          <a:bodyPr/>
          <a:lstStyle/>
          <a:p>
            <a:pPr marL="457200" lvl="1" indent="0">
              <a:lnSpc>
                <a:spcPct val="130000"/>
              </a:lnSpc>
              <a:buClr>
                <a:schemeClr val="tx2"/>
              </a:buClr>
              <a:buNone/>
            </a:pPr>
            <a:r>
              <a:rPr lang="en-US" altLang="en-US" sz="2400">
                <a:latin typeface="Arial" panose="020B0604020202020204" pitchFamily="34" charset="0"/>
              </a:rPr>
              <a:t>If the answer is no, choose another problem that stands out and let the other alone for the time being.  </a:t>
            </a:r>
          </a:p>
          <a:p>
            <a:pPr marL="457200" lvl="1" indent="0" algn="ctr">
              <a:buClr>
                <a:schemeClr val="tx2"/>
              </a:buClr>
              <a:buNone/>
            </a:pPr>
            <a:endParaRPr lang="en-US" altLang="en-US" sz="2400">
              <a:latin typeface="Arial" panose="020B0604020202020204" pitchFamily="34" charset="0"/>
            </a:endParaRPr>
          </a:p>
          <a:p>
            <a:pPr marL="0" indent="0" algn="ctr">
              <a:buNone/>
            </a:pPr>
            <a:endParaRPr lang="en-US" altLang="en-US" sz="2400">
              <a:latin typeface="Arial" panose="020B0604020202020204" pitchFamily="34" charset="0"/>
            </a:endParaRPr>
          </a:p>
        </p:txBody>
      </p:sp>
      <p:sp>
        <p:nvSpPr>
          <p:cNvPr id="317443" name="Title 1">
            <a:extLst>
              <a:ext uri="{FF2B5EF4-FFF2-40B4-BE49-F238E27FC236}">
                <a16:creationId xmlns:a16="http://schemas.microsoft.com/office/drawing/2014/main" id="{4D4366F8-8BD0-5DA2-1BA9-F6C1457C2B9E}"/>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Focusing</a:t>
            </a:r>
          </a:p>
        </p:txBody>
      </p:sp>
      <p:sp>
        <p:nvSpPr>
          <p:cNvPr id="317444" name="Slide Number Placeholder 4">
            <a:extLst>
              <a:ext uri="{FF2B5EF4-FFF2-40B4-BE49-F238E27FC236}">
                <a16:creationId xmlns:a16="http://schemas.microsoft.com/office/drawing/2014/main" id="{FC858AC5-62DC-10D1-2026-C0DA24F57C59}"/>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149</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3">
            <a:extLst>
              <a:ext uri="{FF2B5EF4-FFF2-40B4-BE49-F238E27FC236}">
                <a16:creationId xmlns:a16="http://schemas.microsoft.com/office/drawing/2014/main" id="{BCC6358E-8BB6-9D0D-CC20-9806DD3580ED}"/>
              </a:ext>
            </a:extLst>
          </p:cNvPr>
          <p:cNvSpPr>
            <a:spLocks noGrp="1"/>
          </p:cNvSpPr>
          <p:nvPr>
            <p:ph type="subTitle" idx="4294967295"/>
          </p:nvPr>
        </p:nvSpPr>
        <p:spPr>
          <a:xfrm>
            <a:off x="2057400" y="2057400"/>
            <a:ext cx="8229600" cy="1371600"/>
          </a:xfrm>
        </p:spPr>
        <p:txBody>
          <a:bodyPr/>
          <a:lstStyle/>
          <a:p>
            <a:pPr marL="457200" lvl="1" indent="0">
              <a:lnSpc>
                <a:spcPct val="130000"/>
              </a:lnSpc>
              <a:buClr>
                <a:schemeClr val="tx2"/>
              </a:buClr>
              <a:buNone/>
            </a:pPr>
            <a:r>
              <a:rPr lang="en-US" altLang="en-US" sz="2400">
                <a:latin typeface="Arial" panose="020B0604020202020204" pitchFamily="34" charset="0"/>
              </a:rPr>
              <a:t>Sense all the feeling of the problem.  Really feel it in your body for several minutes.</a:t>
            </a:r>
          </a:p>
          <a:p>
            <a:pPr marL="0" indent="0" algn="ctr">
              <a:buNone/>
            </a:pPr>
            <a:endParaRPr lang="en-US" altLang="en-US" sz="2400">
              <a:latin typeface="Arial" panose="020B0604020202020204" pitchFamily="34" charset="0"/>
            </a:endParaRPr>
          </a:p>
        </p:txBody>
      </p:sp>
      <p:sp>
        <p:nvSpPr>
          <p:cNvPr id="319491" name="Title 1">
            <a:extLst>
              <a:ext uri="{FF2B5EF4-FFF2-40B4-BE49-F238E27FC236}">
                <a16:creationId xmlns:a16="http://schemas.microsoft.com/office/drawing/2014/main" id="{80FACDFB-4CE4-5E5D-6F0D-3274A94D41B7}"/>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Focusing</a:t>
            </a:r>
          </a:p>
        </p:txBody>
      </p:sp>
      <p:sp>
        <p:nvSpPr>
          <p:cNvPr id="319492" name="Slide Number Placeholder 4">
            <a:extLst>
              <a:ext uri="{FF2B5EF4-FFF2-40B4-BE49-F238E27FC236}">
                <a16:creationId xmlns:a16="http://schemas.microsoft.com/office/drawing/2014/main" id="{56BEB3EB-B3C7-9889-F593-3474813102BA}"/>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150</a:t>
            </a:r>
          </a:p>
        </p:txBody>
      </p:sp>
      <p:pic>
        <p:nvPicPr>
          <p:cNvPr id="319493" name="Picture 7" descr="deep thought">
            <a:extLst>
              <a:ext uri="{FF2B5EF4-FFF2-40B4-BE49-F238E27FC236}">
                <a16:creationId xmlns:a16="http://schemas.microsoft.com/office/drawing/2014/main" id="{AE5B4782-8DAA-8E7E-A117-F730BED68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505201"/>
            <a:ext cx="14351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Text Placeholder 10">
            <a:extLst>
              <a:ext uri="{FF2B5EF4-FFF2-40B4-BE49-F238E27FC236}">
                <a16:creationId xmlns:a16="http://schemas.microsoft.com/office/drawing/2014/main" id="{AD4F3474-8D06-0E9F-C113-D61382E5C83F}"/>
              </a:ext>
            </a:extLst>
          </p:cNvPr>
          <p:cNvSpPr>
            <a:spLocks noGrp="1"/>
          </p:cNvSpPr>
          <p:nvPr>
            <p:ph type="body" sz="quarter" idx="13"/>
          </p:nvPr>
        </p:nvSpPr>
        <p:spPr>
          <a:xfrm>
            <a:off x="1981200" y="1828800"/>
            <a:ext cx="8305800" cy="1524000"/>
          </a:xfrm>
        </p:spPr>
        <p:txBody>
          <a:bodyPr/>
          <a:lstStyle/>
          <a:p>
            <a:pPr marL="514350" indent="-514350">
              <a:lnSpc>
                <a:spcPct val="130000"/>
              </a:lnSpc>
              <a:buClr>
                <a:schemeClr val="tx2"/>
              </a:buClr>
            </a:pPr>
            <a:r>
              <a:rPr lang="en-US" altLang="en-US" sz="2400">
                <a:latin typeface="Arial" panose="020B0604020202020204" pitchFamily="34" charset="0"/>
              </a:rPr>
              <a:t>	Let a word, phrase, or image that matches the feeling of this problem come into your mind. </a:t>
            </a:r>
          </a:p>
          <a:p>
            <a:pPr marL="514350" indent="-514350">
              <a:lnSpc>
                <a:spcPct val="80000"/>
              </a:lnSpc>
              <a:buClr>
                <a:schemeClr val="tx2"/>
              </a:buClr>
              <a:buFont typeface="Calibri" panose="020F0502020204030204" pitchFamily="34" charset="0"/>
              <a:buAutoNum type="arabicPeriod" startAt="4"/>
            </a:pPr>
            <a:endParaRPr lang="en-US" altLang="en-US" sz="2400">
              <a:latin typeface="Arial" panose="020B0604020202020204" pitchFamily="34" charset="0"/>
            </a:endParaRPr>
          </a:p>
          <a:p>
            <a:pPr marL="514350" indent="-514350">
              <a:lnSpc>
                <a:spcPct val="80000"/>
              </a:lnSpc>
              <a:buClr>
                <a:schemeClr val="tx2"/>
              </a:buClr>
            </a:pPr>
            <a:br>
              <a:rPr lang="en-US" altLang="en-US" sz="2400">
                <a:latin typeface="Arial" panose="020B0604020202020204" pitchFamily="34" charset="0"/>
                <a:cs typeface="Vrinda" panose="020B0502040204020203" pitchFamily="34" charset="0"/>
              </a:rPr>
            </a:br>
            <a:endParaRPr lang="en-US" altLang="en-US" sz="2400">
              <a:latin typeface="Arial" panose="020B0604020202020204" pitchFamily="34" charset="0"/>
            </a:endParaRPr>
          </a:p>
        </p:txBody>
      </p:sp>
      <p:sp>
        <p:nvSpPr>
          <p:cNvPr id="321539" name="Title 1">
            <a:extLst>
              <a:ext uri="{FF2B5EF4-FFF2-40B4-BE49-F238E27FC236}">
                <a16:creationId xmlns:a16="http://schemas.microsoft.com/office/drawing/2014/main" id="{AF3D5925-8251-77E5-FBF2-D6B0FBCF513B}"/>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Focusing</a:t>
            </a:r>
          </a:p>
        </p:txBody>
      </p:sp>
      <p:sp>
        <p:nvSpPr>
          <p:cNvPr id="321540" name="Slide Number Placeholder 4">
            <a:extLst>
              <a:ext uri="{FF2B5EF4-FFF2-40B4-BE49-F238E27FC236}">
                <a16:creationId xmlns:a16="http://schemas.microsoft.com/office/drawing/2014/main" id="{9D5BFC8C-F6CD-88B7-FF41-5EE58B76A843}"/>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151</a:t>
            </a:r>
          </a:p>
        </p:txBody>
      </p:sp>
      <p:pic>
        <p:nvPicPr>
          <p:cNvPr id="321541" name="Picture 10" descr="thought-bubble1">
            <a:extLst>
              <a:ext uri="{FF2B5EF4-FFF2-40B4-BE49-F238E27FC236}">
                <a16:creationId xmlns:a16="http://schemas.microsoft.com/office/drawing/2014/main" id="{A7C9F4AC-55F1-9D71-B92C-28784F09E7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200401"/>
            <a:ext cx="2286000"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3">
            <a:extLst>
              <a:ext uri="{FF2B5EF4-FFF2-40B4-BE49-F238E27FC236}">
                <a16:creationId xmlns:a16="http://schemas.microsoft.com/office/drawing/2014/main" id="{105488F2-D2E9-BDA8-48F1-F17EDD168DC6}"/>
              </a:ext>
            </a:extLst>
          </p:cNvPr>
          <p:cNvSpPr>
            <a:spLocks noGrp="1"/>
          </p:cNvSpPr>
          <p:nvPr>
            <p:ph type="body" idx="4294967295"/>
          </p:nvPr>
        </p:nvSpPr>
        <p:spPr>
          <a:xfrm>
            <a:off x="2133600" y="1676400"/>
            <a:ext cx="7772400" cy="2362200"/>
          </a:xfrm>
        </p:spPr>
        <p:txBody>
          <a:bodyPr/>
          <a:lstStyle/>
          <a:p>
            <a:pPr lvl="1">
              <a:lnSpc>
                <a:spcPct val="90000"/>
              </a:lnSpc>
              <a:buClr>
                <a:schemeClr val="tx1"/>
              </a:buClr>
            </a:pPr>
            <a:r>
              <a:rPr lang="en-US" altLang="en-US" sz="2400">
                <a:latin typeface="Arial" panose="020B0604020202020204" pitchFamily="34" charset="0"/>
              </a:rPr>
              <a:t>You may have discovered them yourself or learned about them from others.  </a:t>
            </a:r>
          </a:p>
          <a:p>
            <a:pPr lvl="1">
              <a:lnSpc>
                <a:spcPct val="90000"/>
              </a:lnSpc>
              <a:buClr>
                <a:schemeClr val="tx1"/>
              </a:buClr>
            </a:pPr>
            <a:endParaRPr lang="en-US" altLang="en-US" sz="2400">
              <a:latin typeface="Arial" panose="020B0604020202020204" pitchFamily="34" charset="0"/>
            </a:endParaRPr>
          </a:p>
          <a:p>
            <a:pPr lvl="1">
              <a:lnSpc>
                <a:spcPct val="90000"/>
              </a:lnSpc>
              <a:buClr>
                <a:schemeClr val="tx1"/>
              </a:buClr>
            </a:pPr>
            <a:r>
              <a:rPr lang="en-US" altLang="en-US" sz="2400">
                <a:latin typeface="Arial" panose="020B0604020202020204" pitchFamily="34" charset="0"/>
              </a:rPr>
              <a:t>Most of them are simple, safe, free and non-invasive.</a:t>
            </a:r>
          </a:p>
          <a:p>
            <a:pPr>
              <a:lnSpc>
                <a:spcPct val="90000"/>
              </a:lnSpc>
            </a:pPr>
            <a:endParaRPr lang="en-US" altLang="en-US" sz="2400">
              <a:latin typeface="Arial" panose="020B0604020202020204" pitchFamily="34" charset="0"/>
            </a:endParaRPr>
          </a:p>
        </p:txBody>
      </p:sp>
      <p:sp>
        <p:nvSpPr>
          <p:cNvPr id="231427" name="Title 4">
            <a:extLst>
              <a:ext uri="{FF2B5EF4-FFF2-40B4-BE49-F238E27FC236}">
                <a16:creationId xmlns:a16="http://schemas.microsoft.com/office/drawing/2014/main" id="{EE2A92E8-9E54-B95E-CCF9-F25C19341476}"/>
              </a:ext>
            </a:extLst>
          </p:cNvPr>
          <p:cNvSpPr>
            <a:spLocks noGrp="1"/>
          </p:cNvSpPr>
          <p:nvPr>
            <p:ph type="title" idx="4294967295"/>
          </p:nvPr>
        </p:nvSpPr>
        <p:spPr/>
        <p:txBody>
          <a:bodyPr/>
          <a:lstStyle/>
          <a:p>
            <a:r>
              <a:rPr lang="en-US" altLang="en-US" sz="3800" b="1">
                <a:latin typeface="Arial" panose="020B0604020202020204" pitchFamily="34" charset="0"/>
              </a:rPr>
              <a:t>Wellness Tools</a:t>
            </a:r>
          </a:p>
        </p:txBody>
      </p:sp>
      <p:sp>
        <p:nvSpPr>
          <p:cNvPr id="231428" name="Slide Number Placeholder 4">
            <a:extLst>
              <a:ext uri="{FF2B5EF4-FFF2-40B4-BE49-F238E27FC236}">
                <a16:creationId xmlns:a16="http://schemas.microsoft.com/office/drawing/2014/main" id="{8DDAF427-DC0A-4718-F5F3-D224CFA40900}"/>
              </a:ext>
            </a:extLst>
          </p:cNvPr>
          <p:cNvSpPr txBox="1">
            <a:spLocks noGrp="1"/>
          </p:cNvSpPr>
          <p:nvPr/>
        </p:nvSpPr>
        <p:spPr bwMode="auto">
          <a:xfrm>
            <a:off x="91440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107</a:t>
            </a:r>
          </a:p>
        </p:txBody>
      </p:sp>
      <p:pic>
        <p:nvPicPr>
          <p:cNvPr id="231429" name="Picture 7" descr="DSCN0624">
            <a:extLst>
              <a:ext uri="{FF2B5EF4-FFF2-40B4-BE49-F238E27FC236}">
                <a16:creationId xmlns:a16="http://schemas.microsoft.com/office/drawing/2014/main" id="{A2B3F9EE-8A34-FF6D-5653-D3E1EBA9B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352801"/>
            <a:ext cx="1938338"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3">
            <a:extLst>
              <a:ext uri="{FF2B5EF4-FFF2-40B4-BE49-F238E27FC236}">
                <a16:creationId xmlns:a16="http://schemas.microsoft.com/office/drawing/2014/main" id="{BF8E0D5F-7E79-6528-6E0F-1A786A49FA13}"/>
              </a:ext>
            </a:extLst>
          </p:cNvPr>
          <p:cNvSpPr>
            <a:spLocks noGrp="1"/>
          </p:cNvSpPr>
          <p:nvPr>
            <p:ph type="subTitle" idx="4294967295"/>
          </p:nvPr>
        </p:nvSpPr>
        <p:spPr>
          <a:xfrm>
            <a:off x="2286000" y="1981200"/>
            <a:ext cx="7772400" cy="914400"/>
          </a:xfrm>
        </p:spPr>
        <p:txBody>
          <a:bodyPr/>
          <a:lstStyle/>
          <a:p>
            <a:pPr marL="0" indent="0">
              <a:lnSpc>
                <a:spcPct val="130000"/>
              </a:lnSpc>
              <a:buClr>
                <a:schemeClr val="tx2"/>
              </a:buClr>
              <a:buNone/>
            </a:pPr>
            <a:r>
              <a:rPr lang="en-US" altLang="en-US" sz="2400">
                <a:latin typeface="Arial" panose="020B0604020202020204" pitchFamily="34" charset="0"/>
              </a:rPr>
              <a:t>Go back and forth between the word, phrase or image and the felt sense. </a:t>
            </a:r>
          </a:p>
          <a:p>
            <a:pPr marL="114300" lvl="1" indent="0">
              <a:lnSpc>
                <a:spcPct val="110000"/>
              </a:lnSpc>
              <a:buClr>
                <a:schemeClr val="tx2"/>
              </a:buClr>
              <a:buNone/>
            </a:pPr>
            <a:endParaRPr lang="en-US" altLang="en-US" sz="2400">
              <a:latin typeface="Arial" panose="020B0604020202020204" pitchFamily="34" charset="0"/>
            </a:endParaRPr>
          </a:p>
          <a:p>
            <a:pPr marL="114300" lvl="1" indent="0" algn="ctr">
              <a:lnSpc>
                <a:spcPct val="110000"/>
              </a:lnSpc>
              <a:buClr>
                <a:schemeClr val="tx2"/>
              </a:buClr>
              <a:buNone/>
            </a:pPr>
            <a:endParaRPr lang="en-US" altLang="en-US" sz="2400">
              <a:latin typeface="Arial" panose="020B0604020202020204" pitchFamily="34" charset="0"/>
            </a:endParaRPr>
          </a:p>
          <a:p>
            <a:pPr marL="0" indent="0" algn="ctr">
              <a:lnSpc>
                <a:spcPct val="110000"/>
              </a:lnSpc>
              <a:buNone/>
            </a:pPr>
            <a:endParaRPr lang="en-US" altLang="en-US" sz="2400">
              <a:latin typeface="Arial" panose="020B0604020202020204" pitchFamily="34" charset="0"/>
            </a:endParaRPr>
          </a:p>
        </p:txBody>
      </p:sp>
      <p:sp>
        <p:nvSpPr>
          <p:cNvPr id="323587" name="Title 1">
            <a:extLst>
              <a:ext uri="{FF2B5EF4-FFF2-40B4-BE49-F238E27FC236}">
                <a16:creationId xmlns:a16="http://schemas.microsoft.com/office/drawing/2014/main" id="{84D6AF4D-8F88-B3F6-E7AF-0C3FE1A72CB7}"/>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Focusing</a:t>
            </a:r>
          </a:p>
        </p:txBody>
      </p:sp>
      <p:sp>
        <p:nvSpPr>
          <p:cNvPr id="323588" name="Slide Number Placeholder 4">
            <a:extLst>
              <a:ext uri="{FF2B5EF4-FFF2-40B4-BE49-F238E27FC236}">
                <a16:creationId xmlns:a16="http://schemas.microsoft.com/office/drawing/2014/main" id="{D492DD9C-1A70-66CA-B61F-C199DDA41AF5}"/>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152</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a:extLst>
              <a:ext uri="{FF2B5EF4-FFF2-40B4-BE49-F238E27FC236}">
                <a16:creationId xmlns:a16="http://schemas.microsoft.com/office/drawing/2014/main" id="{EF7DE958-F8C9-F7AC-B974-CBE185FA2175}"/>
              </a:ext>
            </a:extLst>
          </p:cNvPr>
          <p:cNvSpPr>
            <a:spLocks noGrp="1"/>
          </p:cNvSpPr>
          <p:nvPr>
            <p:ph type="subTitle" idx="4294967295"/>
          </p:nvPr>
        </p:nvSpPr>
        <p:spPr>
          <a:xfrm>
            <a:off x="2133600" y="1905000"/>
            <a:ext cx="8077200" cy="1524000"/>
          </a:xfrm>
        </p:spPr>
        <p:txBody>
          <a:bodyPr/>
          <a:lstStyle/>
          <a:p>
            <a:pPr marL="457200" lvl="1" indent="0">
              <a:lnSpc>
                <a:spcPct val="130000"/>
              </a:lnSpc>
              <a:buClr>
                <a:schemeClr val="tx2"/>
              </a:buClr>
              <a:buNone/>
            </a:pPr>
            <a:r>
              <a:rPr lang="en-US" altLang="en-US" sz="2400">
                <a:latin typeface="Arial" panose="020B0604020202020204" pitchFamily="34" charset="0"/>
              </a:rPr>
              <a:t>Do they really match?  If they don't match, find another word, phrase or image to work with that does feel like a match. </a:t>
            </a:r>
          </a:p>
          <a:p>
            <a:pPr marL="0" indent="0" algn="ctr">
              <a:buNone/>
            </a:pPr>
            <a:endParaRPr lang="en-US" altLang="en-US" sz="2400">
              <a:latin typeface="Arial" panose="020B0604020202020204" pitchFamily="34" charset="0"/>
            </a:endParaRPr>
          </a:p>
        </p:txBody>
      </p:sp>
      <p:sp>
        <p:nvSpPr>
          <p:cNvPr id="325635" name="Title 1">
            <a:extLst>
              <a:ext uri="{FF2B5EF4-FFF2-40B4-BE49-F238E27FC236}">
                <a16:creationId xmlns:a16="http://schemas.microsoft.com/office/drawing/2014/main" id="{EBEEFA37-D64C-B5BE-11F3-F668F68105B9}"/>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Focusing</a:t>
            </a:r>
          </a:p>
        </p:txBody>
      </p:sp>
      <p:sp>
        <p:nvSpPr>
          <p:cNvPr id="325636" name="Slide Number Placeholder 4">
            <a:extLst>
              <a:ext uri="{FF2B5EF4-FFF2-40B4-BE49-F238E27FC236}">
                <a16:creationId xmlns:a16="http://schemas.microsoft.com/office/drawing/2014/main" id="{C5D970FE-87DF-B699-9612-91F0796F7FA8}"/>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153</a:t>
            </a:r>
          </a:p>
        </p:txBody>
      </p:sp>
      <p:pic>
        <p:nvPicPr>
          <p:cNvPr id="325637" name="Picture 7" descr="thoughts">
            <a:extLst>
              <a:ext uri="{FF2B5EF4-FFF2-40B4-BE49-F238E27FC236}">
                <a16:creationId xmlns:a16="http://schemas.microsoft.com/office/drawing/2014/main" id="{7EB76C7E-A765-2414-BD5C-4642C9E132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429001"/>
            <a:ext cx="254158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Text Placeholder 5">
            <a:extLst>
              <a:ext uri="{FF2B5EF4-FFF2-40B4-BE49-F238E27FC236}">
                <a16:creationId xmlns:a16="http://schemas.microsoft.com/office/drawing/2014/main" id="{3FCF9CDC-A6FC-0921-2A8A-A797377590A7}"/>
              </a:ext>
            </a:extLst>
          </p:cNvPr>
          <p:cNvSpPr>
            <a:spLocks noGrp="1"/>
          </p:cNvSpPr>
          <p:nvPr>
            <p:ph type="body" sz="quarter" idx="13"/>
          </p:nvPr>
        </p:nvSpPr>
        <p:spPr>
          <a:xfrm>
            <a:off x="1524000" y="1828800"/>
            <a:ext cx="8763000" cy="1676400"/>
          </a:xfrm>
        </p:spPr>
        <p:txBody>
          <a:bodyPr/>
          <a:lstStyle/>
          <a:p>
            <a:pPr marL="1028700" lvl="2" indent="-114300">
              <a:lnSpc>
                <a:spcPct val="130000"/>
              </a:lnSpc>
              <a:buClr>
                <a:schemeClr val="tx2"/>
              </a:buClr>
              <a:buNone/>
            </a:pPr>
            <a:r>
              <a:rPr lang="en-US" altLang="en-US">
                <a:latin typeface="Arial" panose="020B0604020202020204" pitchFamily="34" charset="0"/>
              </a:rPr>
              <a:t>	When they match, go back and forth several times between the word, phrase or image and the feeling in your body.  </a:t>
            </a:r>
          </a:p>
          <a:p>
            <a:pPr marL="914400" lvl="1" indent="-514350">
              <a:lnSpc>
                <a:spcPct val="130000"/>
              </a:lnSpc>
              <a:buClr>
                <a:schemeClr val="tx2"/>
              </a:buClr>
              <a:buNone/>
            </a:pPr>
            <a:endParaRPr lang="en-US" altLang="en-US" sz="2400">
              <a:latin typeface="Arial" panose="020B0604020202020204" pitchFamily="34" charset="0"/>
            </a:endParaRPr>
          </a:p>
        </p:txBody>
      </p:sp>
      <p:sp>
        <p:nvSpPr>
          <p:cNvPr id="327683" name="Title 1">
            <a:extLst>
              <a:ext uri="{FF2B5EF4-FFF2-40B4-BE49-F238E27FC236}">
                <a16:creationId xmlns:a16="http://schemas.microsoft.com/office/drawing/2014/main" id="{2CC3F71D-DC28-A504-9F59-C20C8E1D09B1}"/>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Focusing</a:t>
            </a:r>
          </a:p>
        </p:txBody>
      </p:sp>
      <p:sp>
        <p:nvSpPr>
          <p:cNvPr id="327684" name="Slide Number Placeholder 4">
            <a:extLst>
              <a:ext uri="{FF2B5EF4-FFF2-40B4-BE49-F238E27FC236}">
                <a16:creationId xmlns:a16="http://schemas.microsoft.com/office/drawing/2014/main" id="{230B8AC0-8B96-E7DD-93A1-169EAF04FDE8}"/>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154</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a:extLst>
              <a:ext uri="{FF2B5EF4-FFF2-40B4-BE49-F238E27FC236}">
                <a16:creationId xmlns:a16="http://schemas.microsoft.com/office/drawing/2014/main" id="{1A25B49F-46D8-15E3-AB59-E9213E4CFDE0}"/>
              </a:ext>
            </a:extLst>
          </p:cNvPr>
          <p:cNvSpPr>
            <a:spLocks noGrp="1"/>
          </p:cNvSpPr>
          <p:nvPr>
            <p:ph type="subTitle" idx="4294967295"/>
          </p:nvPr>
        </p:nvSpPr>
        <p:spPr>
          <a:xfrm>
            <a:off x="1905000" y="1905000"/>
            <a:ext cx="8458200" cy="1828800"/>
          </a:xfrm>
        </p:spPr>
        <p:txBody>
          <a:bodyPr/>
          <a:lstStyle/>
          <a:p>
            <a:pPr marL="457200" lvl="1" indent="0">
              <a:lnSpc>
                <a:spcPct val="130000"/>
              </a:lnSpc>
              <a:buClr>
                <a:schemeClr val="tx2"/>
              </a:buClr>
              <a:buNone/>
            </a:pPr>
            <a:r>
              <a:rPr lang="en-US" altLang="en-US" sz="2400">
                <a:latin typeface="Arial" panose="020B0604020202020204" pitchFamily="34" charset="0"/>
              </a:rPr>
              <a:t>If the feeling in your body changes, follow it with your attention – notice it.  Be with the feeling for several moments.</a:t>
            </a:r>
          </a:p>
          <a:p>
            <a:pPr marL="0" indent="0" algn="ctr">
              <a:buNone/>
            </a:pPr>
            <a:endParaRPr lang="en-US" altLang="en-US" sz="2400">
              <a:latin typeface="Arial" panose="020B0604020202020204" pitchFamily="34" charset="0"/>
            </a:endParaRPr>
          </a:p>
        </p:txBody>
      </p:sp>
      <p:sp>
        <p:nvSpPr>
          <p:cNvPr id="329731" name="Title 1">
            <a:extLst>
              <a:ext uri="{FF2B5EF4-FFF2-40B4-BE49-F238E27FC236}">
                <a16:creationId xmlns:a16="http://schemas.microsoft.com/office/drawing/2014/main" id="{FF6792FE-D2C9-51CD-58D6-3F3F7D85DC5A}"/>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Focusing</a:t>
            </a:r>
          </a:p>
        </p:txBody>
      </p:sp>
      <p:sp>
        <p:nvSpPr>
          <p:cNvPr id="329732" name="Slide Number Placeholder 4">
            <a:extLst>
              <a:ext uri="{FF2B5EF4-FFF2-40B4-BE49-F238E27FC236}">
                <a16:creationId xmlns:a16="http://schemas.microsoft.com/office/drawing/2014/main" id="{0F9A825C-E809-8EE9-0112-2461DD3F1ACF}"/>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155</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1C99AC6-26FB-517E-BB08-D5397914B0DB}"/>
              </a:ext>
            </a:extLst>
          </p:cNvPr>
          <p:cNvSpPr txBox="1"/>
          <p:nvPr/>
        </p:nvSpPr>
        <p:spPr>
          <a:xfrm>
            <a:off x="1828800" y="1828801"/>
            <a:ext cx="8534400" cy="1516063"/>
          </a:xfrm>
          <a:prstGeom prst="rect">
            <a:avLst/>
          </a:prstGeom>
          <a:noFill/>
        </p:spPr>
        <p:txBody>
          <a:bodyPr>
            <a:spAutoFit/>
          </a:bodyPr>
          <a:lstStyle/>
          <a:p>
            <a:pPr marL="514350" indent="-514350" fontAlgn="base">
              <a:lnSpc>
                <a:spcPct val="130000"/>
              </a:lnSpc>
              <a:spcBef>
                <a:spcPct val="0"/>
              </a:spcBef>
              <a:spcAft>
                <a:spcPct val="0"/>
              </a:spcAft>
              <a:buClr>
                <a:srgbClr val="575F6D"/>
              </a:buClr>
              <a:defRPr/>
            </a:pPr>
            <a:r>
              <a:rPr lang="en-US" sz="2400" dirty="0">
                <a:solidFill>
                  <a:prstClr val="black"/>
                </a:solidFill>
                <a:latin typeface="Arial" charset="0"/>
                <a:ea typeface="Arial" charset="0"/>
                <a:cs typeface="Arial" charset="0"/>
              </a:rPr>
              <a:t>	If you want, ask yourself</a:t>
            </a:r>
            <a:r>
              <a:rPr lang="en-US" sz="2400" dirty="0">
                <a:solidFill>
                  <a:prstClr val="black"/>
                </a:solidFill>
                <a:effectLst>
                  <a:outerShdw blurRad="38100" dist="38100" dir="2700000" algn="tl">
                    <a:srgbClr val="FFFFFF"/>
                  </a:outerShdw>
                </a:effectLst>
                <a:latin typeface="Arial" charset="0"/>
                <a:ea typeface="Arial" charset="0"/>
                <a:cs typeface="Arial" charset="0"/>
              </a:rPr>
              <a:t> </a:t>
            </a:r>
            <a:r>
              <a:rPr lang="en-US" sz="2400" dirty="0">
                <a:solidFill>
                  <a:prstClr val="black"/>
                </a:solidFill>
                <a:latin typeface="Arial" charset="0"/>
                <a:ea typeface="Arial" charset="0"/>
                <a:cs typeface="Arial" charset="0"/>
              </a:rPr>
              <a:t>some or all of the following questions about the problem to help yourself change the way you feel: </a:t>
            </a:r>
          </a:p>
        </p:txBody>
      </p:sp>
      <p:sp>
        <p:nvSpPr>
          <p:cNvPr id="331779" name="Title 1">
            <a:extLst>
              <a:ext uri="{FF2B5EF4-FFF2-40B4-BE49-F238E27FC236}">
                <a16:creationId xmlns:a16="http://schemas.microsoft.com/office/drawing/2014/main" id="{5ECE26F0-8EF3-890B-435E-2487BE5908B6}"/>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Focusing</a:t>
            </a:r>
          </a:p>
        </p:txBody>
      </p:sp>
      <p:sp>
        <p:nvSpPr>
          <p:cNvPr id="331780" name="Slide Number Placeholder 4">
            <a:extLst>
              <a:ext uri="{FF2B5EF4-FFF2-40B4-BE49-F238E27FC236}">
                <a16:creationId xmlns:a16="http://schemas.microsoft.com/office/drawing/2014/main" id="{A5C2F3CF-48E5-4BD0-E8F9-3110F7C511F4}"/>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156</a:t>
            </a:r>
          </a:p>
        </p:txBody>
      </p:sp>
      <p:pic>
        <p:nvPicPr>
          <p:cNvPr id="331781" name="Picture 12" descr="question">
            <a:extLst>
              <a:ext uri="{FF2B5EF4-FFF2-40B4-BE49-F238E27FC236}">
                <a16:creationId xmlns:a16="http://schemas.microsoft.com/office/drawing/2014/main" id="{697571A1-A85A-5E77-4856-F31F6A4D3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1" y="3124201"/>
            <a:ext cx="1262063"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3">
            <a:extLst>
              <a:ext uri="{FF2B5EF4-FFF2-40B4-BE49-F238E27FC236}">
                <a16:creationId xmlns:a16="http://schemas.microsoft.com/office/drawing/2014/main" id="{BE042F10-3EA5-0CBE-FA65-80E5CBF2684A}"/>
              </a:ext>
            </a:extLst>
          </p:cNvPr>
          <p:cNvSpPr>
            <a:spLocks noGrp="1"/>
          </p:cNvSpPr>
          <p:nvPr>
            <p:ph type="subTitle" idx="4294967295"/>
          </p:nvPr>
        </p:nvSpPr>
        <p:spPr>
          <a:xfrm>
            <a:off x="2362200" y="1828800"/>
            <a:ext cx="7696200" cy="1981200"/>
          </a:xfrm>
        </p:spPr>
        <p:txBody>
          <a:bodyPr/>
          <a:lstStyle/>
          <a:p>
            <a:pPr marL="282575" lvl="2" indent="0">
              <a:lnSpc>
                <a:spcPct val="120000"/>
              </a:lnSpc>
              <a:buClr>
                <a:schemeClr val="tx2"/>
              </a:buClr>
              <a:buSzPct val="120000"/>
              <a:buNone/>
            </a:pPr>
            <a:r>
              <a:rPr lang="en-US" altLang="en-US">
                <a:latin typeface="Arial" panose="020B0604020202020204" pitchFamily="34" charset="0"/>
              </a:rPr>
              <a:t>How does the worst of this feel in my body?</a:t>
            </a:r>
          </a:p>
          <a:p>
            <a:pPr marL="282575" lvl="2" indent="0">
              <a:lnSpc>
                <a:spcPct val="120000"/>
              </a:lnSpc>
              <a:buClr>
                <a:schemeClr val="tx2"/>
              </a:buClr>
              <a:buSzPct val="120000"/>
              <a:buNone/>
            </a:pPr>
            <a:endParaRPr lang="en-US" altLang="en-US">
              <a:latin typeface="Arial" panose="020B0604020202020204" pitchFamily="34" charset="0"/>
            </a:endParaRPr>
          </a:p>
          <a:p>
            <a:pPr marL="282575" lvl="2" indent="0">
              <a:lnSpc>
                <a:spcPct val="120000"/>
              </a:lnSpc>
              <a:buClr>
                <a:schemeClr val="tx2"/>
              </a:buClr>
              <a:buSzPct val="120000"/>
              <a:buNone/>
            </a:pPr>
            <a:r>
              <a:rPr lang="en-US" altLang="en-US">
                <a:latin typeface="Arial" panose="020B0604020202020204" pitchFamily="34" charset="0"/>
              </a:rPr>
              <a:t>What needs to happen inside me for this whole thing to change?</a:t>
            </a:r>
          </a:p>
          <a:p>
            <a:pPr marL="0" indent="0" algn="ctr">
              <a:buNone/>
            </a:pPr>
            <a:endParaRPr lang="en-US" altLang="en-US" sz="2400">
              <a:latin typeface="Arial" panose="020B0604020202020204" pitchFamily="34" charset="0"/>
            </a:endParaRPr>
          </a:p>
        </p:txBody>
      </p:sp>
      <p:sp>
        <p:nvSpPr>
          <p:cNvPr id="333827" name="Title 1">
            <a:extLst>
              <a:ext uri="{FF2B5EF4-FFF2-40B4-BE49-F238E27FC236}">
                <a16:creationId xmlns:a16="http://schemas.microsoft.com/office/drawing/2014/main" id="{CC7C1E2F-99F1-388F-F83D-56091B0A970B}"/>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4000" b="1">
                <a:solidFill>
                  <a:prstClr val="black"/>
                </a:solidFill>
                <a:ea typeface="ＭＳ Ｐゴシック"/>
              </a:rPr>
              <a:t>Focusing</a:t>
            </a:r>
          </a:p>
        </p:txBody>
      </p:sp>
      <p:sp>
        <p:nvSpPr>
          <p:cNvPr id="333828" name="Slide Number Placeholder 4">
            <a:extLst>
              <a:ext uri="{FF2B5EF4-FFF2-40B4-BE49-F238E27FC236}">
                <a16:creationId xmlns:a16="http://schemas.microsoft.com/office/drawing/2014/main" id="{5E178A3A-BD99-0216-A976-F6BE82F58D31}"/>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157</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Content Placeholder 2">
            <a:extLst>
              <a:ext uri="{FF2B5EF4-FFF2-40B4-BE49-F238E27FC236}">
                <a16:creationId xmlns:a16="http://schemas.microsoft.com/office/drawing/2014/main" id="{1CD3D37F-0E78-2A18-2C06-DFAB0616DD53}"/>
              </a:ext>
            </a:extLst>
          </p:cNvPr>
          <p:cNvSpPr>
            <a:spLocks noGrp="1"/>
          </p:cNvSpPr>
          <p:nvPr>
            <p:ph type="body" sz="quarter" idx="13"/>
          </p:nvPr>
        </p:nvSpPr>
        <p:spPr>
          <a:xfrm>
            <a:off x="1752600" y="1828800"/>
            <a:ext cx="8610600" cy="2362200"/>
          </a:xfrm>
        </p:spPr>
        <p:txBody>
          <a:bodyPr/>
          <a:lstStyle/>
          <a:p>
            <a:pPr marL="857250" lvl="2" indent="0">
              <a:lnSpc>
                <a:spcPct val="110000"/>
              </a:lnSpc>
              <a:spcBef>
                <a:spcPts val="600"/>
              </a:spcBef>
              <a:buClr>
                <a:schemeClr val="tx2"/>
              </a:buClr>
              <a:buNone/>
            </a:pPr>
            <a:r>
              <a:rPr lang="en-US" altLang="en-US">
                <a:latin typeface="Arial" panose="020B0604020202020204" pitchFamily="34" charset="0"/>
              </a:rPr>
              <a:t>What would feel like a small step forward with all this?</a:t>
            </a:r>
          </a:p>
          <a:p>
            <a:pPr marL="857250" lvl="2" indent="0">
              <a:lnSpc>
                <a:spcPct val="110000"/>
              </a:lnSpc>
              <a:spcBef>
                <a:spcPts val="600"/>
              </a:spcBef>
              <a:buClr>
                <a:schemeClr val="tx2"/>
              </a:buClr>
              <a:buFont typeface="Wingdings" panose="05000000000000000000" pitchFamily="2" charset="2"/>
              <a:buChar char="§"/>
            </a:pPr>
            <a:endParaRPr lang="en-US" altLang="en-US">
              <a:latin typeface="Arial" panose="020B0604020202020204" pitchFamily="34" charset="0"/>
            </a:endParaRPr>
          </a:p>
          <a:p>
            <a:pPr marL="857250" lvl="2" indent="0">
              <a:lnSpc>
                <a:spcPct val="110000"/>
              </a:lnSpc>
              <a:spcBef>
                <a:spcPts val="600"/>
              </a:spcBef>
              <a:buClr>
                <a:schemeClr val="tx2"/>
              </a:buClr>
              <a:buNone/>
            </a:pPr>
            <a:r>
              <a:rPr lang="en-US" altLang="en-US">
                <a:latin typeface="Arial" panose="020B0604020202020204" pitchFamily="34" charset="0"/>
              </a:rPr>
              <a:t>What would feel like a breath of fresh air in this whole thing?</a:t>
            </a:r>
          </a:p>
          <a:p>
            <a:pPr marL="857250" lvl="2" indent="0">
              <a:lnSpc>
                <a:spcPct val="110000"/>
              </a:lnSpc>
              <a:spcBef>
                <a:spcPts val="600"/>
              </a:spcBef>
              <a:buClr>
                <a:schemeClr val="tx2"/>
              </a:buClr>
              <a:buFont typeface="Wingdings" panose="05000000000000000000" pitchFamily="2" charset="2"/>
              <a:buChar char="§"/>
            </a:pPr>
            <a:endParaRPr lang="en-US" altLang="en-US">
              <a:latin typeface="Arial" panose="020B0604020202020204" pitchFamily="34" charset="0"/>
            </a:endParaRPr>
          </a:p>
        </p:txBody>
      </p:sp>
      <p:sp>
        <p:nvSpPr>
          <p:cNvPr id="335875" name="Title 1">
            <a:extLst>
              <a:ext uri="{FF2B5EF4-FFF2-40B4-BE49-F238E27FC236}">
                <a16:creationId xmlns:a16="http://schemas.microsoft.com/office/drawing/2014/main" id="{A8838CCB-ABA2-EAC2-606E-C0C99CAD569E}"/>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Focusing</a:t>
            </a:r>
          </a:p>
        </p:txBody>
      </p:sp>
      <p:sp>
        <p:nvSpPr>
          <p:cNvPr id="335876" name="Slide Number Placeholder 4">
            <a:extLst>
              <a:ext uri="{FF2B5EF4-FFF2-40B4-BE49-F238E27FC236}">
                <a16:creationId xmlns:a16="http://schemas.microsoft.com/office/drawing/2014/main" id="{1E81073A-8311-D727-DF37-B83A4863199F}"/>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158</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5" name="Rectangle 3">
            <a:extLst>
              <a:ext uri="{FF2B5EF4-FFF2-40B4-BE49-F238E27FC236}">
                <a16:creationId xmlns:a16="http://schemas.microsoft.com/office/drawing/2014/main" id="{9A83BD0A-DDA7-FDA2-145A-15D589BC8C71}"/>
              </a:ext>
            </a:extLst>
          </p:cNvPr>
          <p:cNvSpPr>
            <a:spLocks noGrp="1"/>
          </p:cNvSpPr>
          <p:nvPr>
            <p:ph type="subTitle" idx="4294967295"/>
          </p:nvPr>
        </p:nvSpPr>
        <p:spPr>
          <a:xfrm>
            <a:off x="2057400" y="1828800"/>
            <a:ext cx="8077200" cy="1828800"/>
          </a:xfrm>
        </p:spPr>
        <p:txBody>
          <a:bodyPr/>
          <a:lstStyle/>
          <a:p>
            <a:pPr marL="223838" lvl="1" indent="0">
              <a:lnSpc>
                <a:spcPct val="110000"/>
              </a:lnSpc>
              <a:spcBef>
                <a:spcPts val="600"/>
              </a:spcBef>
              <a:buClr>
                <a:schemeClr val="tx2"/>
              </a:buClr>
              <a:buNone/>
            </a:pPr>
            <a:r>
              <a:rPr lang="en-US" altLang="en-US" sz="2400">
                <a:latin typeface="Arial" panose="020B0604020202020204" pitchFamily="34" charset="0"/>
              </a:rPr>
              <a:t>How would it feel inside if this were all okay?  </a:t>
            </a:r>
          </a:p>
          <a:p>
            <a:pPr marL="338138" lvl="2" indent="57150">
              <a:lnSpc>
                <a:spcPct val="110000"/>
              </a:lnSpc>
              <a:spcBef>
                <a:spcPts val="600"/>
              </a:spcBef>
              <a:buClr>
                <a:schemeClr val="tx2"/>
              </a:buClr>
              <a:buNone/>
            </a:pPr>
            <a:endParaRPr lang="en-US" altLang="en-US">
              <a:latin typeface="Arial" panose="020B0604020202020204" pitchFamily="34" charset="0"/>
            </a:endParaRPr>
          </a:p>
          <a:p>
            <a:pPr marL="223838" lvl="1" indent="0">
              <a:lnSpc>
                <a:spcPct val="110000"/>
              </a:lnSpc>
              <a:spcBef>
                <a:spcPts val="600"/>
              </a:spcBef>
              <a:buClr>
                <a:schemeClr val="tx2"/>
              </a:buClr>
              <a:buNone/>
            </a:pPr>
            <a:r>
              <a:rPr lang="en-US" altLang="en-US" sz="2400">
                <a:latin typeface="Arial" panose="020B0604020202020204" pitchFamily="34" charset="0"/>
              </a:rPr>
              <a:t>What needs to change inside me for  this to feel better?</a:t>
            </a:r>
            <a:br>
              <a:rPr lang="en-US" altLang="en-US" sz="2400">
                <a:latin typeface="Arial" panose="020B0604020202020204" pitchFamily="34" charset="0"/>
              </a:rPr>
            </a:br>
            <a:endParaRPr lang="en-US" altLang="en-US" sz="2400">
              <a:effectLst>
                <a:outerShdw blurRad="38100" dist="38100" dir="2700000" algn="tl">
                  <a:srgbClr val="FFFFFF"/>
                </a:outerShdw>
              </a:effectLst>
              <a:latin typeface="Arial" panose="020B0604020202020204" pitchFamily="34" charset="0"/>
            </a:endParaRPr>
          </a:p>
          <a:p>
            <a:pPr marL="0" indent="0" algn="ctr">
              <a:buNone/>
            </a:pPr>
            <a:endParaRPr lang="en-US" altLang="en-US">
              <a:latin typeface="Arial" panose="020B0604020202020204" pitchFamily="34" charset="0"/>
            </a:endParaRPr>
          </a:p>
        </p:txBody>
      </p:sp>
      <p:sp>
        <p:nvSpPr>
          <p:cNvPr id="337923" name="Title 1">
            <a:extLst>
              <a:ext uri="{FF2B5EF4-FFF2-40B4-BE49-F238E27FC236}">
                <a16:creationId xmlns:a16="http://schemas.microsoft.com/office/drawing/2014/main" id="{6BD2B67B-802A-28AB-3DB5-7D03433900D4}"/>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4000" b="1">
                <a:solidFill>
                  <a:prstClr val="black"/>
                </a:solidFill>
                <a:ea typeface="ＭＳ Ｐゴシック"/>
              </a:rPr>
              <a:t>Focusing</a:t>
            </a:r>
          </a:p>
        </p:txBody>
      </p:sp>
      <p:sp>
        <p:nvSpPr>
          <p:cNvPr id="337924" name="Slide Number Placeholder 4">
            <a:extLst>
              <a:ext uri="{FF2B5EF4-FFF2-40B4-BE49-F238E27FC236}">
                <a16:creationId xmlns:a16="http://schemas.microsoft.com/office/drawing/2014/main" id="{71C39793-582B-458A-D164-A479CA6DEA50}"/>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159</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Text Placeholder 9">
            <a:extLst>
              <a:ext uri="{FF2B5EF4-FFF2-40B4-BE49-F238E27FC236}">
                <a16:creationId xmlns:a16="http://schemas.microsoft.com/office/drawing/2014/main" id="{6899CA51-DE35-84B0-DAA0-D2CA0CA70173}"/>
              </a:ext>
            </a:extLst>
          </p:cNvPr>
          <p:cNvSpPr>
            <a:spLocks noGrp="1"/>
          </p:cNvSpPr>
          <p:nvPr>
            <p:ph type="body" sz="quarter" idx="13"/>
          </p:nvPr>
        </p:nvSpPr>
        <p:spPr>
          <a:xfrm>
            <a:off x="1905000" y="1676400"/>
            <a:ext cx="8610600" cy="1905000"/>
          </a:xfrm>
        </p:spPr>
        <p:txBody>
          <a:bodyPr/>
          <a:lstStyle/>
          <a:p>
            <a:pPr>
              <a:lnSpc>
                <a:spcPct val="140000"/>
              </a:lnSpc>
              <a:buClr>
                <a:schemeClr val="tx2"/>
              </a:buClr>
            </a:pPr>
            <a:r>
              <a:rPr lang="en-US" altLang="en-US" sz="2400">
                <a:latin typeface="Arial" panose="020B0604020202020204" pitchFamily="34" charset="0"/>
              </a:rPr>
              <a:t>	Again, when they match, go back and forth several times between the word, phrase or image and the feeling in your body.  </a:t>
            </a:r>
          </a:p>
          <a:p>
            <a:pPr>
              <a:lnSpc>
                <a:spcPct val="90000"/>
              </a:lnSpc>
              <a:buClr>
                <a:schemeClr val="tx2"/>
              </a:buClr>
              <a:buFont typeface="Wingdings" panose="05000000000000000000" pitchFamily="2" charset="2"/>
              <a:buChar char="§"/>
            </a:pPr>
            <a:endParaRPr lang="en-US" altLang="en-US" sz="2400">
              <a:latin typeface="Arial" panose="020B0604020202020204" pitchFamily="34" charset="0"/>
            </a:endParaRPr>
          </a:p>
        </p:txBody>
      </p:sp>
      <p:sp>
        <p:nvSpPr>
          <p:cNvPr id="339971" name="Title 1">
            <a:extLst>
              <a:ext uri="{FF2B5EF4-FFF2-40B4-BE49-F238E27FC236}">
                <a16:creationId xmlns:a16="http://schemas.microsoft.com/office/drawing/2014/main" id="{17ED4C3C-7B0A-CD1D-7D48-7026B55CBB35}"/>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4000" b="1">
                <a:solidFill>
                  <a:prstClr val="black"/>
                </a:solidFill>
                <a:ea typeface="ＭＳ Ｐゴシック"/>
              </a:rPr>
              <a:t>Focusing</a:t>
            </a:r>
          </a:p>
        </p:txBody>
      </p:sp>
      <p:sp>
        <p:nvSpPr>
          <p:cNvPr id="339972" name="Slide Number Placeholder 4">
            <a:extLst>
              <a:ext uri="{FF2B5EF4-FFF2-40B4-BE49-F238E27FC236}">
                <a16:creationId xmlns:a16="http://schemas.microsoft.com/office/drawing/2014/main" id="{E6943863-7C69-5D60-09E9-746B34C39D9B}"/>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160</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3">
            <a:extLst>
              <a:ext uri="{FF2B5EF4-FFF2-40B4-BE49-F238E27FC236}">
                <a16:creationId xmlns:a16="http://schemas.microsoft.com/office/drawing/2014/main" id="{77E019E3-72FC-D615-854B-8D15169F6E0A}"/>
              </a:ext>
            </a:extLst>
          </p:cNvPr>
          <p:cNvSpPr>
            <a:spLocks noGrp="1"/>
          </p:cNvSpPr>
          <p:nvPr>
            <p:ph type="subTitle" idx="4294967295"/>
          </p:nvPr>
        </p:nvSpPr>
        <p:spPr>
          <a:xfrm>
            <a:off x="2362200" y="1752600"/>
            <a:ext cx="7620000" cy="1524000"/>
          </a:xfrm>
        </p:spPr>
        <p:txBody>
          <a:bodyPr/>
          <a:lstStyle/>
          <a:p>
            <a:pPr marL="0" indent="0">
              <a:buClr>
                <a:schemeClr val="tx2"/>
              </a:buClr>
              <a:buNone/>
            </a:pPr>
            <a:r>
              <a:rPr lang="en-US" altLang="en-US" sz="2400">
                <a:latin typeface="Arial" panose="020B0604020202020204" pitchFamily="34" charset="0"/>
              </a:rPr>
              <a:t>If the feeling in your body changes, follow it with your attention – notice it.  </a:t>
            </a:r>
          </a:p>
          <a:p>
            <a:pPr marL="0" indent="0">
              <a:buClr>
                <a:schemeClr val="tx2"/>
              </a:buClr>
              <a:buNone/>
            </a:pPr>
            <a:endParaRPr lang="en-US" altLang="en-US" sz="2400">
              <a:latin typeface="Arial" panose="020B0604020202020204" pitchFamily="34" charset="0"/>
            </a:endParaRPr>
          </a:p>
          <a:p>
            <a:pPr marL="0" indent="0">
              <a:buClr>
                <a:schemeClr val="tx2"/>
              </a:buClr>
              <a:buNone/>
            </a:pPr>
            <a:r>
              <a:rPr lang="en-US" altLang="en-US" sz="2400">
                <a:latin typeface="Arial" panose="020B0604020202020204" pitchFamily="34" charset="0"/>
              </a:rPr>
              <a:t>Be with the feeling for several moments.</a:t>
            </a:r>
          </a:p>
          <a:p>
            <a:pPr marL="0" indent="0" algn="ctr">
              <a:buNone/>
            </a:pPr>
            <a:endParaRPr lang="en-US" altLang="en-US" sz="2400">
              <a:latin typeface="Arial" panose="020B0604020202020204" pitchFamily="34" charset="0"/>
            </a:endParaRPr>
          </a:p>
        </p:txBody>
      </p:sp>
      <p:sp>
        <p:nvSpPr>
          <p:cNvPr id="342019" name="Title 1">
            <a:extLst>
              <a:ext uri="{FF2B5EF4-FFF2-40B4-BE49-F238E27FC236}">
                <a16:creationId xmlns:a16="http://schemas.microsoft.com/office/drawing/2014/main" id="{6D1FA88A-50C5-C9EA-80D7-7E5D3C7B53A0}"/>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Focusing</a:t>
            </a:r>
          </a:p>
        </p:txBody>
      </p:sp>
      <p:sp>
        <p:nvSpPr>
          <p:cNvPr id="342020" name="Slide Number Placeholder 4">
            <a:extLst>
              <a:ext uri="{FF2B5EF4-FFF2-40B4-BE49-F238E27FC236}">
                <a16:creationId xmlns:a16="http://schemas.microsoft.com/office/drawing/2014/main" id="{72547EEA-D738-EFC4-F5C2-0A0F256DF655}"/>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161</a:t>
            </a:r>
          </a:p>
        </p:txBody>
      </p:sp>
      <p:pic>
        <p:nvPicPr>
          <p:cNvPr id="342021" name="Picture 7" descr="DSCN4037">
            <a:extLst>
              <a:ext uri="{FF2B5EF4-FFF2-40B4-BE49-F238E27FC236}">
                <a16:creationId xmlns:a16="http://schemas.microsoft.com/office/drawing/2014/main" id="{DE750A49-674D-1919-D397-6D3077EECF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1" y="3581401"/>
            <a:ext cx="3089275"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Content Placeholder 2">
            <a:extLst>
              <a:ext uri="{FF2B5EF4-FFF2-40B4-BE49-F238E27FC236}">
                <a16:creationId xmlns:a16="http://schemas.microsoft.com/office/drawing/2014/main" id="{48E8EBF4-7ADE-9AC3-87FA-CE4568BD40DE}"/>
              </a:ext>
            </a:extLst>
          </p:cNvPr>
          <p:cNvSpPr>
            <a:spLocks noGrp="1"/>
          </p:cNvSpPr>
          <p:nvPr>
            <p:ph idx="1"/>
          </p:nvPr>
        </p:nvSpPr>
        <p:spPr>
          <a:xfrm>
            <a:off x="2057400" y="1828800"/>
            <a:ext cx="8001000" cy="2590800"/>
          </a:xfrm>
        </p:spPr>
        <p:txBody>
          <a:bodyPr/>
          <a:lstStyle/>
          <a:p>
            <a:pPr marL="0" indent="0">
              <a:buClr>
                <a:schemeClr val="tx2"/>
              </a:buClr>
              <a:buNone/>
            </a:pPr>
            <a:r>
              <a:rPr lang="en-US" altLang="en-US" sz="2400">
                <a:latin typeface="Arial" panose="020B0604020202020204" pitchFamily="34" charset="0"/>
              </a:rPr>
              <a:t>	List the Wellness Tools you can think of, 		including things that help you to feel better when 	you are not feeling well.  </a:t>
            </a:r>
          </a:p>
          <a:p>
            <a:pPr marL="685800" lvl="1" indent="0">
              <a:buClr>
                <a:schemeClr val="tx2"/>
              </a:buClr>
            </a:pPr>
            <a:endParaRPr lang="en-US" altLang="en-US" sz="2400">
              <a:latin typeface="Arial" panose="020B0604020202020204" pitchFamily="34" charset="0"/>
            </a:endParaRPr>
          </a:p>
          <a:p>
            <a:pPr marL="685800" lvl="1" indent="0">
              <a:buClr>
                <a:schemeClr val="tx2"/>
              </a:buClr>
              <a:buNone/>
            </a:pPr>
            <a:r>
              <a:rPr lang="en-US" altLang="en-US" sz="2400">
                <a:latin typeface="Arial" panose="020B0604020202020204" pitchFamily="34" charset="0"/>
              </a:rPr>
              <a:t>	Get ideas for your toolbox from the Wellness 		Tools discovered by others. </a:t>
            </a:r>
          </a:p>
        </p:txBody>
      </p:sp>
      <p:sp>
        <p:nvSpPr>
          <p:cNvPr id="233475" name="Title 4">
            <a:extLst>
              <a:ext uri="{FF2B5EF4-FFF2-40B4-BE49-F238E27FC236}">
                <a16:creationId xmlns:a16="http://schemas.microsoft.com/office/drawing/2014/main" id="{C4FAC6AE-56D4-F4A7-8B3B-1E4402F6E33C}"/>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Wellness Tools</a:t>
            </a:r>
          </a:p>
        </p:txBody>
      </p:sp>
      <p:sp>
        <p:nvSpPr>
          <p:cNvPr id="233476" name="Slide Number Placeholder 4">
            <a:extLst>
              <a:ext uri="{FF2B5EF4-FFF2-40B4-BE49-F238E27FC236}">
                <a16:creationId xmlns:a16="http://schemas.microsoft.com/office/drawing/2014/main" id="{9EADCDA6-F258-487E-80A7-BB1FAB711CDE}"/>
              </a:ext>
            </a:extLst>
          </p:cNvPr>
          <p:cNvSpPr txBox="1">
            <a:spLocks noGrp="1"/>
          </p:cNvSpPr>
          <p:nvPr/>
        </p:nvSpPr>
        <p:spPr bwMode="auto">
          <a:xfrm>
            <a:off x="91440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108</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Text Placeholder 7">
            <a:extLst>
              <a:ext uri="{FF2B5EF4-FFF2-40B4-BE49-F238E27FC236}">
                <a16:creationId xmlns:a16="http://schemas.microsoft.com/office/drawing/2014/main" id="{646C660B-8B3E-FAA5-EC5F-195DF0751D5A}"/>
              </a:ext>
            </a:extLst>
          </p:cNvPr>
          <p:cNvSpPr>
            <a:spLocks noGrp="1"/>
          </p:cNvSpPr>
          <p:nvPr>
            <p:ph type="body" sz="quarter" idx="13"/>
          </p:nvPr>
        </p:nvSpPr>
        <p:spPr>
          <a:xfrm>
            <a:off x="1752600" y="1600200"/>
            <a:ext cx="8229600" cy="1905000"/>
          </a:xfrm>
        </p:spPr>
        <p:txBody>
          <a:bodyPr/>
          <a:lstStyle/>
          <a:p>
            <a:pPr marL="754063" lvl="1" indent="-514350">
              <a:lnSpc>
                <a:spcPct val="130000"/>
              </a:lnSpc>
              <a:buClr>
                <a:schemeClr val="tx2"/>
              </a:buClr>
              <a:buNone/>
            </a:pPr>
            <a:r>
              <a:rPr lang="en-US" altLang="en-US" sz="2400">
                <a:latin typeface="Arial" panose="020B0604020202020204" pitchFamily="34" charset="0"/>
              </a:rPr>
              <a:t>	Be with the feelings that came up for a few moments.  Then ask yourself, “Am I ready to stop or should I do another round of focusing?”  </a:t>
            </a:r>
          </a:p>
          <a:p>
            <a:pPr marL="354013" indent="-514350">
              <a:lnSpc>
                <a:spcPct val="90000"/>
              </a:lnSpc>
              <a:buFont typeface="Wingdings" panose="05000000000000000000" pitchFamily="2" charset="2"/>
              <a:buAutoNum type="arabicPeriod" startAt="7"/>
            </a:pPr>
            <a:endParaRPr lang="en-US" altLang="en-US" sz="2400">
              <a:latin typeface="Arial" panose="020B0604020202020204" pitchFamily="34" charset="0"/>
            </a:endParaRPr>
          </a:p>
          <a:p>
            <a:pPr marL="354013" indent="-514350">
              <a:lnSpc>
                <a:spcPct val="90000"/>
              </a:lnSpc>
            </a:pPr>
            <a:endParaRPr lang="en-US" altLang="en-US" sz="2400">
              <a:latin typeface="Arial" panose="020B0604020202020204" pitchFamily="34" charset="0"/>
            </a:endParaRPr>
          </a:p>
        </p:txBody>
      </p:sp>
      <p:sp>
        <p:nvSpPr>
          <p:cNvPr id="344067" name="Title 1">
            <a:extLst>
              <a:ext uri="{FF2B5EF4-FFF2-40B4-BE49-F238E27FC236}">
                <a16:creationId xmlns:a16="http://schemas.microsoft.com/office/drawing/2014/main" id="{3F68144E-3A61-F7DD-BCD4-2A59D74A7BD9}"/>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Focusing</a:t>
            </a:r>
          </a:p>
        </p:txBody>
      </p:sp>
      <p:sp>
        <p:nvSpPr>
          <p:cNvPr id="344068" name="Slide Number Placeholder 4">
            <a:extLst>
              <a:ext uri="{FF2B5EF4-FFF2-40B4-BE49-F238E27FC236}">
                <a16:creationId xmlns:a16="http://schemas.microsoft.com/office/drawing/2014/main" id="{75AA021C-0A3B-7A7F-92C4-C69E759773B3}"/>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162</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3">
            <a:extLst>
              <a:ext uri="{FF2B5EF4-FFF2-40B4-BE49-F238E27FC236}">
                <a16:creationId xmlns:a16="http://schemas.microsoft.com/office/drawing/2014/main" id="{954BE2C8-310E-337E-A6F5-DCF9D47A165F}"/>
              </a:ext>
            </a:extLst>
          </p:cNvPr>
          <p:cNvSpPr>
            <a:spLocks noGrp="1"/>
          </p:cNvSpPr>
          <p:nvPr>
            <p:ph type="subTitle" idx="4294967295"/>
          </p:nvPr>
        </p:nvSpPr>
        <p:spPr>
          <a:xfrm>
            <a:off x="1905000" y="1676400"/>
            <a:ext cx="8153400" cy="1752600"/>
          </a:xfrm>
        </p:spPr>
        <p:txBody>
          <a:bodyPr/>
          <a:lstStyle/>
          <a:p>
            <a:pPr marL="457200" lvl="1" indent="0">
              <a:lnSpc>
                <a:spcPct val="130000"/>
              </a:lnSpc>
              <a:buClr>
                <a:schemeClr val="tx2"/>
              </a:buClr>
              <a:buNone/>
            </a:pPr>
            <a:r>
              <a:rPr lang="en-US" altLang="en-US" sz="2400">
                <a:latin typeface="Arial" panose="020B0604020202020204" pitchFamily="34" charset="0"/>
              </a:rPr>
              <a:t>If you are going to stop, before resuming your regular activities, relax for a few minutes and notice how your feelings have changed.</a:t>
            </a:r>
          </a:p>
          <a:p>
            <a:pPr marL="0" indent="0" algn="ctr">
              <a:buNone/>
            </a:pPr>
            <a:endParaRPr lang="en-US" altLang="en-US" sz="2400">
              <a:latin typeface="Arial" panose="020B0604020202020204" pitchFamily="34" charset="0"/>
            </a:endParaRPr>
          </a:p>
        </p:txBody>
      </p:sp>
      <p:sp>
        <p:nvSpPr>
          <p:cNvPr id="346115" name="Title 1">
            <a:extLst>
              <a:ext uri="{FF2B5EF4-FFF2-40B4-BE49-F238E27FC236}">
                <a16:creationId xmlns:a16="http://schemas.microsoft.com/office/drawing/2014/main" id="{43BA9653-0FE7-1BB5-16C1-A0CEAE5E15ED}"/>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Focusing</a:t>
            </a:r>
          </a:p>
        </p:txBody>
      </p:sp>
      <p:sp>
        <p:nvSpPr>
          <p:cNvPr id="346116" name="Slide Number Placeholder 4">
            <a:extLst>
              <a:ext uri="{FF2B5EF4-FFF2-40B4-BE49-F238E27FC236}">
                <a16:creationId xmlns:a16="http://schemas.microsoft.com/office/drawing/2014/main" id="{5D4CBD52-0B69-9482-939F-AD907AAF1718}"/>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163</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Title 4">
            <a:extLst>
              <a:ext uri="{FF2B5EF4-FFF2-40B4-BE49-F238E27FC236}">
                <a16:creationId xmlns:a16="http://schemas.microsoft.com/office/drawing/2014/main" id="{15E13BF9-8DE2-80CB-AE15-6729D1181E7A}"/>
              </a:ext>
            </a:extLst>
          </p:cNvPr>
          <p:cNvSpPr>
            <a:spLocks noGrp="1"/>
          </p:cNvSpPr>
          <p:nvPr>
            <p:ph type="title"/>
          </p:nvPr>
        </p:nvSpPr>
        <p:spPr/>
        <p:txBody>
          <a:bodyPr/>
          <a:lstStyle/>
          <a:p>
            <a:r>
              <a:rPr lang="en-US" altLang="en-US" sz="3800" b="1">
                <a:latin typeface="Arial" panose="020B0604020202020204" pitchFamily="34" charset="0"/>
              </a:rPr>
              <a:t>Relaxation and Stress Reduction Exercises</a:t>
            </a:r>
          </a:p>
        </p:txBody>
      </p:sp>
      <p:sp>
        <p:nvSpPr>
          <p:cNvPr id="348163" name="Content Placeholder 7">
            <a:extLst>
              <a:ext uri="{FF2B5EF4-FFF2-40B4-BE49-F238E27FC236}">
                <a16:creationId xmlns:a16="http://schemas.microsoft.com/office/drawing/2014/main" id="{FB8C8557-AC59-7F66-26CE-3FCFBBBE8E0C}"/>
              </a:ext>
            </a:extLst>
          </p:cNvPr>
          <p:cNvSpPr>
            <a:spLocks noGrp="1"/>
          </p:cNvSpPr>
          <p:nvPr>
            <p:ph type="body" sz="quarter" idx="13"/>
          </p:nvPr>
        </p:nvSpPr>
        <p:spPr>
          <a:xfrm>
            <a:off x="1981200" y="1600200"/>
            <a:ext cx="8153400" cy="2971800"/>
          </a:xfrm>
        </p:spPr>
        <p:txBody>
          <a:bodyPr/>
          <a:lstStyle/>
          <a:p>
            <a:pPr>
              <a:lnSpc>
                <a:spcPct val="90000"/>
              </a:lnSpc>
            </a:pPr>
            <a:endParaRPr lang="en-US" altLang="en-US" sz="2400">
              <a:latin typeface="Arial" panose="020B0604020202020204" pitchFamily="34" charset="0"/>
            </a:endParaRPr>
          </a:p>
          <a:p>
            <a:pPr>
              <a:lnSpc>
                <a:spcPct val="130000"/>
              </a:lnSpc>
            </a:pPr>
            <a:r>
              <a:rPr lang="en-US" altLang="en-US" sz="2400">
                <a:latin typeface="Arial" panose="020B0604020202020204" pitchFamily="34" charset="0"/>
              </a:rPr>
              <a:t>	When used consistently, relaxation and stress reduction exercises are useful tools in achieving wellness.  </a:t>
            </a:r>
          </a:p>
          <a:p>
            <a:pPr>
              <a:lnSpc>
                <a:spcPct val="90000"/>
              </a:lnSpc>
            </a:pPr>
            <a:endParaRPr lang="en-US" altLang="en-US" sz="2400">
              <a:latin typeface="Arial" panose="020B0604020202020204" pitchFamily="34" charset="0"/>
            </a:endParaRPr>
          </a:p>
          <a:p>
            <a:pPr>
              <a:lnSpc>
                <a:spcPct val="90000"/>
              </a:lnSpc>
            </a:pPr>
            <a:r>
              <a:rPr lang="en-US" altLang="en-US" sz="2400">
                <a:latin typeface="Arial" panose="020B0604020202020204" pitchFamily="34" charset="0"/>
              </a:rPr>
              <a:t>	They can help you feel better by helping you to relax.</a:t>
            </a:r>
          </a:p>
        </p:txBody>
      </p:sp>
      <p:sp>
        <p:nvSpPr>
          <p:cNvPr id="348164" name="Slide Number Placeholder 4">
            <a:extLst>
              <a:ext uri="{FF2B5EF4-FFF2-40B4-BE49-F238E27FC236}">
                <a16:creationId xmlns:a16="http://schemas.microsoft.com/office/drawing/2014/main" id="{7FEE1627-5E0B-F864-D9FA-FF4E6D288058}"/>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164</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Content Placeholder 2">
            <a:extLst>
              <a:ext uri="{FF2B5EF4-FFF2-40B4-BE49-F238E27FC236}">
                <a16:creationId xmlns:a16="http://schemas.microsoft.com/office/drawing/2014/main" id="{BA72AC21-74CD-2AED-9FAB-69DF4DA600E7}"/>
              </a:ext>
            </a:extLst>
          </p:cNvPr>
          <p:cNvSpPr>
            <a:spLocks noGrp="1"/>
          </p:cNvSpPr>
          <p:nvPr>
            <p:ph type="body" sz="quarter" idx="13"/>
          </p:nvPr>
        </p:nvSpPr>
        <p:spPr>
          <a:xfrm>
            <a:off x="1981200" y="1828800"/>
            <a:ext cx="8077200" cy="1905000"/>
          </a:xfrm>
        </p:spPr>
        <p:txBody>
          <a:bodyPr/>
          <a:lstStyle/>
          <a:p>
            <a:pPr>
              <a:lnSpc>
                <a:spcPct val="130000"/>
              </a:lnSpc>
              <a:buClr>
                <a:schemeClr val="tx2"/>
              </a:buClr>
            </a:pPr>
            <a:r>
              <a:rPr lang="en-US" altLang="en-US" sz="2400">
                <a:latin typeface="Arial" panose="020B0604020202020204" pitchFamily="34" charset="0"/>
              </a:rPr>
              <a:t>	They relieve feelings like anxiety, agitation, and stress.</a:t>
            </a:r>
          </a:p>
          <a:p>
            <a:pPr>
              <a:lnSpc>
                <a:spcPct val="130000"/>
              </a:lnSpc>
              <a:buClr>
                <a:schemeClr val="tx2"/>
              </a:buClr>
            </a:pPr>
            <a:r>
              <a:rPr lang="en-US" altLang="en-US" sz="2400">
                <a:latin typeface="Arial" panose="020B0604020202020204" pitchFamily="34" charset="0"/>
              </a:rPr>
              <a:t>	They help you feel better about yourself.</a:t>
            </a:r>
          </a:p>
          <a:p>
            <a:pPr>
              <a:lnSpc>
                <a:spcPct val="90000"/>
              </a:lnSpc>
              <a:buFont typeface="Wingdings" panose="05000000000000000000" pitchFamily="2" charset="2"/>
              <a:buChar char="§"/>
            </a:pPr>
            <a:endParaRPr lang="en-US" altLang="en-US" sz="2400">
              <a:latin typeface="Arial" panose="020B0604020202020204" pitchFamily="34" charset="0"/>
            </a:endParaRPr>
          </a:p>
          <a:p>
            <a:pPr>
              <a:lnSpc>
                <a:spcPct val="90000"/>
              </a:lnSpc>
            </a:pPr>
            <a:r>
              <a:rPr lang="en-US" altLang="en-US" sz="2400">
                <a:latin typeface="Arial" panose="020B0604020202020204" pitchFamily="34" charset="0"/>
              </a:rPr>
              <a:t>	</a:t>
            </a:r>
          </a:p>
          <a:p>
            <a:pPr>
              <a:lnSpc>
                <a:spcPct val="90000"/>
              </a:lnSpc>
            </a:pPr>
            <a:endParaRPr lang="en-US" altLang="en-US" sz="2400" b="1">
              <a:latin typeface="Arial" panose="020B0604020202020204" pitchFamily="34" charset="0"/>
            </a:endParaRPr>
          </a:p>
        </p:txBody>
      </p:sp>
      <p:sp>
        <p:nvSpPr>
          <p:cNvPr id="350211" name="Title 4">
            <a:extLst>
              <a:ext uri="{FF2B5EF4-FFF2-40B4-BE49-F238E27FC236}">
                <a16:creationId xmlns:a16="http://schemas.microsoft.com/office/drawing/2014/main" id="{4A02C027-5B48-9E89-817D-F8AFEB0E0925}"/>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Relaxation and Stress Reduction Exercises</a:t>
            </a:r>
          </a:p>
        </p:txBody>
      </p:sp>
      <p:sp>
        <p:nvSpPr>
          <p:cNvPr id="350212" name="Slide Number Placeholder 4">
            <a:extLst>
              <a:ext uri="{FF2B5EF4-FFF2-40B4-BE49-F238E27FC236}">
                <a16:creationId xmlns:a16="http://schemas.microsoft.com/office/drawing/2014/main" id="{765940F7-2D5D-2025-B922-E99FC5D98319}"/>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165</a:t>
            </a:r>
          </a:p>
        </p:txBody>
      </p:sp>
      <p:pic>
        <p:nvPicPr>
          <p:cNvPr id="350213" name="Picture 10" descr="DSCN1183">
            <a:extLst>
              <a:ext uri="{FF2B5EF4-FFF2-40B4-BE49-F238E27FC236}">
                <a16:creationId xmlns:a16="http://schemas.microsoft.com/office/drawing/2014/main" id="{46E13229-64BC-3DD4-CB27-A4DBB595F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1" y="3124200"/>
            <a:ext cx="3592513"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3">
            <a:extLst>
              <a:ext uri="{FF2B5EF4-FFF2-40B4-BE49-F238E27FC236}">
                <a16:creationId xmlns:a16="http://schemas.microsoft.com/office/drawing/2014/main" id="{969C3BC8-3420-A8E3-50AD-10373FF75067}"/>
              </a:ext>
            </a:extLst>
          </p:cNvPr>
          <p:cNvSpPr>
            <a:spLocks noGrp="1"/>
          </p:cNvSpPr>
          <p:nvPr>
            <p:ph type="subTitle" idx="4294967295"/>
          </p:nvPr>
        </p:nvSpPr>
        <p:spPr>
          <a:xfrm>
            <a:off x="2286000" y="2057400"/>
            <a:ext cx="7848600" cy="1676400"/>
          </a:xfrm>
        </p:spPr>
        <p:txBody>
          <a:bodyPr/>
          <a:lstStyle/>
          <a:p>
            <a:pPr marL="0" indent="0">
              <a:lnSpc>
                <a:spcPct val="130000"/>
              </a:lnSpc>
              <a:buNone/>
            </a:pPr>
            <a:r>
              <a:rPr lang="en-US" altLang="en-US" sz="2400">
                <a:latin typeface="Arial" panose="020B0604020202020204" pitchFamily="34" charset="0"/>
              </a:rPr>
              <a:t>Learn and practice these techniques when you are feeling well so they are easy for you to do when you are not feeling well.</a:t>
            </a:r>
          </a:p>
        </p:txBody>
      </p:sp>
      <p:sp>
        <p:nvSpPr>
          <p:cNvPr id="352259" name="Title 4">
            <a:extLst>
              <a:ext uri="{FF2B5EF4-FFF2-40B4-BE49-F238E27FC236}">
                <a16:creationId xmlns:a16="http://schemas.microsoft.com/office/drawing/2014/main" id="{3795D82F-D771-35B4-B7C0-4434B2C3000F}"/>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Relaxation and Stress Reduction Exercises</a:t>
            </a:r>
          </a:p>
        </p:txBody>
      </p:sp>
      <p:sp>
        <p:nvSpPr>
          <p:cNvPr id="352260" name="Slide Number Placeholder 4">
            <a:extLst>
              <a:ext uri="{FF2B5EF4-FFF2-40B4-BE49-F238E27FC236}">
                <a16:creationId xmlns:a16="http://schemas.microsoft.com/office/drawing/2014/main" id="{69B07E80-5DA9-B194-708B-138340C3D2C8}"/>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166</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Title 7">
            <a:extLst>
              <a:ext uri="{FF2B5EF4-FFF2-40B4-BE49-F238E27FC236}">
                <a16:creationId xmlns:a16="http://schemas.microsoft.com/office/drawing/2014/main" id="{3199DFC2-65DB-D26C-073D-61DEAC6D86CC}"/>
              </a:ext>
            </a:extLst>
          </p:cNvPr>
          <p:cNvSpPr>
            <a:spLocks noGrp="1"/>
          </p:cNvSpPr>
          <p:nvPr>
            <p:ph type="title"/>
          </p:nvPr>
        </p:nvSpPr>
        <p:spPr>
          <a:xfrm>
            <a:off x="1981200" y="304800"/>
            <a:ext cx="8229600" cy="1143000"/>
          </a:xfrm>
        </p:spPr>
        <p:txBody>
          <a:bodyPr/>
          <a:lstStyle/>
          <a:p>
            <a:r>
              <a:rPr lang="en-US" altLang="en-US" sz="3800" b="1">
                <a:latin typeface="Arial" panose="020B0604020202020204" pitchFamily="34" charset="0"/>
              </a:rPr>
              <a:t>Learn How to Relax</a:t>
            </a:r>
          </a:p>
        </p:txBody>
      </p:sp>
      <p:sp>
        <p:nvSpPr>
          <p:cNvPr id="354307" name="Content Placeholder 2">
            <a:extLst>
              <a:ext uri="{FF2B5EF4-FFF2-40B4-BE49-F238E27FC236}">
                <a16:creationId xmlns:a16="http://schemas.microsoft.com/office/drawing/2014/main" id="{F72EFCFC-7919-E387-1C4F-26EB4DD41E19}"/>
              </a:ext>
            </a:extLst>
          </p:cNvPr>
          <p:cNvSpPr>
            <a:spLocks noGrp="1"/>
          </p:cNvSpPr>
          <p:nvPr>
            <p:ph type="body" sz="quarter" idx="13"/>
          </p:nvPr>
        </p:nvSpPr>
        <p:spPr>
          <a:xfrm>
            <a:off x="2438400" y="1600200"/>
            <a:ext cx="7543800" cy="4114800"/>
          </a:xfrm>
        </p:spPr>
        <p:txBody>
          <a:bodyPr/>
          <a:lstStyle/>
          <a:p>
            <a:pPr>
              <a:lnSpc>
                <a:spcPct val="80000"/>
              </a:lnSpc>
            </a:pPr>
            <a:endParaRPr lang="en-US" altLang="en-US" sz="2400">
              <a:latin typeface="Arial" panose="020B0604020202020204" pitchFamily="34" charset="0"/>
            </a:endParaRPr>
          </a:p>
          <a:p>
            <a:pPr marL="114300" lvl="1" indent="466725">
              <a:lnSpc>
                <a:spcPct val="80000"/>
              </a:lnSpc>
              <a:spcAft>
                <a:spcPct val="50000"/>
              </a:spcAft>
              <a:buClr>
                <a:schemeClr val="tx1"/>
              </a:buClr>
            </a:pPr>
            <a:r>
              <a:rPr lang="en-US" altLang="en-US" sz="2400">
                <a:latin typeface="Arial" panose="020B0604020202020204" pitchFamily="34" charset="0"/>
              </a:rPr>
              <a:t>Take a relaxation course</a:t>
            </a:r>
          </a:p>
          <a:p>
            <a:pPr marL="114300" lvl="1" indent="466725">
              <a:lnSpc>
                <a:spcPct val="80000"/>
              </a:lnSpc>
              <a:spcAft>
                <a:spcPct val="50000"/>
              </a:spcAft>
              <a:buClr>
                <a:schemeClr val="tx1"/>
              </a:buClr>
            </a:pPr>
            <a:endParaRPr lang="en-US" altLang="en-US" sz="2400">
              <a:latin typeface="Arial" panose="020B0604020202020204" pitchFamily="34" charset="0"/>
            </a:endParaRPr>
          </a:p>
          <a:p>
            <a:pPr marL="114300" lvl="1" indent="466725">
              <a:lnSpc>
                <a:spcPct val="80000"/>
              </a:lnSpc>
              <a:spcAft>
                <a:spcPct val="50000"/>
              </a:spcAft>
              <a:buClr>
                <a:schemeClr val="tx1"/>
              </a:buClr>
            </a:pPr>
            <a:r>
              <a:rPr lang="en-US" altLang="en-US" sz="2400">
                <a:latin typeface="Arial" panose="020B0604020202020204" pitchFamily="34" charset="0"/>
              </a:rPr>
              <a:t>Rent instructional videos</a:t>
            </a:r>
          </a:p>
          <a:p>
            <a:pPr marL="114300" lvl="1" indent="466725">
              <a:lnSpc>
                <a:spcPct val="80000"/>
              </a:lnSpc>
              <a:spcAft>
                <a:spcPct val="50000"/>
              </a:spcAft>
              <a:buClr>
                <a:schemeClr val="tx1"/>
              </a:buClr>
            </a:pPr>
            <a:endParaRPr lang="en-US" altLang="en-US" sz="2400">
              <a:latin typeface="Arial" panose="020B0604020202020204" pitchFamily="34" charset="0"/>
            </a:endParaRPr>
          </a:p>
          <a:p>
            <a:pPr marL="114300" lvl="1" indent="466725">
              <a:lnSpc>
                <a:spcPct val="80000"/>
              </a:lnSpc>
              <a:spcAft>
                <a:spcPct val="50000"/>
              </a:spcAft>
              <a:buClr>
                <a:schemeClr val="tx1"/>
              </a:buClr>
            </a:pPr>
            <a:r>
              <a:rPr lang="en-US" altLang="en-US" sz="2400">
                <a:latin typeface="Arial" panose="020B0604020202020204" pitchFamily="34" charset="0"/>
              </a:rPr>
              <a:t>Listen to audio CDs</a:t>
            </a:r>
          </a:p>
          <a:p>
            <a:pPr marL="114300" lvl="1" indent="466725">
              <a:lnSpc>
                <a:spcPct val="80000"/>
              </a:lnSpc>
              <a:spcAft>
                <a:spcPct val="50000"/>
              </a:spcAft>
              <a:buClr>
                <a:schemeClr val="tx1"/>
              </a:buClr>
            </a:pPr>
            <a:endParaRPr lang="en-US" altLang="en-US" sz="2400">
              <a:latin typeface="Arial" panose="020B0604020202020204" pitchFamily="34" charset="0"/>
            </a:endParaRPr>
          </a:p>
          <a:p>
            <a:pPr marL="114300" lvl="1" indent="466725">
              <a:lnSpc>
                <a:spcPct val="80000"/>
              </a:lnSpc>
              <a:spcAft>
                <a:spcPct val="50000"/>
              </a:spcAft>
              <a:buClr>
                <a:schemeClr val="tx1"/>
              </a:buClr>
            </a:pPr>
            <a:r>
              <a:rPr lang="en-US" altLang="en-US" sz="2400">
                <a:latin typeface="Arial" panose="020B0604020202020204" pitchFamily="34" charset="0"/>
              </a:rPr>
              <a:t>Review self-help books</a:t>
            </a:r>
          </a:p>
          <a:p>
            <a:pPr marL="114300" lvl="1" indent="466725" algn="ctr">
              <a:lnSpc>
                <a:spcPct val="80000"/>
              </a:lnSpc>
              <a:spcAft>
                <a:spcPct val="50000"/>
              </a:spcAft>
              <a:buSzPct val="125000"/>
              <a:buNone/>
            </a:pPr>
            <a:endParaRPr lang="en-US" altLang="en-US" sz="2400">
              <a:latin typeface="Arial" panose="020B0604020202020204" pitchFamily="34" charset="0"/>
            </a:endParaRPr>
          </a:p>
          <a:p>
            <a:pPr>
              <a:lnSpc>
                <a:spcPct val="80000"/>
              </a:lnSpc>
            </a:pPr>
            <a:endParaRPr lang="en-US" altLang="en-US" sz="2400">
              <a:latin typeface="Arial" panose="020B0604020202020204" pitchFamily="34" charset="0"/>
            </a:endParaRPr>
          </a:p>
        </p:txBody>
      </p:sp>
      <p:sp>
        <p:nvSpPr>
          <p:cNvPr id="354308" name="Slide Number Placeholder 4">
            <a:extLst>
              <a:ext uri="{FF2B5EF4-FFF2-40B4-BE49-F238E27FC236}">
                <a16:creationId xmlns:a16="http://schemas.microsoft.com/office/drawing/2014/main" id="{3B6DABF6-93EF-6332-EA74-1C916D14EAA0}"/>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167</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Text Placeholder 5">
            <a:extLst>
              <a:ext uri="{FF2B5EF4-FFF2-40B4-BE49-F238E27FC236}">
                <a16:creationId xmlns:a16="http://schemas.microsoft.com/office/drawing/2014/main" id="{F9605C76-3A78-BFFF-EDCD-0ABA1846E7B4}"/>
              </a:ext>
            </a:extLst>
          </p:cNvPr>
          <p:cNvSpPr>
            <a:spLocks noGrp="1"/>
          </p:cNvSpPr>
          <p:nvPr>
            <p:ph type="body" sz="quarter" idx="13"/>
          </p:nvPr>
        </p:nvSpPr>
        <p:spPr>
          <a:xfrm>
            <a:off x="2057400" y="1828800"/>
            <a:ext cx="8305800" cy="1905000"/>
          </a:xfrm>
        </p:spPr>
        <p:txBody>
          <a:bodyPr/>
          <a:lstStyle/>
          <a:p>
            <a:pPr>
              <a:lnSpc>
                <a:spcPct val="140000"/>
              </a:lnSpc>
            </a:pPr>
            <a:r>
              <a:rPr lang="en-US" altLang="en-US" sz="2400">
                <a:latin typeface="Arial" panose="020B0604020202020204" pitchFamily="34" charset="0"/>
              </a:rPr>
              <a:t>	When you are not feeling well or when your life is more stressful, spend more time relaxing and repeat the exercises more often during the day.</a:t>
            </a:r>
          </a:p>
        </p:txBody>
      </p:sp>
      <p:sp>
        <p:nvSpPr>
          <p:cNvPr id="356355" name="Title 7">
            <a:extLst>
              <a:ext uri="{FF2B5EF4-FFF2-40B4-BE49-F238E27FC236}">
                <a16:creationId xmlns:a16="http://schemas.microsoft.com/office/drawing/2014/main" id="{4C6950B7-8CB8-FD20-128C-0B93D9239A8A}"/>
              </a:ext>
            </a:extLst>
          </p:cNvPr>
          <p:cNvSpPr>
            <a:spLocks/>
          </p:cNvSpPr>
          <p:nvPr/>
        </p:nvSpPr>
        <p:spPr bwMode="auto">
          <a:xfrm>
            <a:off x="1981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Learn How to Relax</a:t>
            </a:r>
          </a:p>
        </p:txBody>
      </p:sp>
      <p:sp>
        <p:nvSpPr>
          <p:cNvPr id="356356" name="Slide Number Placeholder 4">
            <a:extLst>
              <a:ext uri="{FF2B5EF4-FFF2-40B4-BE49-F238E27FC236}">
                <a16:creationId xmlns:a16="http://schemas.microsoft.com/office/drawing/2014/main" id="{F594CEC6-4617-88C7-B524-9C19F7A240B8}"/>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168</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Text Placeholder 9">
            <a:extLst>
              <a:ext uri="{FF2B5EF4-FFF2-40B4-BE49-F238E27FC236}">
                <a16:creationId xmlns:a16="http://schemas.microsoft.com/office/drawing/2014/main" id="{182B4722-D1D0-7729-7E90-FD1228B487F0}"/>
              </a:ext>
            </a:extLst>
          </p:cNvPr>
          <p:cNvSpPr>
            <a:spLocks noGrp="1"/>
          </p:cNvSpPr>
          <p:nvPr>
            <p:ph type="body" sz="quarter" idx="13"/>
          </p:nvPr>
        </p:nvSpPr>
        <p:spPr>
          <a:xfrm>
            <a:off x="2209800" y="1828800"/>
            <a:ext cx="8077200" cy="1676400"/>
          </a:xfrm>
        </p:spPr>
        <p:txBody>
          <a:bodyPr/>
          <a:lstStyle/>
          <a:p>
            <a:pPr>
              <a:lnSpc>
                <a:spcPct val="140000"/>
              </a:lnSpc>
              <a:buClr>
                <a:schemeClr val="tx2"/>
              </a:buClr>
            </a:pPr>
            <a:r>
              <a:rPr lang="en-US" altLang="en-US" sz="2400">
                <a:latin typeface="Arial" panose="020B0604020202020204" pitchFamily="34" charset="0"/>
              </a:rPr>
              <a:t>	Use a CD or DVD with a guided relaxation exercise when you are easily distractible.</a:t>
            </a:r>
          </a:p>
          <a:p>
            <a:pPr>
              <a:lnSpc>
                <a:spcPct val="80000"/>
              </a:lnSpc>
              <a:buClr>
                <a:schemeClr val="tx2"/>
              </a:buClr>
              <a:buFont typeface="Wingdings" panose="05000000000000000000" pitchFamily="2" charset="2"/>
              <a:buChar char="§"/>
            </a:pPr>
            <a:endParaRPr lang="en-US" altLang="en-US" sz="2400">
              <a:latin typeface="Arial" panose="020B0604020202020204" pitchFamily="34" charset="0"/>
            </a:endParaRPr>
          </a:p>
          <a:p>
            <a:pPr>
              <a:lnSpc>
                <a:spcPct val="80000"/>
              </a:lnSpc>
            </a:pPr>
            <a:endParaRPr lang="en-US" altLang="en-US" sz="2400">
              <a:latin typeface="Arial" panose="020B0604020202020204" pitchFamily="34" charset="0"/>
            </a:endParaRPr>
          </a:p>
          <a:p>
            <a:pPr>
              <a:lnSpc>
                <a:spcPct val="80000"/>
              </a:lnSpc>
            </a:pPr>
            <a:r>
              <a:rPr lang="en-US" altLang="en-US" sz="2400">
                <a:latin typeface="Arial" panose="020B0604020202020204" pitchFamily="34" charset="0"/>
              </a:rPr>
              <a:t>	</a:t>
            </a:r>
          </a:p>
        </p:txBody>
      </p:sp>
      <p:sp>
        <p:nvSpPr>
          <p:cNvPr id="358403" name="Title 7">
            <a:extLst>
              <a:ext uri="{FF2B5EF4-FFF2-40B4-BE49-F238E27FC236}">
                <a16:creationId xmlns:a16="http://schemas.microsoft.com/office/drawing/2014/main" id="{B7A30F57-4AAA-FAB6-B7A0-814ADE5DD966}"/>
              </a:ext>
            </a:extLst>
          </p:cNvPr>
          <p:cNvSpPr>
            <a:spLocks/>
          </p:cNvSpPr>
          <p:nvPr/>
        </p:nvSpPr>
        <p:spPr bwMode="auto">
          <a:xfrm>
            <a:off x="1981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Learn How to Relax</a:t>
            </a:r>
          </a:p>
        </p:txBody>
      </p:sp>
      <p:sp>
        <p:nvSpPr>
          <p:cNvPr id="358404" name="Slide Number Placeholder 4">
            <a:extLst>
              <a:ext uri="{FF2B5EF4-FFF2-40B4-BE49-F238E27FC236}">
                <a16:creationId xmlns:a16="http://schemas.microsoft.com/office/drawing/2014/main" id="{505A5DE7-AF3E-5A16-F73C-0F5034FA7BE4}"/>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169</a:t>
            </a:r>
          </a:p>
        </p:txBody>
      </p:sp>
      <p:pic>
        <p:nvPicPr>
          <p:cNvPr id="358405" name="Picture 10" descr="cd-dvd-rom">
            <a:extLst>
              <a:ext uri="{FF2B5EF4-FFF2-40B4-BE49-F238E27FC236}">
                <a16:creationId xmlns:a16="http://schemas.microsoft.com/office/drawing/2014/main" id="{12063F7F-874D-56A9-0C4E-66C7B9F69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429000"/>
            <a:ext cx="2852738"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3">
            <a:extLst>
              <a:ext uri="{FF2B5EF4-FFF2-40B4-BE49-F238E27FC236}">
                <a16:creationId xmlns:a16="http://schemas.microsoft.com/office/drawing/2014/main" id="{FB0FB28B-4A40-B177-94C0-982CF69E2AF8}"/>
              </a:ext>
            </a:extLst>
          </p:cNvPr>
          <p:cNvSpPr>
            <a:spLocks noGrp="1"/>
          </p:cNvSpPr>
          <p:nvPr>
            <p:ph type="subTitle" idx="4294967295"/>
          </p:nvPr>
        </p:nvSpPr>
        <p:spPr>
          <a:xfrm>
            <a:off x="2590800" y="1524000"/>
            <a:ext cx="7543800" cy="4038600"/>
          </a:xfrm>
        </p:spPr>
        <p:txBody>
          <a:bodyPr/>
          <a:lstStyle/>
          <a:p>
            <a:pPr marL="406400">
              <a:lnSpc>
                <a:spcPct val="80000"/>
              </a:lnSpc>
              <a:buClr>
                <a:schemeClr val="tx2"/>
              </a:buClr>
              <a:buNone/>
            </a:pPr>
            <a:r>
              <a:rPr lang="en-US" altLang="en-US" sz="2400">
                <a:latin typeface="Arial" panose="020B0604020202020204" pitchFamily="34" charset="0"/>
              </a:rPr>
              <a:t>Try different relaxation exercises to discover which work best for you:</a:t>
            </a:r>
          </a:p>
          <a:p>
            <a:pPr marL="406400">
              <a:lnSpc>
                <a:spcPct val="80000"/>
              </a:lnSpc>
              <a:buClr>
                <a:schemeClr val="tx2"/>
              </a:buClr>
              <a:buNone/>
            </a:pPr>
            <a:r>
              <a:rPr lang="en-US" altLang="en-US" sz="2400">
                <a:latin typeface="Arial" panose="020B0604020202020204" pitchFamily="34" charset="0"/>
              </a:rPr>
              <a:t> 		</a:t>
            </a:r>
          </a:p>
          <a:p>
            <a:pPr marL="406400">
              <a:lnSpc>
                <a:spcPct val="150000"/>
              </a:lnSpc>
              <a:buClr>
                <a:schemeClr val="tx1"/>
              </a:buClr>
              <a:buSzPct val="95000"/>
            </a:pPr>
            <a:r>
              <a:rPr lang="en-US" altLang="en-US" sz="2400">
                <a:latin typeface="Arial" panose="020B0604020202020204" pitchFamily="34" charset="0"/>
              </a:rPr>
              <a:t>progressive relaxation </a:t>
            </a:r>
          </a:p>
          <a:p>
            <a:pPr marL="406400">
              <a:lnSpc>
                <a:spcPct val="150000"/>
              </a:lnSpc>
              <a:buClr>
                <a:schemeClr val="tx1"/>
              </a:buClr>
              <a:buSzPct val="95000"/>
            </a:pPr>
            <a:r>
              <a:rPr lang="en-US" altLang="en-US" sz="2400">
                <a:latin typeface="Arial" panose="020B0604020202020204" pitchFamily="34" charset="0"/>
              </a:rPr>
              <a:t>body scan </a:t>
            </a:r>
          </a:p>
          <a:p>
            <a:pPr marL="406400">
              <a:lnSpc>
                <a:spcPct val="150000"/>
              </a:lnSpc>
              <a:buClr>
                <a:schemeClr val="tx1"/>
              </a:buClr>
              <a:buSzPct val="95000"/>
            </a:pPr>
            <a:r>
              <a:rPr lang="en-US" altLang="en-US" sz="2400">
                <a:latin typeface="Arial" panose="020B0604020202020204" pitchFamily="34" charset="0"/>
              </a:rPr>
              <a:t>guided imagery </a:t>
            </a:r>
          </a:p>
          <a:p>
            <a:pPr marL="406400">
              <a:lnSpc>
                <a:spcPct val="150000"/>
              </a:lnSpc>
              <a:buClr>
                <a:schemeClr val="tx1"/>
              </a:buClr>
              <a:buSzPct val="95000"/>
            </a:pPr>
            <a:r>
              <a:rPr lang="en-US" altLang="en-US" sz="2400">
                <a:latin typeface="Arial" panose="020B0604020202020204" pitchFamily="34" charset="0"/>
              </a:rPr>
              <a:t>focusing on detail </a:t>
            </a:r>
          </a:p>
          <a:p>
            <a:pPr marL="406400">
              <a:lnSpc>
                <a:spcPct val="150000"/>
              </a:lnSpc>
              <a:buClr>
                <a:schemeClr val="tx1"/>
              </a:buClr>
              <a:buSzPct val="95000"/>
            </a:pPr>
            <a:r>
              <a:rPr lang="en-US" altLang="en-US" sz="2400">
                <a:latin typeface="Arial" panose="020B0604020202020204" pitchFamily="34" charset="0"/>
              </a:rPr>
              <a:t>checking in</a:t>
            </a:r>
          </a:p>
          <a:p>
            <a:pPr marL="406400" algn="ctr">
              <a:lnSpc>
                <a:spcPct val="90000"/>
              </a:lnSpc>
              <a:buNone/>
            </a:pPr>
            <a:endParaRPr lang="en-US" altLang="en-US" sz="2400">
              <a:latin typeface="Arial" panose="020B0604020202020204" pitchFamily="34" charset="0"/>
            </a:endParaRPr>
          </a:p>
        </p:txBody>
      </p:sp>
      <p:sp>
        <p:nvSpPr>
          <p:cNvPr id="360451" name="Title 7">
            <a:extLst>
              <a:ext uri="{FF2B5EF4-FFF2-40B4-BE49-F238E27FC236}">
                <a16:creationId xmlns:a16="http://schemas.microsoft.com/office/drawing/2014/main" id="{94976013-8151-5FD1-7FA9-38891C073907}"/>
              </a:ext>
            </a:extLst>
          </p:cNvPr>
          <p:cNvSpPr>
            <a:spLocks/>
          </p:cNvSpPr>
          <p:nvPr/>
        </p:nvSpPr>
        <p:spPr bwMode="auto">
          <a:xfrm>
            <a:off x="1981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Learn How to Relax</a:t>
            </a:r>
          </a:p>
        </p:txBody>
      </p:sp>
      <p:sp>
        <p:nvSpPr>
          <p:cNvPr id="360452" name="Slide Number Placeholder 4">
            <a:extLst>
              <a:ext uri="{FF2B5EF4-FFF2-40B4-BE49-F238E27FC236}">
                <a16:creationId xmlns:a16="http://schemas.microsoft.com/office/drawing/2014/main" id="{7BD322E8-5F7D-6E57-4F94-9AA890D2FAFA}"/>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170</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Title 1">
            <a:extLst>
              <a:ext uri="{FF2B5EF4-FFF2-40B4-BE49-F238E27FC236}">
                <a16:creationId xmlns:a16="http://schemas.microsoft.com/office/drawing/2014/main" id="{FBC6FBE1-5193-1893-32DA-ECB217225480}"/>
              </a:ext>
            </a:extLst>
          </p:cNvPr>
          <p:cNvSpPr>
            <a:spLocks noGrp="1"/>
          </p:cNvSpPr>
          <p:nvPr>
            <p:ph type="title"/>
          </p:nvPr>
        </p:nvSpPr>
        <p:spPr/>
        <p:txBody>
          <a:bodyPr/>
          <a:lstStyle/>
          <a:p>
            <a:pPr eaLnBrk="1" hangingPunct="1"/>
            <a:r>
              <a:rPr lang="en-US" altLang="en-US" sz="3800" b="1">
                <a:latin typeface="Arial" panose="020B0604020202020204" pitchFamily="34" charset="0"/>
              </a:rPr>
              <a:t>Self-Esteem</a:t>
            </a:r>
          </a:p>
        </p:txBody>
      </p:sp>
      <p:sp>
        <p:nvSpPr>
          <p:cNvPr id="3" name="Content Placeholder 2">
            <a:extLst>
              <a:ext uri="{FF2B5EF4-FFF2-40B4-BE49-F238E27FC236}">
                <a16:creationId xmlns:a16="http://schemas.microsoft.com/office/drawing/2014/main" id="{305218D1-8873-C363-B643-E1CD72565A69}"/>
              </a:ext>
            </a:extLst>
          </p:cNvPr>
          <p:cNvSpPr>
            <a:spLocks noGrp="1"/>
          </p:cNvSpPr>
          <p:nvPr>
            <p:ph idx="1"/>
          </p:nvPr>
        </p:nvSpPr>
        <p:spPr>
          <a:xfrm>
            <a:off x="2057400" y="1600200"/>
            <a:ext cx="8229600" cy="1295400"/>
          </a:xfrm>
        </p:spPr>
        <p:txBody>
          <a:bodyPr>
            <a:normAutofit fontScale="25000" lnSpcReduction="20000"/>
          </a:bodyPr>
          <a:lstStyle/>
          <a:p>
            <a:pPr eaLnBrk="1" hangingPunct="1">
              <a:lnSpc>
                <a:spcPct val="130000"/>
              </a:lnSpc>
              <a:buFont typeface="Wingdings" pitchFamily="-105" charset="2"/>
              <a:buNone/>
              <a:defRPr/>
            </a:pPr>
            <a:r>
              <a:rPr lang="en-US" sz="2400" dirty="0">
                <a:latin typeface="Arial" pitchFamily="-105" charset="0"/>
              </a:rPr>
              <a:t>	</a:t>
            </a:r>
            <a:r>
              <a:rPr lang="en-US" sz="9600" dirty="0">
                <a:latin typeface="Arial" pitchFamily="-105" charset="0"/>
              </a:rPr>
              <a:t>You are a special, unique person who deserves to be alive and to be treated with dignity, compassion and respect.</a:t>
            </a:r>
          </a:p>
          <a:p>
            <a:pPr eaLnBrk="1" hangingPunct="1">
              <a:lnSpc>
                <a:spcPct val="90000"/>
              </a:lnSpc>
              <a:buFont typeface="Wingdings" pitchFamily="-105" charset="2"/>
              <a:buNone/>
              <a:defRPr/>
            </a:pPr>
            <a:endParaRPr lang="en-US" sz="2400" dirty="0">
              <a:latin typeface="Arial" pitchFamily="-105" charset="0"/>
            </a:endParaRPr>
          </a:p>
          <a:p>
            <a:pPr eaLnBrk="1" hangingPunct="1">
              <a:lnSpc>
                <a:spcPct val="90000"/>
              </a:lnSpc>
              <a:buFont typeface="Wingdings" pitchFamily="-105" charset="2"/>
              <a:buNone/>
              <a:defRPr/>
            </a:pPr>
            <a:endParaRPr lang="en-US" sz="2400" dirty="0">
              <a:latin typeface="Arial" pitchFamily="-105" charset="0"/>
            </a:endParaRPr>
          </a:p>
          <a:p>
            <a:pPr eaLnBrk="1" hangingPunct="1">
              <a:lnSpc>
                <a:spcPct val="90000"/>
              </a:lnSpc>
              <a:buFont typeface="Wingdings" pitchFamily="-105" charset="2"/>
              <a:buNone/>
              <a:defRPr/>
            </a:pPr>
            <a:endParaRPr lang="en-US" sz="2400" dirty="0">
              <a:latin typeface="Arial" pitchFamily="-105" charset="0"/>
            </a:endParaRPr>
          </a:p>
          <a:p>
            <a:pPr eaLnBrk="1" hangingPunct="1">
              <a:lnSpc>
                <a:spcPct val="90000"/>
              </a:lnSpc>
              <a:buFont typeface="Wingdings" pitchFamily="-105" charset="2"/>
              <a:buNone/>
              <a:defRPr/>
            </a:pPr>
            <a:r>
              <a:rPr lang="en-US" sz="2400" dirty="0">
                <a:latin typeface="Arial" pitchFamily="-105" charset="0"/>
              </a:rPr>
              <a:t>	</a:t>
            </a:r>
          </a:p>
        </p:txBody>
      </p:sp>
      <p:sp>
        <p:nvSpPr>
          <p:cNvPr id="700420" name="Slide Number Placeholder 4">
            <a:extLst>
              <a:ext uri="{FF2B5EF4-FFF2-40B4-BE49-F238E27FC236}">
                <a16:creationId xmlns:a16="http://schemas.microsoft.com/office/drawing/2014/main" id="{B31E17D3-D3AD-04D7-C95E-134D700B3DB7}"/>
              </a:ext>
            </a:extLst>
          </p:cNvPr>
          <p:cNvSpPr txBox="1">
            <a:spLocks noGrp="1"/>
          </p:cNvSpPr>
          <p:nvPr/>
        </p:nvSpPr>
        <p:spPr bwMode="auto">
          <a:xfrm>
            <a:off x="91440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336</a:t>
            </a:r>
          </a:p>
        </p:txBody>
      </p:sp>
      <p:pic>
        <p:nvPicPr>
          <p:cNvPr id="700421" name="Picture 9" descr="DSCN2631">
            <a:extLst>
              <a:ext uri="{FF2B5EF4-FFF2-40B4-BE49-F238E27FC236}">
                <a16:creationId xmlns:a16="http://schemas.microsoft.com/office/drawing/2014/main" id="{2B4F502F-5B4F-42B6-4C33-62C23DA14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3352800"/>
            <a:ext cx="310832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ext Placeholder 5">
            <a:extLst>
              <a:ext uri="{FF2B5EF4-FFF2-40B4-BE49-F238E27FC236}">
                <a16:creationId xmlns:a16="http://schemas.microsoft.com/office/drawing/2014/main" id="{90BADF80-FC89-9E25-B5F7-9DAA63F8ECAF}"/>
              </a:ext>
            </a:extLst>
          </p:cNvPr>
          <p:cNvSpPr>
            <a:spLocks noGrp="1"/>
          </p:cNvSpPr>
          <p:nvPr>
            <p:ph idx="1"/>
          </p:nvPr>
        </p:nvSpPr>
        <p:spPr>
          <a:xfrm>
            <a:off x="1981200" y="1828800"/>
            <a:ext cx="8229600" cy="3048000"/>
          </a:xfrm>
        </p:spPr>
        <p:txBody>
          <a:bodyPr/>
          <a:lstStyle/>
          <a:p>
            <a:pPr lvl="1">
              <a:lnSpc>
                <a:spcPct val="90000"/>
              </a:lnSpc>
              <a:buClr>
                <a:schemeClr val="tx1"/>
              </a:buClr>
            </a:pPr>
            <a:r>
              <a:rPr lang="en-US" altLang="en-US" sz="2400">
                <a:latin typeface="Arial" panose="020B0604020202020204" pitchFamily="34" charset="0"/>
              </a:rPr>
              <a:t>Support from others</a:t>
            </a:r>
          </a:p>
          <a:p>
            <a:pPr lvl="1">
              <a:lnSpc>
                <a:spcPct val="90000"/>
              </a:lnSpc>
              <a:buClr>
                <a:schemeClr val="tx1"/>
              </a:buClr>
            </a:pPr>
            <a:endParaRPr lang="en-US" altLang="en-US" sz="2400">
              <a:latin typeface="Arial" panose="020B0604020202020204" pitchFamily="34" charset="0"/>
            </a:endParaRPr>
          </a:p>
          <a:p>
            <a:pPr lvl="1">
              <a:lnSpc>
                <a:spcPct val="90000"/>
              </a:lnSpc>
              <a:buClr>
                <a:schemeClr val="tx1"/>
              </a:buClr>
            </a:pPr>
            <a:r>
              <a:rPr lang="en-US" altLang="en-US" sz="2400">
                <a:latin typeface="Arial" panose="020B0604020202020204" pitchFamily="34" charset="0"/>
              </a:rPr>
              <a:t>Medical or alternative health care</a:t>
            </a:r>
          </a:p>
          <a:p>
            <a:pPr lvl="1">
              <a:lnSpc>
                <a:spcPct val="90000"/>
              </a:lnSpc>
              <a:buClr>
                <a:schemeClr val="tx1"/>
              </a:buClr>
            </a:pPr>
            <a:endParaRPr lang="en-US" altLang="en-US" sz="2400">
              <a:latin typeface="Arial" panose="020B0604020202020204" pitchFamily="34" charset="0"/>
            </a:endParaRPr>
          </a:p>
          <a:p>
            <a:pPr lvl="1">
              <a:lnSpc>
                <a:spcPct val="90000"/>
              </a:lnSpc>
              <a:buClr>
                <a:schemeClr val="tx1"/>
              </a:buClr>
            </a:pPr>
            <a:r>
              <a:rPr lang="en-US" altLang="en-US" sz="2400">
                <a:latin typeface="Arial" panose="020B0604020202020204" pitchFamily="34" charset="0"/>
              </a:rPr>
              <a:t>Peer counseling (exchange listening)</a:t>
            </a:r>
          </a:p>
          <a:p>
            <a:pPr lvl="1">
              <a:lnSpc>
                <a:spcPct val="90000"/>
              </a:lnSpc>
              <a:buClr>
                <a:schemeClr val="tx1"/>
              </a:buClr>
            </a:pPr>
            <a:endParaRPr lang="en-US" altLang="en-US" sz="2400">
              <a:latin typeface="Arial" panose="020B0604020202020204" pitchFamily="34" charset="0"/>
            </a:endParaRPr>
          </a:p>
          <a:p>
            <a:pPr lvl="1">
              <a:lnSpc>
                <a:spcPct val="90000"/>
              </a:lnSpc>
              <a:buClr>
                <a:schemeClr val="tx1"/>
              </a:buClr>
            </a:pPr>
            <a:r>
              <a:rPr lang="en-US" altLang="en-US" sz="2400">
                <a:latin typeface="Arial" panose="020B0604020202020204" pitchFamily="34" charset="0"/>
              </a:rPr>
              <a:t>Focusing exercises</a:t>
            </a:r>
          </a:p>
          <a:p>
            <a:pPr lvl="1">
              <a:lnSpc>
                <a:spcPct val="90000"/>
              </a:lnSpc>
              <a:buClr>
                <a:schemeClr val="tx2"/>
              </a:buClr>
            </a:pPr>
            <a:endParaRPr lang="en-US" altLang="en-US" sz="2400">
              <a:latin typeface="Arial" panose="020B0604020202020204" pitchFamily="34" charset="0"/>
            </a:endParaRPr>
          </a:p>
          <a:p>
            <a:pPr>
              <a:lnSpc>
                <a:spcPct val="90000"/>
              </a:lnSpc>
              <a:buClr>
                <a:schemeClr val="tx2"/>
              </a:buClr>
            </a:pPr>
            <a:endParaRPr lang="en-US" altLang="en-US" sz="2400">
              <a:latin typeface="Arial" panose="020B0604020202020204" pitchFamily="34" charset="0"/>
            </a:endParaRPr>
          </a:p>
          <a:p>
            <a:pPr>
              <a:lnSpc>
                <a:spcPct val="90000"/>
              </a:lnSpc>
              <a:buClr>
                <a:schemeClr val="tx2"/>
              </a:buClr>
            </a:pPr>
            <a:endParaRPr lang="en-US" altLang="en-US" sz="2400">
              <a:latin typeface="Arial" panose="020B0604020202020204" pitchFamily="34" charset="0"/>
            </a:endParaRPr>
          </a:p>
          <a:p>
            <a:pPr>
              <a:lnSpc>
                <a:spcPct val="90000"/>
              </a:lnSpc>
              <a:buClr>
                <a:schemeClr val="tx2"/>
              </a:buClr>
            </a:pPr>
            <a:endParaRPr lang="en-US" altLang="en-US" sz="2400">
              <a:latin typeface="Arial" panose="020B0604020202020204" pitchFamily="34" charset="0"/>
            </a:endParaRPr>
          </a:p>
          <a:p>
            <a:pPr>
              <a:lnSpc>
                <a:spcPct val="90000"/>
              </a:lnSpc>
            </a:pPr>
            <a:endParaRPr lang="en-US" altLang="en-US" sz="2400">
              <a:latin typeface="Arial" panose="020B0604020202020204" pitchFamily="34" charset="0"/>
            </a:endParaRPr>
          </a:p>
        </p:txBody>
      </p:sp>
      <p:sp>
        <p:nvSpPr>
          <p:cNvPr id="235523" name="Title 4">
            <a:extLst>
              <a:ext uri="{FF2B5EF4-FFF2-40B4-BE49-F238E27FC236}">
                <a16:creationId xmlns:a16="http://schemas.microsoft.com/office/drawing/2014/main" id="{A6B65601-7E5F-C9CB-06C7-BFF9C8786411}"/>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Wellness Tools</a:t>
            </a:r>
          </a:p>
        </p:txBody>
      </p:sp>
      <p:sp>
        <p:nvSpPr>
          <p:cNvPr id="235524" name="Slide Number Placeholder 4">
            <a:extLst>
              <a:ext uri="{FF2B5EF4-FFF2-40B4-BE49-F238E27FC236}">
                <a16:creationId xmlns:a16="http://schemas.microsoft.com/office/drawing/2014/main" id="{6E11779D-F157-3D0A-18FF-37351D754629}"/>
              </a:ext>
            </a:extLst>
          </p:cNvPr>
          <p:cNvSpPr txBox="1">
            <a:spLocks noGrp="1"/>
          </p:cNvSpPr>
          <p:nvPr/>
        </p:nvSpPr>
        <p:spPr bwMode="auto">
          <a:xfrm>
            <a:off x="91440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109</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Title 1">
            <a:extLst>
              <a:ext uri="{FF2B5EF4-FFF2-40B4-BE49-F238E27FC236}">
                <a16:creationId xmlns:a16="http://schemas.microsoft.com/office/drawing/2014/main" id="{983A2A82-FDA5-DD9D-91D1-7C7BC8448F63}"/>
              </a:ext>
            </a:extLst>
          </p:cNvPr>
          <p:cNvSpPr>
            <a:spLocks noGrp="1"/>
          </p:cNvSpPr>
          <p:nvPr>
            <p:ph type="title"/>
          </p:nvPr>
        </p:nvSpPr>
        <p:spPr/>
        <p:txBody>
          <a:bodyPr/>
          <a:lstStyle/>
          <a:p>
            <a:pPr eaLnBrk="1" hangingPunct="1"/>
            <a:r>
              <a:rPr lang="en-US" altLang="en-US" sz="3800" b="1">
                <a:latin typeface="Arial" panose="020B0604020202020204" pitchFamily="34" charset="0"/>
              </a:rPr>
              <a:t>Self-Esteem</a:t>
            </a:r>
          </a:p>
        </p:txBody>
      </p:sp>
      <p:sp>
        <p:nvSpPr>
          <p:cNvPr id="702467" name="Content Placeholder 2">
            <a:extLst>
              <a:ext uri="{FF2B5EF4-FFF2-40B4-BE49-F238E27FC236}">
                <a16:creationId xmlns:a16="http://schemas.microsoft.com/office/drawing/2014/main" id="{14D92B08-C653-8931-93D2-24FA67B3D97E}"/>
              </a:ext>
            </a:extLst>
          </p:cNvPr>
          <p:cNvSpPr>
            <a:spLocks noGrp="1"/>
          </p:cNvSpPr>
          <p:nvPr>
            <p:ph idx="1"/>
          </p:nvPr>
        </p:nvSpPr>
        <p:spPr>
          <a:xfrm>
            <a:off x="2133600" y="1828800"/>
            <a:ext cx="8229600" cy="2628900"/>
          </a:xfrm>
        </p:spPr>
        <p:txBody>
          <a:bodyPr/>
          <a:lstStyle/>
          <a:p>
            <a:pPr eaLnBrk="1" hangingPunct="1">
              <a:buFont typeface="Wingdings" panose="05000000000000000000" pitchFamily="2" charset="2"/>
              <a:buNone/>
            </a:pPr>
            <a:r>
              <a:rPr lang="en-US" altLang="en-US" sz="2400">
                <a:latin typeface="Arial" panose="020B0604020202020204" pitchFamily="34" charset="0"/>
              </a:rPr>
              <a:t>	</a:t>
            </a:r>
          </a:p>
          <a:p>
            <a:pPr eaLnBrk="1" hangingPunct="1">
              <a:lnSpc>
                <a:spcPct val="130000"/>
              </a:lnSpc>
              <a:buFont typeface="Wingdings" panose="05000000000000000000" pitchFamily="2" charset="2"/>
              <a:buNone/>
            </a:pPr>
            <a:r>
              <a:rPr lang="en-US" altLang="en-US" sz="2400">
                <a:latin typeface="Arial" panose="020B0604020202020204" pitchFamily="34" charset="0"/>
              </a:rPr>
              <a:t>	Like many others, you may have low self-esteem.  You may feel that you have little value as a person.  Remind yourself that this is not true.</a:t>
            </a:r>
          </a:p>
          <a:p>
            <a:pPr eaLnBrk="1" hangingPunct="1">
              <a:buFont typeface="Wingdings" panose="05000000000000000000" pitchFamily="2" charset="2"/>
              <a:buNone/>
            </a:pPr>
            <a:r>
              <a:rPr lang="en-US" altLang="en-US" sz="2400">
                <a:latin typeface="Arial" panose="020B0604020202020204" pitchFamily="34" charset="0"/>
              </a:rPr>
              <a:t>	</a:t>
            </a:r>
          </a:p>
          <a:p>
            <a:pPr eaLnBrk="1" hangingPunct="1">
              <a:buFont typeface="Wingdings" panose="05000000000000000000" pitchFamily="2" charset="2"/>
              <a:buNone/>
            </a:pPr>
            <a:r>
              <a:rPr lang="en-US" altLang="en-US" sz="2400">
                <a:latin typeface="Arial" panose="020B0604020202020204" pitchFamily="34" charset="0"/>
              </a:rPr>
              <a:t>	</a:t>
            </a:r>
          </a:p>
        </p:txBody>
      </p:sp>
      <p:sp>
        <p:nvSpPr>
          <p:cNvPr id="702468" name="Slide Number Placeholder 4">
            <a:extLst>
              <a:ext uri="{FF2B5EF4-FFF2-40B4-BE49-F238E27FC236}">
                <a16:creationId xmlns:a16="http://schemas.microsoft.com/office/drawing/2014/main" id="{877664EF-29CD-E772-8084-538EA076F7BC}"/>
              </a:ext>
            </a:extLst>
          </p:cNvPr>
          <p:cNvSpPr txBox="1">
            <a:spLocks noGrp="1"/>
          </p:cNvSpPr>
          <p:nvPr/>
        </p:nvSpPr>
        <p:spPr bwMode="auto">
          <a:xfrm>
            <a:off x="91440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337</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3">
            <a:extLst>
              <a:ext uri="{FF2B5EF4-FFF2-40B4-BE49-F238E27FC236}">
                <a16:creationId xmlns:a16="http://schemas.microsoft.com/office/drawing/2014/main" id="{D9338356-387D-62B7-C8ED-616594492CC2}"/>
              </a:ext>
            </a:extLst>
          </p:cNvPr>
          <p:cNvSpPr>
            <a:spLocks noGrp="1"/>
          </p:cNvSpPr>
          <p:nvPr>
            <p:ph type="body" idx="4294967295"/>
          </p:nvPr>
        </p:nvSpPr>
        <p:spPr>
          <a:xfrm>
            <a:off x="2057400" y="2286001"/>
            <a:ext cx="8229600" cy="1173163"/>
          </a:xfrm>
        </p:spPr>
        <p:txBody>
          <a:bodyPr/>
          <a:lstStyle/>
          <a:p>
            <a:pPr>
              <a:lnSpc>
                <a:spcPct val="130000"/>
              </a:lnSpc>
              <a:buFont typeface="Wingdings" panose="05000000000000000000" pitchFamily="2" charset="2"/>
              <a:buNone/>
            </a:pPr>
            <a:r>
              <a:rPr lang="en-US" altLang="en-US" sz="2400">
                <a:latin typeface="Arial" panose="020B0604020202020204" pitchFamily="34" charset="0"/>
              </a:rPr>
              <a:t>	Low self esteem can keep you from being the kind of person you want to be and living the kind of life you want to live. </a:t>
            </a:r>
          </a:p>
          <a:p>
            <a:pPr>
              <a:lnSpc>
                <a:spcPct val="130000"/>
              </a:lnSpc>
              <a:buFont typeface="Wingdings" panose="05000000000000000000" pitchFamily="2" charset="2"/>
              <a:buNone/>
            </a:pPr>
            <a:r>
              <a:rPr lang="en-US" altLang="en-US" sz="2400">
                <a:latin typeface="Arial" panose="020B0604020202020204" pitchFamily="34" charset="0"/>
              </a:rPr>
              <a:t>	</a:t>
            </a:r>
          </a:p>
          <a:p>
            <a:pPr>
              <a:lnSpc>
                <a:spcPct val="90000"/>
              </a:lnSpc>
              <a:buFont typeface="Wingdings" panose="05000000000000000000" pitchFamily="2" charset="2"/>
              <a:buNone/>
            </a:pPr>
            <a:r>
              <a:rPr lang="en-US" altLang="en-US" sz="2400">
                <a:latin typeface="Arial" panose="020B0604020202020204" pitchFamily="34" charset="0"/>
              </a:rPr>
              <a:t>	</a:t>
            </a:r>
          </a:p>
        </p:txBody>
      </p:sp>
      <p:sp>
        <p:nvSpPr>
          <p:cNvPr id="704515" name="Slide Number Placeholder 4">
            <a:extLst>
              <a:ext uri="{FF2B5EF4-FFF2-40B4-BE49-F238E27FC236}">
                <a16:creationId xmlns:a16="http://schemas.microsoft.com/office/drawing/2014/main" id="{9E0E27B3-03AA-E3FD-45E8-A11193100F49}"/>
              </a:ext>
            </a:extLst>
          </p:cNvPr>
          <p:cNvSpPr txBox="1">
            <a:spLocks noGrp="1"/>
          </p:cNvSpPr>
          <p:nvPr/>
        </p:nvSpPr>
        <p:spPr bwMode="auto">
          <a:xfrm>
            <a:off x="91440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ea typeface="ＭＳ Ｐゴシック"/>
              </a:rPr>
              <a:t>338</a:t>
            </a:r>
          </a:p>
        </p:txBody>
      </p:sp>
      <p:sp>
        <p:nvSpPr>
          <p:cNvPr id="704516" name="Title 1">
            <a:extLst>
              <a:ext uri="{FF2B5EF4-FFF2-40B4-BE49-F238E27FC236}">
                <a16:creationId xmlns:a16="http://schemas.microsoft.com/office/drawing/2014/main" id="{4A753F21-131F-F4FC-3144-595B430A7A3B}"/>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3800" b="1">
                <a:solidFill>
                  <a:prstClr val="black"/>
                </a:solidFill>
                <a:ea typeface="ＭＳ Ｐゴシック"/>
              </a:rPr>
              <a:t>Self-Esteem</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3">
            <a:extLst>
              <a:ext uri="{FF2B5EF4-FFF2-40B4-BE49-F238E27FC236}">
                <a16:creationId xmlns:a16="http://schemas.microsoft.com/office/drawing/2014/main" id="{238216CE-E1BA-F0C7-C0E8-DC54249AF28D}"/>
              </a:ext>
            </a:extLst>
          </p:cNvPr>
          <p:cNvSpPr>
            <a:spLocks noGrp="1"/>
          </p:cNvSpPr>
          <p:nvPr>
            <p:ph type="body" idx="4294967295"/>
          </p:nvPr>
        </p:nvSpPr>
        <p:spPr>
          <a:xfrm>
            <a:off x="2057400" y="2286001"/>
            <a:ext cx="8229600" cy="1706563"/>
          </a:xfrm>
        </p:spPr>
        <p:txBody>
          <a:bodyPr/>
          <a:lstStyle/>
          <a:p>
            <a:pPr>
              <a:lnSpc>
                <a:spcPct val="130000"/>
              </a:lnSpc>
              <a:buFont typeface="Wingdings" panose="05000000000000000000" pitchFamily="2" charset="2"/>
              <a:buNone/>
            </a:pPr>
            <a:r>
              <a:rPr lang="en-US" altLang="en-US" sz="2400">
                <a:latin typeface="Arial" panose="020B0604020202020204" pitchFamily="34" charset="0"/>
              </a:rPr>
              <a:t>	You may make poor choices for yourself and avoid doing some things you really want to do and can do.  This can worsen your self-esteem and affect the quality of your life.</a:t>
            </a:r>
          </a:p>
          <a:p>
            <a:pPr>
              <a:lnSpc>
                <a:spcPct val="90000"/>
              </a:lnSpc>
            </a:pPr>
            <a:endParaRPr lang="en-US" altLang="en-US" sz="2400">
              <a:latin typeface="Arial" panose="020B0604020202020204" pitchFamily="34" charset="0"/>
            </a:endParaRPr>
          </a:p>
        </p:txBody>
      </p:sp>
      <p:sp>
        <p:nvSpPr>
          <p:cNvPr id="706563" name="Slide Number Placeholder 4">
            <a:extLst>
              <a:ext uri="{FF2B5EF4-FFF2-40B4-BE49-F238E27FC236}">
                <a16:creationId xmlns:a16="http://schemas.microsoft.com/office/drawing/2014/main" id="{8F5F25CB-CD3C-6237-1453-93FFAE3A45AD}"/>
              </a:ext>
            </a:extLst>
          </p:cNvPr>
          <p:cNvSpPr txBox="1">
            <a:spLocks noGrp="1"/>
          </p:cNvSpPr>
          <p:nvPr/>
        </p:nvSpPr>
        <p:spPr bwMode="auto">
          <a:xfrm>
            <a:off x="91440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339</a:t>
            </a:r>
          </a:p>
        </p:txBody>
      </p:sp>
      <p:sp>
        <p:nvSpPr>
          <p:cNvPr id="706564" name="Title 1">
            <a:extLst>
              <a:ext uri="{FF2B5EF4-FFF2-40B4-BE49-F238E27FC236}">
                <a16:creationId xmlns:a16="http://schemas.microsoft.com/office/drawing/2014/main" id="{5A9A5E46-3D79-B00C-FE86-DDAAF13CC521}"/>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3800" b="1">
                <a:solidFill>
                  <a:prstClr val="black"/>
                </a:solidFill>
                <a:ea typeface="ＭＳ Ｐゴシック"/>
              </a:rPr>
              <a:t>Self-Esteem</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Content Placeholder 2">
            <a:extLst>
              <a:ext uri="{FF2B5EF4-FFF2-40B4-BE49-F238E27FC236}">
                <a16:creationId xmlns:a16="http://schemas.microsoft.com/office/drawing/2014/main" id="{BF080DFF-600A-EFDE-935B-5D3CA713245E}"/>
              </a:ext>
            </a:extLst>
          </p:cNvPr>
          <p:cNvSpPr>
            <a:spLocks noGrp="1"/>
          </p:cNvSpPr>
          <p:nvPr>
            <p:ph idx="1"/>
          </p:nvPr>
        </p:nvSpPr>
        <p:spPr>
          <a:xfrm>
            <a:off x="2209800" y="1752600"/>
            <a:ext cx="7772400" cy="1085850"/>
          </a:xfrm>
        </p:spPr>
        <p:txBody>
          <a:bodyPr/>
          <a:lstStyle/>
          <a:p>
            <a:pPr eaLnBrk="1" hangingPunct="1">
              <a:lnSpc>
                <a:spcPct val="130000"/>
              </a:lnSpc>
              <a:buFont typeface="Wingdings" panose="05000000000000000000" pitchFamily="2" charset="2"/>
              <a:buNone/>
            </a:pPr>
            <a:r>
              <a:rPr lang="en-US" altLang="en-US" sz="2400">
                <a:latin typeface="Arial" panose="020B0604020202020204" pitchFamily="34" charset="0"/>
              </a:rPr>
              <a:t>	There are many things you can do to help yourself feel better about yourself and raise your self-esteem.</a:t>
            </a:r>
          </a:p>
          <a:p>
            <a:pPr eaLnBrk="1" hangingPunct="1">
              <a:buFont typeface="Wingdings" panose="05000000000000000000" pitchFamily="2" charset="2"/>
              <a:buNone/>
            </a:pPr>
            <a:endParaRPr lang="en-US" altLang="en-US" sz="2400">
              <a:latin typeface="Arial" panose="020B0604020202020204" pitchFamily="34" charset="0"/>
            </a:endParaRPr>
          </a:p>
        </p:txBody>
      </p:sp>
      <p:sp>
        <p:nvSpPr>
          <p:cNvPr id="708611" name="Slide Number Placeholder 4">
            <a:extLst>
              <a:ext uri="{FF2B5EF4-FFF2-40B4-BE49-F238E27FC236}">
                <a16:creationId xmlns:a16="http://schemas.microsoft.com/office/drawing/2014/main" id="{D6124190-A268-ABA9-2257-0B1B5E538D74}"/>
              </a:ext>
            </a:extLst>
          </p:cNvPr>
          <p:cNvSpPr txBox="1">
            <a:spLocks noGrp="1"/>
          </p:cNvSpPr>
          <p:nvPr/>
        </p:nvSpPr>
        <p:spPr bwMode="auto">
          <a:xfrm>
            <a:off x="91440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340</a:t>
            </a:r>
          </a:p>
        </p:txBody>
      </p:sp>
      <p:sp>
        <p:nvSpPr>
          <p:cNvPr id="708612" name="Title 1">
            <a:extLst>
              <a:ext uri="{FF2B5EF4-FFF2-40B4-BE49-F238E27FC236}">
                <a16:creationId xmlns:a16="http://schemas.microsoft.com/office/drawing/2014/main" id="{F92109E5-6672-A5A2-06C2-7D487EE19C20}"/>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3800" b="1">
                <a:solidFill>
                  <a:prstClr val="black"/>
                </a:solidFill>
                <a:ea typeface="ＭＳ Ｐゴシック"/>
              </a:rPr>
              <a:t>Self-Esteem</a:t>
            </a:r>
          </a:p>
        </p:txBody>
      </p:sp>
      <p:pic>
        <p:nvPicPr>
          <p:cNvPr id="708613" name="Picture 10" descr="DSCN0070_5">
            <a:extLst>
              <a:ext uri="{FF2B5EF4-FFF2-40B4-BE49-F238E27FC236}">
                <a16:creationId xmlns:a16="http://schemas.microsoft.com/office/drawing/2014/main" id="{F3525A8F-CE70-749C-F2DD-EA50D8788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124200"/>
            <a:ext cx="3081338"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3">
            <a:extLst>
              <a:ext uri="{FF2B5EF4-FFF2-40B4-BE49-F238E27FC236}">
                <a16:creationId xmlns:a16="http://schemas.microsoft.com/office/drawing/2014/main" id="{35839E99-DAE0-8D9A-58E5-B01315CC3CFA}"/>
              </a:ext>
            </a:extLst>
          </p:cNvPr>
          <p:cNvSpPr>
            <a:spLocks noGrp="1"/>
          </p:cNvSpPr>
          <p:nvPr>
            <p:ph type="body" idx="4294967295"/>
          </p:nvPr>
        </p:nvSpPr>
        <p:spPr>
          <a:xfrm>
            <a:off x="1981200" y="1905000"/>
            <a:ext cx="8229600" cy="1905000"/>
          </a:xfrm>
        </p:spPr>
        <p:txBody>
          <a:bodyPr/>
          <a:lstStyle/>
          <a:p>
            <a:pPr marL="990600" lvl="1" indent="-533400" eaLnBrk="1" hangingPunct="1">
              <a:lnSpc>
                <a:spcPct val="130000"/>
              </a:lnSpc>
              <a:buClr>
                <a:schemeClr val="tx2"/>
              </a:buClr>
            </a:pPr>
            <a:r>
              <a:rPr lang="en-US" altLang="en-US" sz="2400">
                <a:latin typeface="Arial" panose="020B0604020202020204" pitchFamily="34" charset="0"/>
              </a:rPr>
              <a:t>Develop a Statement of Your Positive Value – carry it with you and read it over and over, every chance you get.  Make signs with this message and hang them in prominent places around your home.</a:t>
            </a:r>
          </a:p>
          <a:p>
            <a:pPr marL="533400" indent="-533400">
              <a:lnSpc>
                <a:spcPct val="90000"/>
              </a:lnSpc>
            </a:pPr>
            <a:endParaRPr lang="en-US" altLang="en-US" sz="2400">
              <a:latin typeface="Arial" panose="020B0604020202020204" pitchFamily="34" charset="0"/>
            </a:endParaRPr>
          </a:p>
        </p:txBody>
      </p:sp>
      <p:sp>
        <p:nvSpPr>
          <p:cNvPr id="710659" name="Title 1">
            <a:extLst>
              <a:ext uri="{FF2B5EF4-FFF2-40B4-BE49-F238E27FC236}">
                <a16:creationId xmlns:a16="http://schemas.microsoft.com/office/drawing/2014/main" id="{4D70BA45-E322-B547-8CCE-11D254942118}"/>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3800" b="1">
                <a:solidFill>
                  <a:prstClr val="black"/>
                </a:solidFill>
                <a:ea typeface="ＭＳ Ｐゴシック"/>
              </a:rPr>
              <a:t>Self-Esteem</a:t>
            </a:r>
          </a:p>
        </p:txBody>
      </p:sp>
      <p:sp>
        <p:nvSpPr>
          <p:cNvPr id="710660" name="Slide Number Placeholder 4">
            <a:extLst>
              <a:ext uri="{FF2B5EF4-FFF2-40B4-BE49-F238E27FC236}">
                <a16:creationId xmlns:a16="http://schemas.microsoft.com/office/drawing/2014/main" id="{F2039A27-7F21-D3D3-427B-C6DA6E8C2C42}"/>
              </a:ext>
            </a:extLst>
          </p:cNvPr>
          <p:cNvSpPr txBox="1">
            <a:spLocks noGrp="1"/>
          </p:cNvSpPr>
          <p:nvPr/>
        </p:nvSpPr>
        <p:spPr bwMode="auto">
          <a:xfrm>
            <a:off x="91440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341</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Content Placeholder 2">
            <a:extLst>
              <a:ext uri="{FF2B5EF4-FFF2-40B4-BE49-F238E27FC236}">
                <a16:creationId xmlns:a16="http://schemas.microsoft.com/office/drawing/2014/main" id="{C86F2D0A-A16A-8032-E22E-B3F86BCD8A4A}"/>
              </a:ext>
            </a:extLst>
          </p:cNvPr>
          <p:cNvSpPr>
            <a:spLocks noGrp="1"/>
          </p:cNvSpPr>
          <p:nvPr>
            <p:ph idx="1"/>
          </p:nvPr>
        </p:nvSpPr>
        <p:spPr>
          <a:xfrm>
            <a:off x="1905000" y="1676400"/>
            <a:ext cx="8204200" cy="4343400"/>
          </a:xfrm>
        </p:spPr>
        <p:txBody>
          <a:bodyPr/>
          <a:lstStyle/>
          <a:p>
            <a:pPr marL="914400" lvl="1" indent="-514350" eaLnBrk="1" hangingPunct="1">
              <a:lnSpc>
                <a:spcPct val="90000"/>
              </a:lnSpc>
              <a:buClr>
                <a:schemeClr val="tx2"/>
              </a:buClr>
            </a:pPr>
            <a:r>
              <a:rPr lang="en-US" altLang="en-US" sz="2400">
                <a:latin typeface="Arial" panose="020B0604020202020204" pitchFamily="34" charset="0"/>
              </a:rPr>
              <a:t>Make an Appreciation Paper- </a:t>
            </a:r>
          </a:p>
          <a:p>
            <a:pPr marL="914400" lvl="1" indent="-514350" eaLnBrk="1" hangingPunct="1">
              <a:lnSpc>
                <a:spcPct val="90000"/>
              </a:lnSpc>
              <a:buClr>
                <a:schemeClr val="tx2"/>
              </a:buClr>
              <a:buNone/>
            </a:pPr>
            <a:r>
              <a:rPr lang="en-US" altLang="en-US" sz="2400">
                <a:latin typeface="Arial" panose="020B0604020202020204" pitchFamily="34" charset="0"/>
              </a:rPr>
              <a:t>	At the top of a sheet of paper write </a:t>
            </a:r>
          </a:p>
          <a:p>
            <a:pPr marL="914400" lvl="1" indent="-514350" eaLnBrk="1" hangingPunct="1">
              <a:lnSpc>
                <a:spcPct val="90000"/>
              </a:lnSpc>
              <a:buClr>
                <a:schemeClr val="tx2"/>
              </a:buClr>
              <a:buNone/>
            </a:pPr>
            <a:r>
              <a:rPr lang="en-US" altLang="en-US" sz="2400">
                <a:latin typeface="Arial" panose="020B0604020202020204" pitchFamily="34" charset="0"/>
              </a:rPr>
              <a:t>	“Things I Like About ______(Your Name)”.  </a:t>
            </a:r>
          </a:p>
          <a:p>
            <a:pPr marL="914400" lvl="1" indent="-514350" eaLnBrk="1" hangingPunct="1">
              <a:lnSpc>
                <a:spcPct val="90000"/>
              </a:lnSpc>
              <a:buFont typeface="Calibri" panose="020F0502020204030204" pitchFamily="34" charset="0"/>
              <a:buAutoNum type="arabicPeriod" startAt="2"/>
            </a:pPr>
            <a:endParaRPr lang="en-US" altLang="en-US" sz="2400">
              <a:latin typeface="Arial" panose="020B0604020202020204" pitchFamily="34" charset="0"/>
            </a:endParaRPr>
          </a:p>
          <a:p>
            <a:pPr marL="914400" lvl="1" indent="-514350" eaLnBrk="1" hangingPunct="1">
              <a:lnSpc>
                <a:spcPct val="90000"/>
              </a:lnSpc>
              <a:buNone/>
            </a:pPr>
            <a:r>
              <a:rPr lang="en-US" altLang="en-US" sz="2400">
                <a:latin typeface="Arial" panose="020B0604020202020204" pitchFamily="34" charset="0"/>
              </a:rPr>
              <a:t>	Have friends, acquaintances, family members, etc., write an appreciative statement about you on it.  When you read it, just accept it!  </a:t>
            </a:r>
          </a:p>
          <a:p>
            <a:pPr marL="914400" lvl="1" indent="-514350" eaLnBrk="1" hangingPunct="1">
              <a:lnSpc>
                <a:spcPct val="90000"/>
              </a:lnSpc>
              <a:buNone/>
            </a:pPr>
            <a:endParaRPr lang="en-US" altLang="en-US" sz="2400">
              <a:latin typeface="Arial" panose="020B0604020202020204" pitchFamily="34" charset="0"/>
            </a:endParaRPr>
          </a:p>
          <a:p>
            <a:pPr marL="914400" lvl="1" indent="-514350" eaLnBrk="1" hangingPunct="1">
              <a:lnSpc>
                <a:spcPct val="90000"/>
              </a:lnSpc>
              <a:buNone/>
            </a:pPr>
            <a:r>
              <a:rPr lang="en-US" altLang="en-US" sz="2400">
                <a:latin typeface="Arial" panose="020B0604020202020204" pitchFamily="34" charset="0"/>
              </a:rPr>
              <a:t>	Read it over and over.  Keep it in a prominent place where you will see it often.</a:t>
            </a:r>
          </a:p>
        </p:txBody>
      </p:sp>
      <p:sp>
        <p:nvSpPr>
          <p:cNvPr id="712707" name="Slide Number Placeholder 4">
            <a:extLst>
              <a:ext uri="{FF2B5EF4-FFF2-40B4-BE49-F238E27FC236}">
                <a16:creationId xmlns:a16="http://schemas.microsoft.com/office/drawing/2014/main" id="{F3043F86-8DEB-0079-EA22-B4C4C657E29C}"/>
              </a:ext>
            </a:extLst>
          </p:cNvPr>
          <p:cNvSpPr txBox="1">
            <a:spLocks noGrp="1"/>
          </p:cNvSpPr>
          <p:nvPr/>
        </p:nvSpPr>
        <p:spPr bwMode="auto">
          <a:xfrm>
            <a:off x="91440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342</a:t>
            </a:r>
          </a:p>
        </p:txBody>
      </p:sp>
      <p:sp>
        <p:nvSpPr>
          <p:cNvPr id="712708" name="Title 1">
            <a:extLst>
              <a:ext uri="{FF2B5EF4-FFF2-40B4-BE49-F238E27FC236}">
                <a16:creationId xmlns:a16="http://schemas.microsoft.com/office/drawing/2014/main" id="{70709219-5FFF-FBE7-F6FF-56EAA10D1CF9}"/>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3800" b="1">
                <a:solidFill>
                  <a:prstClr val="black"/>
                </a:solidFill>
                <a:ea typeface="ＭＳ Ｐゴシック"/>
              </a:rPr>
              <a:t>Self-Esteem</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Content Placeholder 2">
            <a:extLst>
              <a:ext uri="{FF2B5EF4-FFF2-40B4-BE49-F238E27FC236}">
                <a16:creationId xmlns:a16="http://schemas.microsoft.com/office/drawing/2014/main" id="{B00F06C9-8FEC-B42D-DF10-3F8F4059717A}"/>
              </a:ext>
            </a:extLst>
          </p:cNvPr>
          <p:cNvSpPr>
            <a:spLocks noGrp="1"/>
          </p:cNvSpPr>
          <p:nvPr>
            <p:ph idx="1"/>
          </p:nvPr>
        </p:nvSpPr>
        <p:spPr>
          <a:xfrm>
            <a:off x="2336800" y="1874838"/>
            <a:ext cx="7416800" cy="3230562"/>
          </a:xfrm>
        </p:spPr>
        <p:txBody>
          <a:bodyPr/>
          <a:lstStyle/>
          <a:p>
            <a:pPr marL="514350" indent="-514350" eaLnBrk="1" hangingPunct="1">
              <a:lnSpc>
                <a:spcPct val="130000"/>
              </a:lnSpc>
              <a:buClr>
                <a:schemeClr val="tx2"/>
              </a:buClr>
            </a:pPr>
            <a:r>
              <a:rPr lang="en-US" altLang="en-US" sz="2400">
                <a:latin typeface="Arial" panose="020B0604020202020204" pitchFamily="34" charset="0"/>
              </a:rPr>
              <a:t>Take a risk or make some change in your life that you have wanted.</a:t>
            </a:r>
          </a:p>
          <a:p>
            <a:pPr marL="514350" indent="-514350" eaLnBrk="1" hangingPunct="1">
              <a:buClr>
                <a:schemeClr val="tx2"/>
              </a:buClr>
              <a:buNone/>
            </a:pPr>
            <a:r>
              <a:rPr lang="en-US" altLang="en-US" sz="2400">
                <a:latin typeface="Arial" panose="020B0604020202020204" pitchFamily="34" charset="0"/>
              </a:rPr>
              <a:t>	</a:t>
            </a:r>
          </a:p>
          <a:p>
            <a:pPr marL="514350" indent="-514350" eaLnBrk="1" hangingPunct="1">
              <a:lnSpc>
                <a:spcPct val="130000"/>
              </a:lnSpc>
              <a:buClr>
                <a:schemeClr val="tx2"/>
              </a:buClr>
              <a:buNone/>
            </a:pPr>
            <a:r>
              <a:rPr lang="en-US" altLang="en-US" sz="2400">
                <a:latin typeface="Arial" panose="020B0604020202020204" pitchFamily="34" charset="0"/>
              </a:rPr>
              <a:t>	Now may be the right time to begin taking some small or big steps toward making your life the way you want it to be.</a:t>
            </a:r>
          </a:p>
        </p:txBody>
      </p:sp>
      <p:sp>
        <p:nvSpPr>
          <p:cNvPr id="714755" name="Slide Number Placeholder 4">
            <a:extLst>
              <a:ext uri="{FF2B5EF4-FFF2-40B4-BE49-F238E27FC236}">
                <a16:creationId xmlns:a16="http://schemas.microsoft.com/office/drawing/2014/main" id="{64361EA0-2560-89F5-980C-725CF3B93A98}"/>
              </a:ext>
            </a:extLst>
          </p:cNvPr>
          <p:cNvSpPr txBox="1">
            <a:spLocks noGrp="1"/>
          </p:cNvSpPr>
          <p:nvPr/>
        </p:nvSpPr>
        <p:spPr bwMode="auto">
          <a:xfrm>
            <a:off x="91440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343</a:t>
            </a:r>
          </a:p>
        </p:txBody>
      </p:sp>
      <p:sp>
        <p:nvSpPr>
          <p:cNvPr id="714756" name="Title 1">
            <a:extLst>
              <a:ext uri="{FF2B5EF4-FFF2-40B4-BE49-F238E27FC236}">
                <a16:creationId xmlns:a16="http://schemas.microsoft.com/office/drawing/2014/main" id="{0571EA78-F710-34AD-F7C4-351B23EF5BD6}"/>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3800" b="1">
                <a:solidFill>
                  <a:prstClr val="black"/>
                </a:solidFill>
                <a:ea typeface="ＭＳ Ｐゴシック"/>
              </a:rPr>
              <a:t>Self-Esteem</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Content Placeholder 2">
            <a:extLst>
              <a:ext uri="{FF2B5EF4-FFF2-40B4-BE49-F238E27FC236}">
                <a16:creationId xmlns:a16="http://schemas.microsoft.com/office/drawing/2014/main" id="{96533CBB-0253-1461-DC68-ED043934FE5F}"/>
              </a:ext>
            </a:extLst>
          </p:cNvPr>
          <p:cNvSpPr>
            <a:spLocks noGrp="1"/>
          </p:cNvSpPr>
          <p:nvPr>
            <p:ph idx="1"/>
          </p:nvPr>
        </p:nvSpPr>
        <p:spPr>
          <a:xfrm>
            <a:off x="1981200" y="1809750"/>
            <a:ext cx="8229600" cy="4057650"/>
          </a:xfrm>
        </p:spPr>
        <p:txBody>
          <a:bodyPr/>
          <a:lstStyle/>
          <a:p>
            <a:pPr eaLnBrk="1" hangingPunct="1"/>
            <a:r>
              <a:rPr lang="en-US" altLang="en-US" sz="2400">
                <a:latin typeface="Arial" panose="020B0604020202020204" pitchFamily="34" charset="0"/>
              </a:rPr>
              <a:t>Decide what it is you want to do. Maybe you want to get a job, change jobs, find a new living space or lose weight.</a:t>
            </a:r>
          </a:p>
          <a:p>
            <a:pPr eaLnBrk="1" hangingPunct="1">
              <a:buFont typeface="Wingdings" panose="05000000000000000000" pitchFamily="2" charset="2"/>
              <a:buNone/>
            </a:pPr>
            <a:r>
              <a:rPr lang="en-US" altLang="en-US" sz="2400">
                <a:latin typeface="Arial" panose="020B0604020202020204" pitchFamily="34" charset="0"/>
              </a:rPr>
              <a:t>	</a:t>
            </a:r>
          </a:p>
          <a:p>
            <a:pPr eaLnBrk="1" hangingPunct="1">
              <a:buFont typeface="Wingdings" panose="05000000000000000000" pitchFamily="2" charset="2"/>
              <a:buNone/>
            </a:pPr>
            <a:r>
              <a:rPr lang="en-US" altLang="en-US" sz="2400">
                <a:latin typeface="Arial" panose="020B0604020202020204" pitchFamily="34" charset="0"/>
              </a:rPr>
              <a:t>	Next, write the first step or steps you plan to take to do it.  For instance, if you want to get a job, your first step might be to arrange an appointment with a vocational counselor.</a:t>
            </a:r>
          </a:p>
          <a:p>
            <a:pPr algn="ctr" eaLnBrk="1" hangingPunct="1">
              <a:buFont typeface="Wingdings" panose="05000000000000000000" pitchFamily="2" charset="2"/>
              <a:buNone/>
            </a:pPr>
            <a:endParaRPr lang="en-US" altLang="en-US" sz="2400">
              <a:latin typeface="Arial" panose="020B0604020202020204" pitchFamily="34" charset="0"/>
            </a:endParaRPr>
          </a:p>
        </p:txBody>
      </p:sp>
      <p:sp>
        <p:nvSpPr>
          <p:cNvPr id="716803" name="Slide Number Placeholder 4">
            <a:extLst>
              <a:ext uri="{FF2B5EF4-FFF2-40B4-BE49-F238E27FC236}">
                <a16:creationId xmlns:a16="http://schemas.microsoft.com/office/drawing/2014/main" id="{C631473B-C074-3C12-FE64-3F5676FDD755}"/>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344</a:t>
            </a:r>
          </a:p>
        </p:txBody>
      </p:sp>
      <p:sp>
        <p:nvSpPr>
          <p:cNvPr id="716804" name="Title 1">
            <a:extLst>
              <a:ext uri="{FF2B5EF4-FFF2-40B4-BE49-F238E27FC236}">
                <a16:creationId xmlns:a16="http://schemas.microsoft.com/office/drawing/2014/main" id="{2D479B35-14EF-1C02-3551-76014FC41313}"/>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3800" b="1">
                <a:solidFill>
                  <a:prstClr val="black"/>
                </a:solidFill>
                <a:ea typeface="ＭＳ Ｐゴシック"/>
              </a:rPr>
              <a:t>Self-Esteem</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Content Placeholder 2">
            <a:extLst>
              <a:ext uri="{FF2B5EF4-FFF2-40B4-BE49-F238E27FC236}">
                <a16:creationId xmlns:a16="http://schemas.microsoft.com/office/drawing/2014/main" id="{E8372836-2D99-8FA9-FCC0-01FDD7EB6DD6}"/>
              </a:ext>
            </a:extLst>
          </p:cNvPr>
          <p:cNvSpPr>
            <a:spLocks noGrp="1"/>
          </p:cNvSpPr>
          <p:nvPr>
            <p:ph idx="1"/>
          </p:nvPr>
        </p:nvSpPr>
        <p:spPr>
          <a:xfrm>
            <a:off x="2057400" y="1676400"/>
            <a:ext cx="8407400" cy="1600200"/>
          </a:xfrm>
        </p:spPr>
        <p:txBody>
          <a:bodyPr/>
          <a:lstStyle/>
          <a:p>
            <a:pPr eaLnBrk="1" hangingPunct="1">
              <a:lnSpc>
                <a:spcPct val="130000"/>
              </a:lnSpc>
            </a:pPr>
            <a:r>
              <a:rPr lang="en-US" altLang="en-US" sz="2400">
                <a:latin typeface="Arial" panose="020B0604020202020204" pitchFamily="34" charset="0"/>
              </a:rPr>
              <a:t>If you want to lose weight, your first steps might be to set up an appointment with a nutritionist and to stop eating foods that contain sugar.</a:t>
            </a:r>
          </a:p>
          <a:p>
            <a:pPr eaLnBrk="1" hangingPunct="1">
              <a:buFont typeface="Wingdings" panose="05000000000000000000" pitchFamily="2" charset="2"/>
              <a:buNone/>
            </a:pPr>
            <a:endParaRPr lang="en-US" altLang="en-US" sz="2400">
              <a:latin typeface="Arial" panose="020B0604020202020204" pitchFamily="34" charset="0"/>
            </a:endParaRPr>
          </a:p>
          <a:p>
            <a:pPr eaLnBrk="1" hangingPunct="1">
              <a:buFont typeface="Wingdings" panose="05000000000000000000" pitchFamily="2" charset="2"/>
              <a:buNone/>
            </a:pPr>
            <a:r>
              <a:rPr lang="en-US" altLang="en-US" sz="2400">
                <a:latin typeface="Arial" panose="020B0604020202020204" pitchFamily="34" charset="0"/>
              </a:rPr>
              <a:t>	</a:t>
            </a:r>
          </a:p>
        </p:txBody>
      </p:sp>
      <p:sp>
        <p:nvSpPr>
          <p:cNvPr id="718851" name="Slide Number Placeholder 4">
            <a:extLst>
              <a:ext uri="{FF2B5EF4-FFF2-40B4-BE49-F238E27FC236}">
                <a16:creationId xmlns:a16="http://schemas.microsoft.com/office/drawing/2014/main" id="{163318B9-225F-D9CB-3EDF-288EDE19B46F}"/>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345</a:t>
            </a:r>
          </a:p>
        </p:txBody>
      </p:sp>
      <p:sp>
        <p:nvSpPr>
          <p:cNvPr id="718852" name="Title 1">
            <a:extLst>
              <a:ext uri="{FF2B5EF4-FFF2-40B4-BE49-F238E27FC236}">
                <a16:creationId xmlns:a16="http://schemas.microsoft.com/office/drawing/2014/main" id="{B5633114-1F66-7F4A-C0A7-8F10294B01D6}"/>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3800" b="1">
                <a:solidFill>
                  <a:prstClr val="black"/>
                </a:solidFill>
                <a:ea typeface="ＭＳ Ｐゴシック"/>
              </a:rPr>
              <a:t>Self-Esteem</a:t>
            </a:r>
          </a:p>
        </p:txBody>
      </p:sp>
      <p:pic>
        <p:nvPicPr>
          <p:cNvPr id="718853" name="Picture 10" descr="food-pyramid">
            <a:extLst>
              <a:ext uri="{FF2B5EF4-FFF2-40B4-BE49-F238E27FC236}">
                <a16:creationId xmlns:a16="http://schemas.microsoft.com/office/drawing/2014/main" id="{C116C42B-22DB-891A-44B0-28871112E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505200"/>
            <a:ext cx="234950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Content Placeholder 2">
            <a:extLst>
              <a:ext uri="{FF2B5EF4-FFF2-40B4-BE49-F238E27FC236}">
                <a16:creationId xmlns:a16="http://schemas.microsoft.com/office/drawing/2014/main" id="{C5257A9E-7129-9BB4-0F2B-C823AE70A00D}"/>
              </a:ext>
            </a:extLst>
          </p:cNvPr>
          <p:cNvSpPr>
            <a:spLocks noGrp="1"/>
          </p:cNvSpPr>
          <p:nvPr>
            <p:ph idx="1"/>
          </p:nvPr>
        </p:nvSpPr>
        <p:spPr>
          <a:xfrm>
            <a:off x="1905000" y="1295400"/>
            <a:ext cx="8305800" cy="1600200"/>
          </a:xfrm>
        </p:spPr>
        <p:txBody>
          <a:bodyPr/>
          <a:lstStyle/>
          <a:p>
            <a:pPr algn="ctr" eaLnBrk="1" hangingPunct="1">
              <a:lnSpc>
                <a:spcPct val="130000"/>
              </a:lnSpc>
              <a:buFont typeface="Wingdings" panose="05000000000000000000" pitchFamily="2" charset="2"/>
              <a:buNone/>
            </a:pPr>
            <a:r>
              <a:rPr lang="en-US" altLang="en-US" sz="2400">
                <a:latin typeface="Arial" panose="020B0604020202020204" pitchFamily="34" charset="0"/>
              </a:rPr>
              <a:t>	</a:t>
            </a:r>
          </a:p>
          <a:p>
            <a:pPr marL="914400" lvl="1" indent="-457200" eaLnBrk="1" hangingPunct="1">
              <a:lnSpc>
                <a:spcPct val="130000"/>
              </a:lnSpc>
              <a:buClr>
                <a:schemeClr val="tx2"/>
              </a:buClr>
            </a:pPr>
            <a:r>
              <a:rPr lang="en-US" altLang="en-US" sz="2400">
                <a:latin typeface="Arial" panose="020B0604020202020204" pitchFamily="34" charset="0"/>
              </a:rPr>
              <a:t>Make a collage of your life combining pictures, words, and colors that show how great you are.</a:t>
            </a:r>
          </a:p>
          <a:p>
            <a:pPr marL="914400" lvl="1" indent="-457200" eaLnBrk="1" hangingPunct="1">
              <a:lnSpc>
                <a:spcPct val="90000"/>
              </a:lnSpc>
              <a:buClr>
                <a:schemeClr val="tx2"/>
              </a:buClr>
            </a:pPr>
            <a:endParaRPr lang="en-US" altLang="en-US" sz="2400">
              <a:latin typeface="Arial" panose="020B0604020202020204" pitchFamily="34" charset="0"/>
            </a:endParaRPr>
          </a:p>
          <a:p>
            <a:pPr eaLnBrk="1" hangingPunct="1">
              <a:lnSpc>
                <a:spcPct val="90000"/>
              </a:lnSpc>
              <a:buFont typeface="Wingdings" panose="05000000000000000000" pitchFamily="2" charset="2"/>
              <a:buNone/>
            </a:pPr>
            <a:endParaRPr lang="en-US" altLang="en-US" sz="2400">
              <a:latin typeface="Arial" panose="020B0604020202020204" pitchFamily="34" charset="0"/>
            </a:endParaRPr>
          </a:p>
        </p:txBody>
      </p:sp>
      <p:sp>
        <p:nvSpPr>
          <p:cNvPr id="720899" name="Slide Number Placeholder 4">
            <a:extLst>
              <a:ext uri="{FF2B5EF4-FFF2-40B4-BE49-F238E27FC236}">
                <a16:creationId xmlns:a16="http://schemas.microsoft.com/office/drawing/2014/main" id="{3424DA51-533D-3105-9C0A-E7AFF5EFE86B}"/>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346</a:t>
            </a:r>
          </a:p>
        </p:txBody>
      </p:sp>
      <p:sp>
        <p:nvSpPr>
          <p:cNvPr id="720900" name="Title 1">
            <a:extLst>
              <a:ext uri="{FF2B5EF4-FFF2-40B4-BE49-F238E27FC236}">
                <a16:creationId xmlns:a16="http://schemas.microsoft.com/office/drawing/2014/main" id="{D949D32A-FD91-5766-24CB-37AC3E3AADA8}"/>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3800" b="1">
                <a:solidFill>
                  <a:prstClr val="black"/>
                </a:solidFill>
                <a:ea typeface="ＭＳ Ｐゴシック"/>
              </a:rPr>
              <a:t>Self-Esteem</a:t>
            </a:r>
          </a:p>
        </p:txBody>
      </p:sp>
      <p:pic>
        <p:nvPicPr>
          <p:cNvPr id="720901" name="Picture 10" descr="collage-heart">
            <a:extLst>
              <a:ext uri="{FF2B5EF4-FFF2-40B4-BE49-F238E27FC236}">
                <a16:creationId xmlns:a16="http://schemas.microsoft.com/office/drawing/2014/main" id="{04A861FD-BB98-D790-FBE9-DFE6E1A36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429001"/>
            <a:ext cx="2687638"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a:extLst>
              <a:ext uri="{FF2B5EF4-FFF2-40B4-BE49-F238E27FC236}">
                <a16:creationId xmlns:a16="http://schemas.microsoft.com/office/drawing/2014/main" id="{22182B6B-3551-C997-7005-7FD67F2F4E75}"/>
              </a:ext>
            </a:extLst>
          </p:cNvPr>
          <p:cNvSpPr>
            <a:spLocks noGrp="1"/>
          </p:cNvSpPr>
          <p:nvPr>
            <p:ph type="subTitle" idx="4294967295"/>
          </p:nvPr>
        </p:nvSpPr>
        <p:spPr>
          <a:xfrm>
            <a:off x="2286000" y="1524000"/>
            <a:ext cx="7772400" cy="3733800"/>
          </a:xfrm>
        </p:spPr>
        <p:txBody>
          <a:bodyPr/>
          <a:lstStyle/>
          <a:p>
            <a:pPr marL="457200" lvl="1" indent="0" algn="ctr">
              <a:lnSpc>
                <a:spcPct val="120000"/>
              </a:lnSpc>
              <a:buClr>
                <a:schemeClr val="tx2"/>
              </a:buClr>
              <a:buNone/>
            </a:pPr>
            <a:endParaRPr lang="en-US" altLang="en-US" sz="1000">
              <a:latin typeface="Arial" panose="020B0604020202020204" pitchFamily="34" charset="0"/>
            </a:endParaRPr>
          </a:p>
          <a:p>
            <a:pPr marL="457200" lvl="1" indent="0">
              <a:lnSpc>
                <a:spcPct val="120000"/>
              </a:lnSpc>
              <a:buClr>
                <a:schemeClr val="tx1"/>
              </a:buClr>
            </a:pPr>
            <a:r>
              <a:rPr lang="en-US" altLang="en-US" sz="2400">
                <a:latin typeface="Arial" panose="020B0604020202020204" pitchFamily="34" charset="0"/>
              </a:rPr>
              <a:t>Stress reduction and relaxation techniques</a:t>
            </a:r>
          </a:p>
          <a:p>
            <a:pPr marL="457200" lvl="1" indent="0">
              <a:lnSpc>
                <a:spcPct val="120000"/>
              </a:lnSpc>
              <a:buClr>
                <a:schemeClr val="tx1"/>
              </a:buClr>
            </a:pPr>
            <a:endParaRPr lang="en-US" altLang="en-US" sz="1600">
              <a:latin typeface="Arial" panose="020B0604020202020204" pitchFamily="34" charset="0"/>
            </a:endParaRPr>
          </a:p>
          <a:p>
            <a:pPr marL="457200" lvl="1" indent="0">
              <a:lnSpc>
                <a:spcPct val="120000"/>
              </a:lnSpc>
              <a:buClr>
                <a:schemeClr val="tx1"/>
              </a:buClr>
            </a:pPr>
            <a:r>
              <a:rPr lang="en-US" altLang="en-US" sz="2400">
                <a:latin typeface="Arial" panose="020B0604020202020204" pitchFamily="34" charset="0"/>
              </a:rPr>
              <a:t>Doing things that divert your attention, things you enjoy</a:t>
            </a:r>
          </a:p>
          <a:p>
            <a:pPr marL="457200" lvl="1" indent="0">
              <a:lnSpc>
                <a:spcPct val="120000"/>
              </a:lnSpc>
              <a:buClr>
                <a:schemeClr val="tx1"/>
              </a:buClr>
            </a:pPr>
            <a:endParaRPr lang="en-US" altLang="en-US" sz="1600">
              <a:latin typeface="Arial" panose="020B0604020202020204" pitchFamily="34" charset="0"/>
            </a:endParaRPr>
          </a:p>
          <a:p>
            <a:pPr marL="457200" lvl="1" indent="0">
              <a:lnSpc>
                <a:spcPct val="90000"/>
              </a:lnSpc>
              <a:buClr>
                <a:schemeClr val="tx1"/>
              </a:buClr>
            </a:pPr>
            <a:r>
              <a:rPr lang="en-US" altLang="en-US" sz="2400">
                <a:latin typeface="Arial" panose="020B0604020202020204" pitchFamily="34" charset="0"/>
              </a:rPr>
              <a:t>Diet issues</a:t>
            </a:r>
          </a:p>
          <a:p>
            <a:pPr marL="457200" lvl="1" indent="0">
              <a:lnSpc>
                <a:spcPct val="90000"/>
              </a:lnSpc>
              <a:buClr>
                <a:schemeClr val="tx2"/>
              </a:buClr>
            </a:pPr>
            <a:endParaRPr lang="en-US" altLang="en-US" sz="2400">
              <a:latin typeface="Arial" panose="020B0604020202020204" pitchFamily="34" charset="0"/>
            </a:endParaRPr>
          </a:p>
          <a:p>
            <a:pPr marL="457200" lvl="1" indent="0">
              <a:lnSpc>
                <a:spcPct val="90000"/>
              </a:lnSpc>
              <a:buClr>
                <a:schemeClr val="tx2"/>
              </a:buClr>
            </a:pPr>
            <a:endParaRPr lang="en-US" altLang="en-US" sz="2400">
              <a:latin typeface="Arial" panose="020B0604020202020204" pitchFamily="34" charset="0"/>
            </a:endParaRPr>
          </a:p>
          <a:p>
            <a:pPr marL="0" indent="0" algn="ctr">
              <a:lnSpc>
                <a:spcPct val="90000"/>
              </a:lnSpc>
            </a:pPr>
            <a:endParaRPr lang="en-US" altLang="en-US">
              <a:latin typeface="Arial" panose="020B0604020202020204" pitchFamily="34" charset="0"/>
            </a:endParaRPr>
          </a:p>
        </p:txBody>
      </p:sp>
      <p:sp>
        <p:nvSpPr>
          <p:cNvPr id="237571" name="Title 4">
            <a:extLst>
              <a:ext uri="{FF2B5EF4-FFF2-40B4-BE49-F238E27FC236}">
                <a16:creationId xmlns:a16="http://schemas.microsoft.com/office/drawing/2014/main" id="{F8358F75-0397-3D94-537F-C880DA910F80}"/>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Wellness Tools</a:t>
            </a:r>
          </a:p>
        </p:txBody>
      </p:sp>
      <p:sp>
        <p:nvSpPr>
          <p:cNvPr id="237572" name="Slide Number Placeholder 4">
            <a:extLst>
              <a:ext uri="{FF2B5EF4-FFF2-40B4-BE49-F238E27FC236}">
                <a16:creationId xmlns:a16="http://schemas.microsoft.com/office/drawing/2014/main" id="{0321609B-E2BC-8718-BFC0-F21112E898C0}"/>
              </a:ext>
            </a:extLst>
          </p:cNvPr>
          <p:cNvSpPr txBox="1">
            <a:spLocks noGrp="1"/>
          </p:cNvSpPr>
          <p:nvPr/>
        </p:nvSpPr>
        <p:spPr bwMode="auto">
          <a:xfrm>
            <a:off x="91440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110</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3">
            <a:extLst>
              <a:ext uri="{FF2B5EF4-FFF2-40B4-BE49-F238E27FC236}">
                <a16:creationId xmlns:a16="http://schemas.microsoft.com/office/drawing/2014/main" id="{3D063D8F-9A21-B750-9368-C6D7ABD58E86}"/>
              </a:ext>
            </a:extLst>
          </p:cNvPr>
          <p:cNvSpPr>
            <a:spLocks noGrp="1"/>
          </p:cNvSpPr>
          <p:nvPr>
            <p:ph type="body" idx="4294967295"/>
          </p:nvPr>
        </p:nvSpPr>
        <p:spPr>
          <a:xfrm>
            <a:off x="1905000" y="1600200"/>
            <a:ext cx="8382000" cy="1371600"/>
          </a:xfrm>
        </p:spPr>
        <p:txBody>
          <a:bodyPr/>
          <a:lstStyle/>
          <a:p>
            <a:pPr marL="914400" lvl="1" indent="-457200" eaLnBrk="1" hangingPunct="1">
              <a:lnSpc>
                <a:spcPct val="130000"/>
              </a:lnSpc>
              <a:buClr>
                <a:schemeClr val="tx2"/>
              </a:buClr>
            </a:pPr>
            <a:r>
              <a:rPr lang="en-US" altLang="en-US" sz="2400">
                <a:latin typeface="Arial" panose="020B0604020202020204" pitchFamily="34" charset="0"/>
              </a:rPr>
              <a:t>Make a scrapbook of all your achievements, even things that may seem small, like learning to tie your shoes or training a pet.</a:t>
            </a:r>
          </a:p>
          <a:p>
            <a:endParaRPr lang="en-US" altLang="en-US" sz="2400">
              <a:latin typeface="Arial" panose="020B0604020202020204" pitchFamily="34" charset="0"/>
            </a:endParaRPr>
          </a:p>
        </p:txBody>
      </p:sp>
      <p:sp>
        <p:nvSpPr>
          <p:cNvPr id="722947" name="Slide Number Placeholder 4">
            <a:extLst>
              <a:ext uri="{FF2B5EF4-FFF2-40B4-BE49-F238E27FC236}">
                <a16:creationId xmlns:a16="http://schemas.microsoft.com/office/drawing/2014/main" id="{0A49B6CB-1482-7B71-8FD8-7652248DCFD9}"/>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347</a:t>
            </a:r>
          </a:p>
        </p:txBody>
      </p:sp>
      <p:sp>
        <p:nvSpPr>
          <p:cNvPr id="722948" name="Title 1">
            <a:extLst>
              <a:ext uri="{FF2B5EF4-FFF2-40B4-BE49-F238E27FC236}">
                <a16:creationId xmlns:a16="http://schemas.microsoft.com/office/drawing/2014/main" id="{85C53849-6058-56E6-BD26-E578C914E55A}"/>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3800" b="1">
                <a:solidFill>
                  <a:prstClr val="black"/>
                </a:solidFill>
                <a:ea typeface="ＭＳ Ｐゴシック"/>
              </a:rPr>
              <a:t>Self-Esteem</a:t>
            </a:r>
          </a:p>
        </p:txBody>
      </p:sp>
      <p:pic>
        <p:nvPicPr>
          <p:cNvPr id="722949" name="Picture 6" descr="scrapbook">
            <a:extLst>
              <a:ext uri="{FF2B5EF4-FFF2-40B4-BE49-F238E27FC236}">
                <a16:creationId xmlns:a16="http://schemas.microsoft.com/office/drawing/2014/main" id="{31E05567-D407-6E4D-DB6D-4B40F8FE4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3352800"/>
            <a:ext cx="3108325"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735174-6AC7-9EBC-BB98-8289E8214FAF}"/>
              </a:ext>
            </a:extLst>
          </p:cNvPr>
          <p:cNvSpPr>
            <a:spLocks noGrp="1"/>
          </p:cNvSpPr>
          <p:nvPr>
            <p:ph idx="1"/>
          </p:nvPr>
        </p:nvSpPr>
        <p:spPr>
          <a:xfrm>
            <a:off x="1981200" y="1924050"/>
            <a:ext cx="8229600" cy="2724150"/>
          </a:xfrm>
        </p:spPr>
        <p:txBody>
          <a:bodyPr>
            <a:normAutofit/>
          </a:bodyPr>
          <a:lstStyle/>
          <a:p>
            <a:pPr lvl="1" eaLnBrk="1" hangingPunct="1">
              <a:lnSpc>
                <a:spcPct val="130000"/>
              </a:lnSpc>
              <a:buClr>
                <a:schemeClr val="tx2"/>
              </a:buClr>
            </a:pPr>
            <a:r>
              <a:rPr lang="en-US" altLang="en-US" sz="2200">
                <a:latin typeface="Arial" panose="020B0604020202020204" pitchFamily="34" charset="0"/>
              </a:rPr>
              <a:t>Hang flattering pictures of yourself all around your living space.</a:t>
            </a:r>
          </a:p>
          <a:p>
            <a:pPr lvl="1" eaLnBrk="1" hangingPunct="1">
              <a:lnSpc>
                <a:spcPct val="90000"/>
              </a:lnSpc>
              <a:buClr>
                <a:schemeClr val="tx2"/>
              </a:buClr>
            </a:pPr>
            <a:endParaRPr lang="en-US" altLang="en-US" sz="2200">
              <a:latin typeface="Arial" panose="020B0604020202020204" pitchFamily="34" charset="0"/>
            </a:endParaRPr>
          </a:p>
          <a:p>
            <a:pPr lvl="1" eaLnBrk="1" hangingPunct="1">
              <a:lnSpc>
                <a:spcPct val="130000"/>
              </a:lnSpc>
              <a:buClr>
                <a:schemeClr val="tx2"/>
              </a:buClr>
            </a:pPr>
            <a:r>
              <a:rPr lang="en-US" altLang="en-US" sz="2200">
                <a:latin typeface="Arial" panose="020B0604020202020204" pitchFamily="34" charset="0"/>
              </a:rPr>
              <a:t>Tell a friend you want to compliment them for five minutes.  Then ask them to compliment you for five minutes.</a:t>
            </a:r>
          </a:p>
          <a:p>
            <a:pPr lvl="1" eaLnBrk="1" hangingPunct="1">
              <a:lnSpc>
                <a:spcPct val="90000"/>
              </a:lnSpc>
              <a:buClr>
                <a:schemeClr val="tx2"/>
              </a:buClr>
              <a:buFont typeface="Wingdings" panose="05000000000000000000" pitchFamily="2" charset="2"/>
              <a:buNone/>
            </a:pPr>
            <a:endParaRPr lang="en-US" altLang="en-US" sz="2200">
              <a:latin typeface="Arial" panose="020B0604020202020204" pitchFamily="34" charset="0"/>
            </a:endParaRPr>
          </a:p>
        </p:txBody>
      </p:sp>
      <p:sp>
        <p:nvSpPr>
          <p:cNvPr id="724995" name="Slide Number Placeholder 4">
            <a:extLst>
              <a:ext uri="{FF2B5EF4-FFF2-40B4-BE49-F238E27FC236}">
                <a16:creationId xmlns:a16="http://schemas.microsoft.com/office/drawing/2014/main" id="{9BF8FC12-49D8-098D-F354-E3B81F65BB71}"/>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348</a:t>
            </a:r>
          </a:p>
        </p:txBody>
      </p:sp>
      <p:sp>
        <p:nvSpPr>
          <p:cNvPr id="724996" name="Title 1">
            <a:extLst>
              <a:ext uri="{FF2B5EF4-FFF2-40B4-BE49-F238E27FC236}">
                <a16:creationId xmlns:a16="http://schemas.microsoft.com/office/drawing/2014/main" id="{B760F344-C6BE-118E-7D35-998BD6F96E9C}"/>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3800" b="1">
                <a:solidFill>
                  <a:prstClr val="black"/>
                </a:solidFill>
                <a:ea typeface="ＭＳ Ｐゴシック"/>
              </a:rPr>
              <a:t>Self-Esteem</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3">
            <a:extLst>
              <a:ext uri="{FF2B5EF4-FFF2-40B4-BE49-F238E27FC236}">
                <a16:creationId xmlns:a16="http://schemas.microsoft.com/office/drawing/2014/main" id="{CEACE568-7D0B-0222-2B30-14DF2A4B6753}"/>
              </a:ext>
            </a:extLst>
          </p:cNvPr>
          <p:cNvSpPr>
            <a:spLocks noGrp="1"/>
          </p:cNvSpPr>
          <p:nvPr>
            <p:ph type="body" idx="4294967295"/>
          </p:nvPr>
        </p:nvSpPr>
        <p:spPr>
          <a:xfrm>
            <a:off x="1981200" y="1951038"/>
            <a:ext cx="8229600" cy="2468562"/>
          </a:xfrm>
        </p:spPr>
        <p:txBody>
          <a:bodyPr/>
          <a:lstStyle/>
          <a:p>
            <a:pPr lvl="1" eaLnBrk="1" hangingPunct="1">
              <a:lnSpc>
                <a:spcPct val="130000"/>
              </a:lnSpc>
              <a:buClr>
                <a:schemeClr val="tx2"/>
              </a:buClr>
            </a:pPr>
            <a:r>
              <a:rPr lang="en-US" altLang="en-US" sz="2400">
                <a:latin typeface="Arial" panose="020B0604020202020204" pitchFamily="34" charset="0"/>
              </a:rPr>
              <a:t>Arrange to spend time with people who like you and treat you well.</a:t>
            </a:r>
          </a:p>
          <a:p>
            <a:pPr lvl="1" eaLnBrk="1" hangingPunct="1">
              <a:lnSpc>
                <a:spcPct val="90000"/>
              </a:lnSpc>
              <a:buClr>
                <a:schemeClr val="tx2"/>
              </a:buClr>
            </a:pPr>
            <a:endParaRPr lang="en-US" altLang="en-US" sz="2400">
              <a:latin typeface="Arial" panose="020B0604020202020204" pitchFamily="34" charset="0"/>
            </a:endParaRPr>
          </a:p>
          <a:p>
            <a:pPr lvl="1" eaLnBrk="1" hangingPunct="1">
              <a:lnSpc>
                <a:spcPct val="130000"/>
              </a:lnSpc>
              <a:buClr>
                <a:schemeClr val="tx2"/>
              </a:buClr>
            </a:pPr>
            <a:r>
              <a:rPr lang="en-US" altLang="en-US" sz="2400">
                <a:latin typeface="Arial" panose="020B0604020202020204" pitchFamily="34" charset="0"/>
              </a:rPr>
              <a:t>Take good care of yourself in every way – treat yourself like your own best friend.</a:t>
            </a:r>
          </a:p>
          <a:p>
            <a:pPr lvl="1" eaLnBrk="1" hangingPunct="1">
              <a:lnSpc>
                <a:spcPct val="90000"/>
              </a:lnSpc>
              <a:buClr>
                <a:schemeClr val="tx2"/>
              </a:buClr>
            </a:pPr>
            <a:endParaRPr lang="en-US" altLang="en-US" sz="2400">
              <a:latin typeface="Arial" panose="020B0604020202020204" pitchFamily="34" charset="0"/>
            </a:endParaRPr>
          </a:p>
          <a:p>
            <a:pPr lvl="1" eaLnBrk="1" hangingPunct="1">
              <a:lnSpc>
                <a:spcPct val="90000"/>
              </a:lnSpc>
              <a:buClr>
                <a:schemeClr val="tx2"/>
              </a:buClr>
              <a:buFont typeface="Wingdings" panose="05000000000000000000" pitchFamily="2" charset="2"/>
              <a:buNone/>
            </a:pPr>
            <a:endParaRPr lang="en-US" altLang="en-US" sz="2400">
              <a:latin typeface="Arial" panose="020B0604020202020204" pitchFamily="34" charset="0"/>
            </a:endParaRPr>
          </a:p>
          <a:p>
            <a:pPr>
              <a:lnSpc>
                <a:spcPct val="90000"/>
              </a:lnSpc>
            </a:pPr>
            <a:endParaRPr lang="en-US" altLang="en-US" sz="2400">
              <a:latin typeface="Arial" panose="020B0604020202020204" pitchFamily="34" charset="0"/>
            </a:endParaRPr>
          </a:p>
        </p:txBody>
      </p:sp>
      <p:sp>
        <p:nvSpPr>
          <p:cNvPr id="727043" name="Slide Number Placeholder 4">
            <a:extLst>
              <a:ext uri="{FF2B5EF4-FFF2-40B4-BE49-F238E27FC236}">
                <a16:creationId xmlns:a16="http://schemas.microsoft.com/office/drawing/2014/main" id="{D76AEFC9-5723-5C28-E49B-C697633DCA0A}"/>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349</a:t>
            </a:r>
          </a:p>
        </p:txBody>
      </p:sp>
      <p:sp>
        <p:nvSpPr>
          <p:cNvPr id="727044" name="Title 1">
            <a:extLst>
              <a:ext uri="{FF2B5EF4-FFF2-40B4-BE49-F238E27FC236}">
                <a16:creationId xmlns:a16="http://schemas.microsoft.com/office/drawing/2014/main" id="{6627059C-DE1D-9009-BF06-504619141527}"/>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3800" b="1">
                <a:solidFill>
                  <a:prstClr val="black"/>
                </a:solidFill>
                <a:ea typeface="ＭＳ Ｐゴシック"/>
              </a:rPr>
              <a:t>Self-Esteem</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Content Placeholder 2">
            <a:extLst>
              <a:ext uri="{FF2B5EF4-FFF2-40B4-BE49-F238E27FC236}">
                <a16:creationId xmlns:a16="http://schemas.microsoft.com/office/drawing/2014/main" id="{3D1D4A7F-85BB-9BAE-053B-6AE6A87FA5A0}"/>
              </a:ext>
            </a:extLst>
          </p:cNvPr>
          <p:cNvSpPr>
            <a:spLocks noGrp="1"/>
          </p:cNvSpPr>
          <p:nvPr>
            <p:ph idx="1"/>
          </p:nvPr>
        </p:nvSpPr>
        <p:spPr>
          <a:xfrm>
            <a:off x="1981200" y="1866900"/>
            <a:ext cx="8229600" cy="3771900"/>
          </a:xfrm>
        </p:spPr>
        <p:txBody>
          <a:bodyPr/>
          <a:lstStyle/>
          <a:p>
            <a:pPr lvl="1" eaLnBrk="1" hangingPunct="1">
              <a:lnSpc>
                <a:spcPct val="130000"/>
              </a:lnSpc>
              <a:buClr>
                <a:schemeClr val="tx2"/>
              </a:buClr>
            </a:pPr>
            <a:r>
              <a:rPr lang="en-US" altLang="en-US" sz="2400">
                <a:latin typeface="Arial" panose="020B0604020202020204" pitchFamily="34" charset="0"/>
              </a:rPr>
              <a:t>Work on changing negative thoughts about yourself to positive ones.</a:t>
            </a:r>
          </a:p>
          <a:p>
            <a:pPr lvl="1" eaLnBrk="1" hangingPunct="1">
              <a:buClr>
                <a:schemeClr val="tx2"/>
              </a:buClr>
            </a:pPr>
            <a:endParaRPr lang="en-US" altLang="en-US" sz="2400">
              <a:latin typeface="Arial" panose="020B0604020202020204" pitchFamily="34" charset="0"/>
            </a:endParaRPr>
          </a:p>
          <a:p>
            <a:pPr lvl="1" eaLnBrk="1" hangingPunct="1">
              <a:lnSpc>
                <a:spcPct val="130000"/>
              </a:lnSpc>
              <a:buClr>
                <a:schemeClr val="tx2"/>
              </a:buClr>
            </a:pPr>
            <a:r>
              <a:rPr lang="en-US" altLang="en-US" sz="2400">
                <a:latin typeface="Arial" panose="020B0604020202020204" pitchFamily="34" charset="0"/>
              </a:rPr>
              <a:t>Read and do the activities in a self-help book on raising your self-esteem.  You can find plenty of these at your local library.</a:t>
            </a:r>
          </a:p>
        </p:txBody>
      </p:sp>
      <p:sp>
        <p:nvSpPr>
          <p:cNvPr id="729091" name="Slide Number Placeholder 4">
            <a:extLst>
              <a:ext uri="{FF2B5EF4-FFF2-40B4-BE49-F238E27FC236}">
                <a16:creationId xmlns:a16="http://schemas.microsoft.com/office/drawing/2014/main" id="{45A11F2E-5FD9-FFB0-B471-B685BCD53089}"/>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350</a:t>
            </a:r>
          </a:p>
        </p:txBody>
      </p:sp>
      <p:sp>
        <p:nvSpPr>
          <p:cNvPr id="729092" name="Title 1">
            <a:extLst>
              <a:ext uri="{FF2B5EF4-FFF2-40B4-BE49-F238E27FC236}">
                <a16:creationId xmlns:a16="http://schemas.microsoft.com/office/drawing/2014/main" id="{242C94E8-8461-2EDB-5ADE-DACE6F9969D7}"/>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3800" b="1">
                <a:solidFill>
                  <a:prstClr val="black"/>
                </a:solidFill>
                <a:ea typeface="ＭＳ Ｐゴシック"/>
              </a:rPr>
              <a:t>Self-Esteem</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Content Placeholder 2">
            <a:extLst>
              <a:ext uri="{FF2B5EF4-FFF2-40B4-BE49-F238E27FC236}">
                <a16:creationId xmlns:a16="http://schemas.microsoft.com/office/drawing/2014/main" id="{C1D1CB9C-B03A-371E-9263-2B9D7EDE73F9}"/>
              </a:ext>
            </a:extLst>
          </p:cNvPr>
          <p:cNvSpPr>
            <a:spLocks noGrp="1"/>
          </p:cNvSpPr>
          <p:nvPr>
            <p:ph idx="1"/>
          </p:nvPr>
        </p:nvSpPr>
        <p:spPr>
          <a:xfrm>
            <a:off x="1981200" y="1600200"/>
            <a:ext cx="8229600" cy="4686300"/>
          </a:xfrm>
        </p:spPr>
        <p:txBody>
          <a:bodyPr/>
          <a:lstStyle/>
          <a:p>
            <a:pPr algn="ctr" eaLnBrk="1" hangingPunct="1">
              <a:lnSpc>
                <a:spcPct val="80000"/>
              </a:lnSpc>
              <a:buFont typeface="Wingdings" panose="05000000000000000000" pitchFamily="2" charset="2"/>
              <a:buNone/>
            </a:pPr>
            <a:r>
              <a:rPr lang="en-US" altLang="en-US" sz="2400" i="1">
                <a:latin typeface="Arial" panose="020B0604020202020204" pitchFamily="34" charset="0"/>
              </a:rPr>
              <a:t>Quick and Easy Ways to Raise Self-Esteem:</a:t>
            </a:r>
          </a:p>
          <a:p>
            <a:pPr algn="ctr" eaLnBrk="1" hangingPunct="1">
              <a:lnSpc>
                <a:spcPct val="80000"/>
              </a:lnSpc>
              <a:buFont typeface="Wingdings" panose="05000000000000000000" pitchFamily="2" charset="2"/>
              <a:buNone/>
            </a:pPr>
            <a:endParaRPr lang="en-US" altLang="en-US" sz="2400">
              <a:latin typeface="Arial" panose="020B0604020202020204" pitchFamily="34" charset="0"/>
            </a:endParaRPr>
          </a:p>
          <a:p>
            <a:pPr lvl="1" eaLnBrk="1" hangingPunct="1">
              <a:lnSpc>
                <a:spcPct val="80000"/>
              </a:lnSpc>
              <a:buClr>
                <a:schemeClr val="tx2"/>
              </a:buClr>
            </a:pPr>
            <a:r>
              <a:rPr lang="en-US" altLang="en-US" sz="2400">
                <a:latin typeface="Arial" panose="020B0604020202020204" pitchFamily="34" charset="0"/>
              </a:rPr>
              <a:t>Give yourself a pat on the back because you are great.</a:t>
            </a:r>
          </a:p>
          <a:p>
            <a:pPr lvl="1" eaLnBrk="1" hangingPunct="1">
              <a:lnSpc>
                <a:spcPct val="80000"/>
              </a:lnSpc>
              <a:buClr>
                <a:schemeClr val="tx2"/>
              </a:buClr>
            </a:pPr>
            <a:endParaRPr lang="en-US" altLang="en-US" sz="2400">
              <a:latin typeface="Arial" panose="020B0604020202020204" pitchFamily="34" charset="0"/>
            </a:endParaRPr>
          </a:p>
          <a:p>
            <a:pPr lvl="1" eaLnBrk="1" hangingPunct="1">
              <a:lnSpc>
                <a:spcPct val="80000"/>
              </a:lnSpc>
              <a:buClr>
                <a:schemeClr val="tx2"/>
              </a:buClr>
            </a:pPr>
            <a:r>
              <a:rPr lang="en-US" altLang="en-US" sz="2400">
                <a:latin typeface="Arial" panose="020B0604020202020204" pitchFamily="34" charset="0"/>
              </a:rPr>
              <a:t>Do something you enjoy.</a:t>
            </a:r>
          </a:p>
          <a:p>
            <a:pPr lvl="1" eaLnBrk="1" hangingPunct="1">
              <a:lnSpc>
                <a:spcPct val="80000"/>
              </a:lnSpc>
              <a:buClr>
                <a:schemeClr val="tx2"/>
              </a:buClr>
            </a:pPr>
            <a:endParaRPr lang="en-US" altLang="en-US" sz="2400">
              <a:latin typeface="Arial" panose="020B0604020202020204" pitchFamily="34" charset="0"/>
            </a:endParaRPr>
          </a:p>
          <a:p>
            <a:pPr lvl="1" eaLnBrk="1" hangingPunct="1">
              <a:lnSpc>
                <a:spcPct val="80000"/>
              </a:lnSpc>
              <a:buClr>
                <a:schemeClr val="tx2"/>
              </a:buClr>
            </a:pPr>
            <a:r>
              <a:rPr lang="en-US" altLang="en-US" sz="2400">
                <a:latin typeface="Arial" panose="020B0604020202020204" pitchFamily="34" charset="0"/>
              </a:rPr>
              <a:t>Do something that makes you laugh.</a:t>
            </a:r>
          </a:p>
          <a:p>
            <a:pPr lvl="1" eaLnBrk="1" hangingPunct="1">
              <a:lnSpc>
                <a:spcPct val="80000"/>
              </a:lnSpc>
              <a:buClr>
                <a:schemeClr val="tx2"/>
              </a:buClr>
              <a:buFont typeface="Wingdings" panose="05000000000000000000" pitchFamily="2" charset="2"/>
              <a:buNone/>
            </a:pPr>
            <a:endParaRPr lang="en-US" altLang="en-US" sz="2400">
              <a:latin typeface="Arial" panose="020B0604020202020204" pitchFamily="34" charset="0"/>
            </a:endParaRPr>
          </a:p>
        </p:txBody>
      </p:sp>
      <p:sp>
        <p:nvSpPr>
          <p:cNvPr id="731139" name="Slide Number Placeholder 4">
            <a:extLst>
              <a:ext uri="{FF2B5EF4-FFF2-40B4-BE49-F238E27FC236}">
                <a16:creationId xmlns:a16="http://schemas.microsoft.com/office/drawing/2014/main" id="{0264031A-22D2-49D6-8750-5D0B5A4F2148}"/>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351</a:t>
            </a:r>
          </a:p>
        </p:txBody>
      </p:sp>
      <p:sp>
        <p:nvSpPr>
          <p:cNvPr id="731140" name="Title 1">
            <a:extLst>
              <a:ext uri="{FF2B5EF4-FFF2-40B4-BE49-F238E27FC236}">
                <a16:creationId xmlns:a16="http://schemas.microsoft.com/office/drawing/2014/main" id="{41424D2C-E684-6157-0855-CD13E724DD0A}"/>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3800" b="1">
                <a:solidFill>
                  <a:prstClr val="black"/>
                </a:solidFill>
                <a:ea typeface="ＭＳ Ｐゴシック"/>
              </a:rPr>
              <a:t>Self-Esteem</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3">
            <a:extLst>
              <a:ext uri="{FF2B5EF4-FFF2-40B4-BE49-F238E27FC236}">
                <a16:creationId xmlns:a16="http://schemas.microsoft.com/office/drawing/2014/main" id="{F8BC87AB-7F5E-290E-EE6D-C9492DBD828D}"/>
              </a:ext>
            </a:extLst>
          </p:cNvPr>
          <p:cNvSpPr>
            <a:spLocks noGrp="1"/>
          </p:cNvSpPr>
          <p:nvPr>
            <p:ph type="body" idx="4294967295"/>
          </p:nvPr>
        </p:nvSpPr>
        <p:spPr>
          <a:xfrm>
            <a:off x="1981200" y="2027238"/>
            <a:ext cx="8229600" cy="4525962"/>
          </a:xfrm>
        </p:spPr>
        <p:txBody>
          <a:bodyPr/>
          <a:lstStyle/>
          <a:p>
            <a:pPr lvl="1" eaLnBrk="1" hangingPunct="1">
              <a:lnSpc>
                <a:spcPct val="80000"/>
              </a:lnSpc>
              <a:buClr>
                <a:schemeClr val="tx2"/>
              </a:buClr>
            </a:pPr>
            <a:r>
              <a:rPr lang="en-US" altLang="en-US" sz="2400">
                <a:latin typeface="Arial" panose="020B0604020202020204" pitchFamily="34" charset="0"/>
              </a:rPr>
              <a:t>Do something special for someone else.</a:t>
            </a:r>
          </a:p>
          <a:p>
            <a:pPr lvl="1" eaLnBrk="1" hangingPunct="1">
              <a:lnSpc>
                <a:spcPct val="80000"/>
              </a:lnSpc>
              <a:buClr>
                <a:schemeClr val="tx2"/>
              </a:buClr>
            </a:pPr>
            <a:endParaRPr lang="en-US" altLang="en-US" sz="2400">
              <a:latin typeface="Arial" panose="020B0604020202020204" pitchFamily="34" charset="0"/>
            </a:endParaRPr>
          </a:p>
          <a:p>
            <a:pPr lvl="1" eaLnBrk="1" hangingPunct="1">
              <a:lnSpc>
                <a:spcPct val="130000"/>
              </a:lnSpc>
              <a:buClr>
                <a:schemeClr val="tx2"/>
              </a:buClr>
            </a:pPr>
            <a:r>
              <a:rPr lang="en-US" altLang="en-US" sz="2400">
                <a:latin typeface="Arial" panose="020B0604020202020204" pitchFamily="34" charset="0"/>
              </a:rPr>
              <a:t>Ask for what you want and need for yourself.  You deserve it!</a:t>
            </a:r>
          </a:p>
          <a:p>
            <a:pPr eaLnBrk="1" hangingPunct="1">
              <a:lnSpc>
                <a:spcPct val="80000"/>
              </a:lnSpc>
            </a:pPr>
            <a:endParaRPr lang="en-US" altLang="en-US" sz="2400">
              <a:latin typeface="Arial" panose="020B0604020202020204" pitchFamily="34" charset="0"/>
            </a:endParaRPr>
          </a:p>
          <a:p>
            <a:endParaRPr lang="en-US" altLang="en-US" sz="2400">
              <a:latin typeface="Arial" panose="020B0604020202020204" pitchFamily="34" charset="0"/>
            </a:endParaRPr>
          </a:p>
        </p:txBody>
      </p:sp>
      <p:sp>
        <p:nvSpPr>
          <p:cNvPr id="733187" name="Slide Number Placeholder 4">
            <a:extLst>
              <a:ext uri="{FF2B5EF4-FFF2-40B4-BE49-F238E27FC236}">
                <a16:creationId xmlns:a16="http://schemas.microsoft.com/office/drawing/2014/main" id="{77A073FB-10FA-858E-144B-49F6EC94CBCA}"/>
              </a:ext>
            </a:extLst>
          </p:cNvPr>
          <p:cNvSpPr txBox="1">
            <a:spLocks noGrp="1"/>
          </p:cNvSpPr>
          <p:nvPr/>
        </p:nvSpPr>
        <p:spPr bwMode="auto">
          <a:xfrm>
            <a:off x="92202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352</a:t>
            </a:r>
          </a:p>
        </p:txBody>
      </p:sp>
      <p:sp>
        <p:nvSpPr>
          <p:cNvPr id="733188" name="Title 1">
            <a:extLst>
              <a:ext uri="{FF2B5EF4-FFF2-40B4-BE49-F238E27FC236}">
                <a16:creationId xmlns:a16="http://schemas.microsoft.com/office/drawing/2014/main" id="{C66DC6A8-7418-8CA8-3808-329FECB0FE38}"/>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3800" b="1">
                <a:solidFill>
                  <a:prstClr val="black"/>
                </a:solidFill>
                <a:ea typeface="ＭＳ Ｐゴシック"/>
              </a:rPr>
              <a:t>Self-Esteem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Content Placeholder 2">
            <a:extLst>
              <a:ext uri="{FF2B5EF4-FFF2-40B4-BE49-F238E27FC236}">
                <a16:creationId xmlns:a16="http://schemas.microsoft.com/office/drawing/2014/main" id="{7C0642E4-96FF-0CF6-8748-7AE4EC59E2F8}"/>
              </a:ext>
            </a:extLst>
          </p:cNvPr>
          <p:cNvSpPr>
            <a:spLocks noGrp="1"/>
          </p:cNvSpPr>
          <p:nvPr>
            <p:ph type="body" sz="quarter" idx="13"/>
          </p:nvPr>
        </p:nvSpPr>
        <p:spPr>
          <a:xfrm>
            <a:off x="2895600" y="1600200"/>
            <a:ext cx="6477000" cy="2438400"/>
          </a:xfrm>
        </p:spPr>
        <p:txBody>
          <a:bodyPr/>
          <a:lstStyle/>
          <a:p>
            <a:pPr>
              <a:lnSpc>
                <a:spcPct val="90000"/>
              </a:lnSpc>
              <a:buClr>
                <a:schemeClr val="tx1"/>
              </a:buClr>
              <a:buFont typeface="Wingdings" panose="05000000000000000000" pitchFamily="2" charset="2"/>
              <a:buChar char="§"/>
            </a:pPr>
            <a:r>
              <a:rPr lang="en-US" altLang="en-US" sz="2400">
                <a:latin typeface="Arial" panose="020B0604020202020204" pitchFamily="34" charset="0"/>
              </a:rPr>
              <a:t>Exercise</a:t>
            </a:r>
          </a:p>
          <a:p>
            <a:pPr>
              <a:lnSpc>
                <a:spcPct val="90000"/>
              </a:lnSpc>
              <a:buClr>
                <a:schemeClr val="tx1"/>
              </a:buClr>
              <a:buFont typeface="Wingdings" panose="05000000000000000000" pitchFamily="2" charset="2"/>
              <a:buChar char="§"/>
            </a:pPr>
            <a:endParaRPr lang="en-US" altLang="en-US" sz="2400">
              <a:latin typeface="Arial" panose="020B0604020202020204" pitchFamily="34" charset="0"/>
            </a:endParaRPr>
          </a:p>
          <a:p>
            <a:pPr>
              <a:lnSpc>
                <a:spcPct val="90000"/>
              </a:lnSpc>
              <a:buClr>
                <a:schemeClr val="tx1"/>
              </a:buClr>
              <a:buFont typeface="Wingdings" panose="05000000000000000000" pitchFamily="2" charset="2"/>
              <a:buChar char="§"/>
            </a:pPr>
            <a:r>
              <a:rPr lang="en-US" altLang="en-US" sz="2400">
                <a:latin typeface="Arial" panose="020B0604020202020204" pitchFamily="34" charset="0"/>
              </a:rPr>
              <a:t>Light</a:t>
            </a:r>
          </a:p>
          <a:p>
            <a:pPr>
              <a:lnSpc>
                <a:spcPct val="90000"/>
              </a:lnSpc>
              <a:buClr>
                <a:schemeClr val="tx1"/>
              </a:buClr>
              <a:buFont typeface="Wingdings" panose="05000000000000000000" pitchFamily="2" charset="2"/>
              <a:buChar char="§"/>
            </a:pPr>
            <a:endParaRPr lang="en-US" altLang="en-US" sz="2400">
              <a:latin typeface="Arial" panose="020B0604020202020204" pitchFamily="34" charset="0"/>
            </a:endParaRPr>
          </a:p>
          <a:p>
            <a:pPr>
              <a:lnSpc>
                <a:spcPct val="90000"/>
              </a:lnSpc>
              <a:buClr>
                <a:schemeClr val="tx1"/>
              </a:buClr>
              <a:buFont typeface="Wingdings" panose="05000000000000000000" pitchFamily="2" charset="2"/>
              <a:buChar char="§"/>
            </a:pPr>
            <a:r>
              <a:rPr lang="en-US" altLang="en-US" sz="2400">
                <a:latin typeface="Arial" panose="020B0604020202020204" pitchFamily="34" charset="0"/>
              </a:rPr>
              <a:t>Sleeping well</a:t>
            </a:r>
          </a:p>
          <a:p>
            <a:pPr>
              <a:lnSpc>
                <a:spcPct val="90000"/>
              </a:lnSpc>
              <a:buClr>
                <a:schemeClr val="tx1"/>
              </a:buClr>
              <a:buFont typeface="Wingdings" panose="05000000000000000000" pitchFamily="2" charset="2"/>
              <a:buChar char="§"/>
            </a:pPr>
            <a:endParaRPr lang="en-US" altLang="en-US" sz="2400">
              <a:latin typeface="Arial" panose="020B0604020202020204" pitchFamily="34" charset="0"/>
            </a:endParaRPr>
          </a:p>
        </p:txBody>
      </p:sp>
      <p:sp>
        <p:nvSpPr>
          <p:cNvPr id="239619" name="Title 4">
            <a:extLst>
              <a:ext uri="{FF2B5EF4-FFF2-40B4-BE49-F238E27FC236}">
                <a16:creationId xmlns:a16="http://schemas.microsoft.com/office/drawing/2014/main" id="{51362E3D-976C-9AF2-B6B2-CE8C4EE6CE5F}"/>
              </a:ext>
            </a:extLst>
          </p:cNvPr>
          <p:cNvSpPr>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3800" b="1">
                <a:solidFill>
                  <a:prstClr val="black"/>
                </a:solidFill>
                <a:ea typeface="ＭＳ Ｐゴシック"/>
              </a:rPr>
              <a:t>Wellness Tools</a:t>
            </a:r>
          </a:p>
        </p:txBody>
      </p:sp>
      <p:sp>
        <p:nvSpPr>
          <p:cNvPr id="239620" name="Slide Number Placeholder 4">
            <a:extLst>
              <a:ext uri="{FF2B5EF4-FFF2-40B4-BE49-F238E27FC236}">
                <a16:creationId xmlns:a16="http://schemas.microsoft.com/office/drawing/2014/main" id="{BF14CFCE-8ED0-7F6C-5586-1DDFDC42183E}"/>
              </a:ext>
            </a:extLst>
          </p:cNvPr>
          <p:cNvSpPr txBox="1">
            <a:spLocks noGrp="1"/>
          </p:cNvSpPr>
          <p:nvPr/>
        </p:nvSpPr>
        <p:spPr bwMode="auto">
          <a:xfrm>
            <a:off x="9144000" y="6248400"/>
            <a:ext cx="1219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prstClr val="white"/>
                </a:solidFill>
                <a:latin typeface="Verdana" panose="020B0604030504040204" pitchFamily="34" charset="0"/>
                <a:ea typeface="ＭＳ Ｐゴシック"/>
              </a:rPr>
              <a:t>111</a:t>
            </a:r>
          </a:p>
        </p:txBody>
      </p:sp>
    </p:spTree>
  </p:cSld>
  <p:clrMapOvr>
    <a:masterClrMapping/>
  </p:clrMapOvr>
</p:sld>
</file>

<file path=ppt/theme/theme1.xml><?xml version="1.0" encoding="utf-8"?>
<a:theme xmlns:a="http://schemas.openxmlformats.org/drawingml/2006/main" name="15_Custom Design">
  <a:themeElements>
    <a:clrScheme name="Custom 5">
      <a:dk1>
        <a:sysClr val="windowText" lastClr="000000"/>
      </a:dk1>
      <a:lt1>
        <a:sysClr val="window" lastClr="FFFFFF"/>
      </a:lt1>
      <a:dk2>
        <a:srgbClr val="575F6D"/>
      </a:dk2>
      <a:lt2>
        <a:srgbClr val="FFF9C9"/>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15_Custom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2675</Words>
  <Application>Microsoft Office PowerPoint</Application>
  <PresentationFormat>Widescreen</PresentationFormat>
  <Paragraphs>460</Paragraphs>
  <Slides>85</Slides>
  <Notes>84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85</vt:i4>
      </vt:variant>
    </vt:vector>
  </HeadingPairs>
  <TitlesOfParts>
    <vt:vector size="92" baseType="lpstr">
      <vt:lpstr>Arial</vt:lpstr>
      <vt:lpstr>Calibri</vt:lpstr>
      <vt:lpstr>Century</vt:lpstr>
      <vt:lpstr>Poster Bodoni</vt:lpstr>
      <vt:lpstr>Verdana</vt:lpstr>
      <vt:lpstr>Wingdings</vt:lpstr>
      <vt:lpstr>15_Custom Design</vt:lpstr>
      <vt:lpstr>WRAP Seminar I:  Developing a Wellness Recovery Action Plan  Session II  Wellness Toolbox</vt:lpstr>
      <vt:lpstr>Four Parts  of Mental Health Recovery  and WRAP® </vt:lpstr>
      <vt:lpstr>WRAP®</vt:lpstr>
      <vt:lpstr>Wellness Tools</vt:lpstr>
      <vt:lpstr>Wellness Tools</vt:lpstr>
      <vt:lpstr>PowerPoint Presentation</vt:lpstr>
      <vt:lpstr>PowerPoint Presentation</vt:lpstr>
      <vt:lpstr>PowerPoint Presentation</vt:lpstr>
      <vt:lpstr>PowerPoint Presentation</vt:lpstr>
      <vt:lpstr>PowerPoint Presentation</vt:lpstr>
      <vt:lpstr>PowerPoint Presentation</vt:lpstr>
      <vt:lpstr> Medical or  Alternative Health Care  </vt:lpstr>
      <vt:lpstr>PowerPoint Presentation</vt:lpstr>
      <vt:lpstr>PowerPoint Presentation</vt:lpstr>
      <vt:lpstr> Peer Counseling </vt:lpstr>
      <vt:lpstr>Peer Counseling</vt:lpstr>
      <vt:lpstr>PowerPoint Presentation</vt:lpstr>
      <vt:lpstr>Peer Counseling</vt:lpstr>
      <vt:lpstr>PowerPoint Presentation</vt:lpstr>
      <vt:lpstr>Peer Counseling</vt:lpstr>
      <vt:lpstr>PowerPoint Presentation</vt:lpstr>
      <vt:lpstr>Peer Counseling</vt:lpstr>
      <vt:lpstr>PowerPoint Presentation</vt:lpstr>
      <vt:lpstr>PowerPoint Presentation</vt:lpstr>
      <vt:lpstr>Peer Counseling</vt:lpstr>
      <vt:lpstr>PowerPoint Presentation</vt:lpstr>
      <vt:lpstr>Peer Counseling</vt:lpstr>
      <vt:lpstr>Peer Counseling</vt:lpstr>
      <vt:lpstr>Steps for  Peer Counseling</vt:lpstr>
      <vt:lpstr>PowerPoint Presentation</vt:lpstr>
      <vt:lpstr>PowerPoint Presentation</vt:lpstr>
      <vt:lpstr>PowerPoint Presentation</vt:lpstr>
      <vt:lpstr>Focusing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Relaxation and Stress Reduction Exercises</vt:lpstr>
      <vt:lpstr>PowerPoint Presentation</vt:lpstr>
      <vt:lpstr>PowerPoint Presentation</vt:lpstr>
      <vt:lpstr>Learn How to Relax</vt:lpstr>
      <vt:lpstr>PowerPoint Presentation</vt:lpstr>
      <vt:lpstr>PowerPoint Presentation</vt:lpstr>
      <vt:lpstr>PowerPoint Presentation</vt:lpstr>
      <vt:lpstr>Self-Esteem</vt:lpstr>
      <vt:lpstr>Self-Esteem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WRAP Seminar I:  Developing a Wellness Recovery Action Plan  Session II  Wellness Toolbox</dc:title>
  <dc:creator>WRAP of DC</dc:creator>
  <cp:lastModifiedBy>WRAP of DC</cp:lastModifiedBy>
  <cp:revision>1</cp:revision>
  <dcterms:created xsi:type="dcterms:W3CDTF">2022-12-18T18:02:34Z</dcterms:created>
  <dcterms:modified xsi:type="dcterms:W3CDTF">2022-12-18T18:08:38Z</dcterms:modified>
</cp:coreProperties>
</file>