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7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Today: WRAP as a practical support for Twelfth Step work.
- WRAP = self-directed wellness plan, created by the individual
- Step Twelve = carrying the message and practicing principles
- Goal: serve others without risking your own recovery
- Not clinical treatment, not a replacement for the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WRAP is self-directed: the person writes it, not a professional
- Five key concepts anchor the whole plan
- Six sections move from everyday wellness to crisis and back
- Emphasize: it is a living document, revisited often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Step Twelve is action: service, sponsorship, carrying the message
- It puts members in emotionally demanding situations
- Practicing principles “in all our affairs” includes self-care
- Service is a gift — and a real load to manage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Helping others can quietly deplete the helper
- Common failure points: boundaries, fatigue, triggers
- Basics (sleep, meetings, food) usually slip first
- Ask the room: which of these have you felt?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Daily Maintenance = the foundation of WRAP
- Service quality follows personal wellness
- Use the list as a quick readiness check before taking a call
- Keep it short enough to actually do every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Name triggers specific to Twelfth Step work
- Early warning signs are subtle and personal
- Pair every item with a pre-decided action
- Invite a sponsor or trusted friend to help spot 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Write the plan while well, so it works when you are not
- Name supporters and what they should actually do
- Include coverage for sponsees and commitments
- Post-crisis: ease back into service, review what changed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WRAP’s five key concepts echo Step principles
- Self-advocacy is where many members struggle most
- Supporters list overlaps with home group and sponsor
- Your wellness is itself a form of carrying the message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Keep it low-pressure: a page at a time
- Handwritten is fine; it must be yours
- Involve your sponsor for early warning signs
- Review after every difficult Twelfth Step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Recap the five actions
- Encourage starting this week with one page
- Offer to review plans with sponsees
- Close: caring for yourself keeps you able to carry the message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13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oundRect">
            <a:avLst/>
          </a:prstGeom>
          <a:solidFill>
            <a:srgbClr val="A0443A"/>
          </a:solidFill>
          <a:ln w="12700">
            <a:solidFill>
              <a:srgbClr val="A044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22960" y="2194560"/>
            <a:ext cx="1280160" cy="146304"/>
          </a:xfrm>
          <a:prstGeom prst="roundRect">
            <a:avLst>
              <a:gd name="adj" fmla="val 5000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2514600"/>
            <a:ext cx="2926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822960" y="342900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Recovery Action Plan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2103120"/>
            <a:ext cx="67665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Carrying the Message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Without Losing Yourself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754880" y="4023360"/>
            <a:ext cx="6583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strengthens the individual practicing the Twelfth Step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754880" y="502920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sponsors and members in Twelfth Step service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WRAP?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148840"/>
            <a:ext cx="44805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 plan for staying well day to day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Created by you, owned by you — no clinician required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five key concepts: hope, personal responsibility, education, self-advocacy, support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Evidence-informed and widely used in peer recovery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down, portable, and revised as life changes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309360" y="1828800"/>
            <a:ext cx="5212080" cy="4206240"/>
          </a:xfrm>
          <a:prstGeom prst="roundRect">
            <a:avLst>
              <a:gd name="adj" fmla="val 2609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675120" y="20574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sections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675120" y="2606040"/>
            <a:ext cx="44805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Plan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and Action Plan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Things Are Breaking Down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Plan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Post-Crisis Plan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Twelfth Step in Practice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1371600"/>
          </a:xfrm>
          <a:prstGeom prst="roundRect">
            <a:avLst>
              <a:gd name="adj" fmla="val 80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2011680"/>
            <a:ext cx="10149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“Having had a spiritual awakening... we tried to carry this message to others, and to practice these principles in all our affairs.”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347472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14400" y="3703320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429768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Carry the message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914400" y="4709160"/>
            <a:ext cx="2880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Sponsorship, service work, meeting commitments, answering calls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43400" y="347472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617720" y="3703320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17720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17720" y="429768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principles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617720" y="4709160"/>
            <a:ext cx="2880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Honesty, humility and patience applied in daily affairs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046720" y="347472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3703320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321040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21040" y="429768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of service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321040" y="4709160"/>
            <a:ext cx="2880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Showing up consistently — often for people in acute distress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Twelfth Step Work Gets Risky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A0443A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14884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Emotional overload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65176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Absorbing others’ pain, relapses and losses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43400" y="192024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A0443A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17720" y="214884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Boundary drift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617720" y="265176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yes to every call, loan, ride and crisis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6720" y="192024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A0443A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21040" y="214884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Compassion fatigue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21040" y="265176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becomes obligation; resentment builds quietly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02336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A0443A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425196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Exposure to triggers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14400" y="475488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Detox visits, using environments, grief and relapse news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43400" y="402336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A0443A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17720" y="425196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Neglected basics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617720" y="475488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Sleep, meetings, meals and prayer slip first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046720" y="402336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A0443A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321040" y="425196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Slow, invisible slide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321040" y="475488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missed until they are already loud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Maintenance: Fuel for Service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057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goes in the plan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60120" y="2606040"/>
            <a:ext cx="47548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description of yourself when you are well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non-negotiables: sleep, meals, prayer or meditation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and contact commitments for the week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to do “if needed” on a heavier day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828800"/>
            <a:ext cx="5212080" cy="4206240"/>
          </a:xfrm>
          <a:prstGeom prst="roundRect">
            <a:avLst>
              <a:gd name="adj" fmla="val 2609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675120" y="20574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helps Twelfth Step work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675120" y="2606040"/>
            <a:ext cx="44805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give from a full cup, not an empty one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“am I well enough to take this on?” an easy check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your own program while you carry the message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good intentions into a written, repeatable routine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 and Early Warning Signs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057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 in service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60120" y="2651760"/>
            <a:ext cx="475488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sponsee relapses or disappears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Hospital, detox or jail visits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asked for money or housing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 inside the group or home group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Anniversaries, funerals, holidays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828800"/>
            <a:ext cx="5212080" cy="4206240"/>
          </a:xfrm>
          <a:prstGeom prst="roundRect">
            <a:avLst>
              <a:gd name="adj" fmla="val 2609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675120" y="20574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675120" y="2651760"/>
            <a:ext cx="44805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your own meetings to take others’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Irritability, isolation, sleeping poorly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Secret-keeping or not calling your sponsor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Romanticizing old people, places and things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E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list gets a written response — the action is decided in advance, not in the moment.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and Post-Crisis Planning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29000" cy="3657600"/>
          </a:xfrm>
          <a:prstGeom prst="roundRect">
            <a:avLst>
              <a:gd name="adj" fmla="val 32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148840"/>
            <a:ext cx="2788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things break down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60120" y="3017520"/>
            <a:ext cx="27889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signs that you are no longer okay, plus the exact steps and people to call first.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43400" y="1828800"/>
            <a:ext cx="3429000" cy="3657600"/>
          </a:xfrm>
          <a:prstGeom prst="roundRect">
            <a:avLst>
              <a:gd name="adj" fmla="val 3200"/>
            </a:avLst>
          </a:prstGeom>
          <a:solidFill>
            <a:srgbClr val="B85042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63440" y="2148840"/>
            <a:ext cx="2788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plan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663440" y="3017520"/>
            <a:ext cx="27889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 for you, what helps, what does not, medications, and who covers your commitments.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46720" y="1828800"/>
            <a:ext cx="3429000" cy="3657600"/>
          </a:xfrm>
          <a:prstGeom prst="roundRect">
            <a:avLst>
              <a:gd name="adj" fmla="val 32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66760" y="2148840"/>
            <a:ext cx="2788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Post-crisis plan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366760" y="3017520"/>
            <a:ext cx="27889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return to service gradually — and what you change so it does not repeat.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E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crisis plan is an act of service too: it tells your group how to help you, and who to call for your sponsees.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and the Steps Reinforce Each Other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88136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874520"/>
            <a:ext cx="3017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 responsibility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114800" y="187452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Owning your recovery — the same honesty the Steps ask for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743200"/>
            <a:ext cx="108813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60120" y="2743200"/>
            <a:ext cx="3017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Self-advocacy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114800" y="274320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“not tonight” without guilt; asking for what you need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3611880"/>
            <a:ext cx="1088136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3611880"/>
            <a:ext cx="3017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114800" y="361188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your own patterns as well as you know the literature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4480560"/>
            <a:ext cx="108813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0120" y="4480560"/>
            <a:ext cx="3017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114800" y="448056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Sponsor, home group and supporters listed by name and number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5349240"/>
            <a:ext cx="1088136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5349240"/>
            <a:ext cx="3017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Hope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114800" y="534924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wellness becomes visible evidence the message is true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850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Your WRAP in Five Sittings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05840" cy="118872"/>
          </a:xfrm>
          <a:prstGeom prst="roundRect">
            <a:avLst>
              <a:gd name="adj" fmla="val 4615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874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560320" y="1874520"/>
            <a:ext cx="896112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880360" y="187452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what you are like when you are well, plus daily non-negotiables.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74320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74320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560320" y="2743200"/>
            <a:ext cx="896112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880360" y="274320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your triggers — especially service-related ones — and one action each.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361188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61188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560320" y="3611880"/>
            <a:ext cx="896112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880360" y="361188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early warning signs; ask your sponsor what they notice in you.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48056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448056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4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2560320" y="4480560"/>
            <a:ext cx="896112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880360" y="448056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the crisis and post-crisis plans; name supporters and their roles.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40080" y="534924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0080" y="534924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Ongoing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2560320" y="5349240"/>
            <a:ext cx="8961120" cy="731520"/>
          </a:xfrm>
          <a:prstGeom prst="roundRect">
            <a:avLst>
              <a:gd name="adj" fmla="val 12500"/>
            </a:avLst>
          </a:prstGeom>
          <a:solidFill>
            <a:srgbClr val="E7E8D1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880360" y="534924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E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monthly and after any hard Twelfth Step call. Revise freely.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463040"/>
          </a:xfrm>
          <a:prstGeom prst="roundRect">
            <a:avLst/>
          </a:prstGeom>
          <a:solidFill>
            <a:srgbClr val="A0443A"/>
          </a:solidFill>
          <a:ln w="12700">
            <a:solidFill>
              <a:srgbClr val="A044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2743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Cannot Carry What You Cannot Hold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2029968"/>
            <a:ext cx="310896" cy="310896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02996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1920240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plan while you are well — not during the crisis.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2807208"/>
            <a:ext cx="310896" cy="310896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280720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371600" y="2697480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Daily Maintenance before taking on a new commitment.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3584448"/>
            <a:ext cx="310896" cy="310896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358444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371600" y="3474720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your boundaries in advance, in writing.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22960" y="4361688"/>
            <a:ext cx="310896" cy="310896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436168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371600" y="4251960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your supporters and let them know their role.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22960" y="5138928"/>
            <a:ext cx="310896" cy="310896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5138928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2A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371600" y="5029200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plan monthly; staying well is Twelfth Step work too.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is a personal wellness tool and is not a substitute for the program, sponsorship, or professional care.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1217</Words>
  <Application>Microsoft Office PowerPoint</Application>
  <PresentationFormat>Widescreen</PresentationFormat>
  <Paragraphs>129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2026-09-28T12:11:24Z</dcterms:created>
  <dcterms:modified xsi:type="dcterms:W3CDTF">2026-09-28T12:20:40Z</dcterms:modified>
</cp:coreProperties>
</file>