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4045" r:id="rId3"/>
  </p:sldMasterIdLst>
  <p:notesMasterIdLst>
    <p:notesMasterId r:id="rId22"/>
  </p:notesMasterIdLst>
  <p:sldIdLst>
    <p:sldId id="257" r:id="rId4"/>
    <p:sldId id="270" r:id="rId5"/>
    <p:sldId id="269" r:id="rId6"/>
    <p:sldId id="268" r:id="rId7"/>
    <p:sldId id="267" r:id="rId8"/>
    <p:sldId id="266" r:id="rId9"/>
    <p:sldId id="265" r:id="rId10"/>
    <p:sldId id="264" r:id="rId11"/>
    <p:sldId id="263" r:id="rId12"/>
    <p:sldId id="262" r:id="rId13"/>
    <p:sldId id="261" r:id="rId14"/>
    <p:sldId id="260" r:id="rId15"/>
    <p:sldId id="259" r:id="rId16"/>
    <p:sldId id="258" r:id="rId17"/>
    <p:sldId id="847" r:id="rId18"/>
    <p:sldId id="848" r:id="rId19"/>
    <p:sldId id="849" r:id="rId20"/>
    <p:sldId id="850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DEB495C-3B6E-442F-9F5B-3696ECE1703C}" v="39" dt="2022-12-18T17:41:06.803"/>
    <p1510:client id="{C9D5D8C9-03CB-42BC-8A08-49D5CEE99E7A}" v="1" dt="2022-12-18T17:43:46.39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972" autoAdjust="0"/>
    <p:restoredTop sz="94660"/>
  </p:normalViewPr>
  <p:slideViewPr>
    <p:cSldViewPr snapToGrid="0">
      <p:cViewPr varScale="1">
        <p:scale>
          <a:sx n="45" d="100"/>
          <a:sy n="45" d="100"/>
        </p:scale>
        <p:origin x="66" y="9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28" Type="http://schemas.microsoft.com/office/2015/10/relationships/revisionInfo" Target="revisionInfo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RAP of DC" userId="a77f82a2b4855222" providerId="Windows Live" clId="Web-{8DEB495C-3B6E-442F-9F5B-3696ECE1703C}"/>
    <pc:docChg chg="addSld delSld modSld addMainMaster">
      <pc:chgData name="WRAP of DC" userId="a77f82a2b4855222" providerId="Windows Live" clId="Web-{8DEB495C-3B6E-442F-9F5B-3696ECE1703C}" dt="2022-12-18T17:41:06.803" v="38"/>
      <pc:docMkLst>
        <pc:docMk/>
      </pc:docMkLst>
      <pc:sldChg chg="del">
        <pc:chgData name="WRAP of DC" userId="a77f82a2b4855222" providerId="Windows Live" clId="Web-{8DEB495C-3B6E-442F-9F5B-3696ECE1703C}" dt="2022-12-18T17:38:25.625" v="1"/>
        <pc:sldMkLst>
          <pc:docMk/>
          <pc:sldMk cId="109857222" sldId="256"/>
        </pc:sldMkLst>
      </pc:sldChg>
      <pc:sldChg chg="modSp add">
        <pc:chgData name="WRAP of DC" userId="a77f82a2b4855222" providerId="Windows Live" clId="Web-{8DEB495C-3B6E-442F-9F5B-3696ECE1703C}" dt="2022-12-18T17:39:55.489" v="25" actId="20577"/>
        <pc:sldMkLst>
          <pc:docMk/>
          <pc:sldMk cId="1843291013" sldId="257"/>
        </pc:sldMkLst>
        <pc:spChg chg="mod">
          <ac:chgData name="WRAP of DC" userId="a77f82a2b4855222" providerId="Windows Live" clId="Web-{8DEB495C-3B6E-442F-9F5B-3696ECE1703C}" dt="2022-12-18T17:39:55.489" v="25" actId="20577"/>
          <ac:spMkLst>
            <pc:docMk/>
            <pc:sldMk cId="1843291013" sldId="257"/>
            <ac:spMk id="4" creationId="{A976E3FF-DB68-17F3-6040-B8D1A20D99DE}"/>
          </ac:spMkLst>
        </pc:spChg>
      </pc:sldChg>
      <pc:sldChg chg="add">
        <pc:chgData name="WRAP of DC" userId="a77f82a2b4855222" providerId="Windows Live" clId="Web-{8DEB495C-3B6E-442F-9F5B-3696ECE1703C}" dt="2022-12-18T17:41:06.303" v="26"/>
        <pc:sldMkLst>
          <pc:docMk/>
          <pc:sldMk cId="121985819" sldId="258"/>
        </pc:sldMkLst>
      </pc:sldChg>
      <pc:sldChg chg="add">
        <pc:chgData name="WRAP of DC" userId="a77f82a2b4855222" providerId="Windows Live" clId="Web-{8DEB495C-3B6E-442F-9F5B-3696ECE1703C}" dt="2022-12-18T17:41:06.350" v="27"/>
        <pc:sldMkLst>
          <pc:docMk/>
          <pc:sldMk cId="1555596604" sldId="259"/>
        </pc:sldMkLst>
      </pc:sldChg>
      <pc:sldChg chg="add">
        <pc:chgData name="WRAP of DC" userId="a77f82a2b4855222" providerId="Windows Live" clId="Web-{8DEB495C-3B6E-442F-9F5B-3696ECE1703C}" dt="2022-12-18T17:41:06.381" v="28"/>
        <pc:sldMkLst>
          <pc:docMk/>
          <pc:sldMk cId="664821186" sldId="260"/>
        </pc:sldMkLst>
      </pc:sldChg>
      <pc:sldChg chg="add">
        <pc:chgData name="WRAP of DC" userId="a77f82a2b4855222" providerId="Windows Live" clId="Web-{8DEB495C-3B6E-442F-9F5B-3696ECE1703C}" dt="2022-12-18T17:41:06.428" v="29"/>
        <pc:sldMkLst>
          <pc:docMk/>
          <pc:sldMk cId="874734778" sldId="261"/>
        </pc:sldMkLst>
      </pc:sldChg>
      <pc:sldChg chg="add">
        <pc:chgData name="WRAP of DC" userId="a77f82a2b4855222" providerId="Windows Live" clId="Web-{8DEB495C-3B6E-442F-9F5B-3696ECE1703C}" dt="2022-12-18T17:41:06.475" v="30"/>
        <pc:sldMkLst>
          <pc:docMk/>
          <pc:sldMk cId="1502417716" sldId="262"/>
        </pc:sldMkLst>
      </pc:sldChg>
      <pc:sldChg chg="add">
        <pc:chgData name="WRAP of DC" userId="a77f82a2b4855222" providerId="Windows Live" clId="Web-{8DEB495C-3B6E-442F-9F5B-3696ECE1703C}" dt="2022-12-18T17:41:06.506" v="31"/>
        <pc:sldMkLst>
          <pc:docMk/>
          <pc:sldMk cId="2348223027" sldId="263"/>
        </pc:sldMkLst>
      </pc:sldChg>
      <pc:sldChg chg="add">
        <pc:chgData name="WRAP of DC" userId="a77f82a2b4855222" providerId="Windows Live" clId="Web-{8DEB495C-3B6E-442F-9F5B-3696ECE1703C}" dt="2022-12-18T17:41:06.553" v="32"/>
        <pc:sldMkLst>
          <pc:docMk/>
          <pc:sldMk cId="3719462295" sldId="264"/>
        </pc:sldMkLst>
      </pc:sldChg>
      <pc:sldChg chg="add">
        <pc:chgData name="WRAP of DC" userId="a77f82a2b4855222" providerId="Windows Live" clId="Web-{8DEB495C-3B6E-442F-9F5B-3696ECE1703C}" dt="2022-12-18T17:41:06.584" v="33"/>
        <pc:sldMkLst>
          <pc:docMk/>
          <pc:sldMk cId="3575907354" sldId="265"/>
        </pc:sldMkLst>
      </pc:sldChg>
      <pc:sldChg chg="add">
        <pc:chgData name="WRAP of DC" userId="a77f82a2b4855222" providerId="Windows Live" clId="Web-{8DEB495C-3B6E-442F-9F5B-3696ECE1703C}" dt="2022-12-18T17:41:06.631" v="34"/>
        <pc:sldMkLst>
          <pc:docMk/>
          <pc:sldMk cId="1370493638" sldId="266"/>
        </pc:sldMkLst>
      </pc:sldChg>
      <pc:sldChg chg="add">
        <pc:chgData name="WRAP of DC" userId="a77f82a2b4855222" providerId="Windows Live" clId="Web-{8DEB495C-3B6E-442F-9F5B-3696ECE1703C}" dt="2022-12-18T17:41:06.662" v="35"/>
        <pc:sldMkLst>
          <pc:docMk/>
          <pc:sldMk cId="3266535508" sldId="267"/>
        </pc:sldMkLst>
      </pc:sldChg>
      <pc:sldChg chg="add">
        <pc:chgData name="WRAP of DC" userId="a77f82a2b4855222" providerId="Windows Live" clId="Web-{8DEB495C-3B6E-442F-9F5B-3696ECE1703C}" dt="2022-12-18T17:41:06.709" v="36"/>
        <pc:sldMkLst>
          <pc:docMk/>
          <pc:sldMk cId="4219390724" sldId="268"/>
        </pc:sldMkLst>
      </pc:sldChg>
      <pc:sldChg chg="add">
        <pc:chgData name="WRAP of DC" userId="a77f82a2b4855222" providerId="Windows Live" clId="Web-{8DEB495C-3B6E-442F-9F5B-3696ECE1703C}" dt="2022-12-18T17:41:06.741" v="37"/>
        <pc:sldMkLst>
          <pc:docMk/>
          <pc:sldMk cId="2645982288" sldId="269"/>
        </pc:sldMkLst>
      </pc:sldChg>
      <pc:sldChg chg="add">
        <pc:chgData name="WRAP of DC" userId="a77f82a2b4855222" providerId="Windows Live" clId="Web-{8DEB495C-3B6E-442F-9F5B-3696ECE1703C}" dt="2022-12-18T17:41:06.803" v="38"/>
        <pc:sldMkLst>
          <pc:docMk/>
          <pc:sldMk cId="2030088135" sldId="270"/>
        </pc:sldMkLst>
      </pc:sldChg>
      <pc:sldMasterChg chg="add addSldLayout">
        <pc:chgData name="WRAP of DC" userId="a77f82a2b4855222" providerId="Windows Live" clId="Web-{8DEB495C-3B6E-442F-9F5B-3696ECE1703C}" dt="2022-12-18T17:38:19.860" v="0"/>
        <pc:sldMasterMkLst>
          <pc:docMk/>
          <pc:sldMasterMk cId="1073882240" sldId="2147483672"/>
        </pc:sldMasterMkLst>
        <pc:sldLayoutChg chg="add">
          <pc:chgData name="WRAP of DC" userId="a77f82a2b4855222" providerId="Windows Live" clId="Web-{8DEB495C-3B6E-442F-9F5B-3696ECE1703C}" dt="2022-12-18T17:38:19.860" v="0"/>
          <pc:sldLayoutMkLst>
            <pc:docMk/>
            <pc:sldMasterMk cId="1073882240" sldId="2147483672"/>
            <pc:sldLayoutMk cId="3216997914" sldId="2147483673"/>
          </pc:sldLayoutMkLst>
        </pc:sldLayoutChg>
        <pc:sldLayoutChg chg="add">
          <pc:chgData name="WRAP of DC" userId="a77f82a2b4855222" providerId="Windows Live" clId="Web-{8DEB495C-3B6E-442F-9F5B-3696ECE1703C}" dt="2022-12-18T17:38:19.860" v="0"/>
          <pc:sldLayoutMkLst>
            <pc:docMk/>
            <pc:sldMasterMk cId="1073882240" sldId="2147483672"/>
            <pc:sldLayoutMk cId="658966176" sldId="2147483674"/>
          </pc:sldLayoutMkLst>
        </pc:sldLayoutChg>
        <pc:sldLayoutChg chg="add">
          <pc:chgData name="WRAP of DC" userId="a77f82a2b4855222" providerId="Windows Live" clId="Web-{8DEB495C-3B6E-442F-9F5B-3696ECE1703C}" dt="2022-12-18T17:38:19.860" v="0"/>
          <pc:sldLayoutMkLst>
            <pc:docMk/>
            <pc:sldMasterMk cId="1073882240" sldId="2147483672"/>
            <pc:sldLayoutMk cId="572412503" sldId="2147483675"/>
          </pc:sldLayoutMkLst>
        </pc:sldLayoutChg>
        <pc:sldLayoutChg chg="add">
          <pc:chgData name="WRAP of DC" userId="a77f82a2b4855222" providerId="Windows Live" clId="Web-{8DEB495C-3B6E-442F-9F5B-3696ECE1703C}" dt="2022-12-18T17:38:19.860" v="0"/>
          <pc:sldLayoutMkLst>
            <pc:docMk/>
            <pc:sldMasterMk cId="1073882240" sldId="2147483672"/>
            <pc:sldLayoutMk cId="3417032615" sldId="2147483676"/>
          </pc:sldLayoutMkLst>
        </pc:sldLayoutChg>
        <pc:sldLayoutChg chg="add">
          <pc:chgData name="WRAP of DC" userId="a77f82a2b4855222" providerId="Windows Live" clId="Web-{8DEB495C-3B6E-442F-9F5B-3696ECE1703C}" dt="2022-12-18T17:38:19.860" v="0"/>
          <pc:sldLayoutMkLst>
            <pc:docMk/>
            <pc:sldMasterMk cId="1073882240" sldId="2147483672"/>
            <pc:sldLayoutMk cId="1038137746" sldId="2147483677"/>
          </pc:sldLayoutMkLst>
        </pc:sldLayoutChg>
        <pc:sldLayoutChg chg="add">
          <pc:chgData name="WRAP of DC" userId="a77f82a2b4855222" providerId="Windows Live" clId="Web-{8DEB495C-3B6E-442F-9F5B-3696ECE1703C}" dt="2022-12-18T17:38:19.860" v="0"/>
          <pc:sldLayoutMkLst>
            <pc:docMk/>
            <pc:sldMasterMk cId="1073882240" sldId="2147483672"/>
            <pc:sldLayoutMk cId="625191268" sldId="2147483678"/>
          </pc:sldLayoutMkLst>
        </pc:sldLayoutChg>
        <pc:sldLayoutChg chg="add">
          <pc:chgData name="WRAP of DC" userId="a77f82a2b4855222" providerId="Windows Live" clId="Web-{8DEB495C-3B6E-442F-9F5B-3696ECE1703C}" dt="2022-12-18T17:38:19.860" v="0"/>
          <pc:sldLayoutMkLst>
            <pc:docMk/>
            <pc:sldMasterMk cId="1073882240" sldId="2147483672"/>
            <pc:sldLayoutMk cId="429971376" sldId="2147483679"/>
          </pc:sldLayoutMkLst>
        </pc:sldLayoutChg>
        <pc:sldLayoutChg chg="add">
          <pc:chgData name="WRAP of DC" userId="a77f82a2b4855222" providerId="Windows Live" clId="Web-{8DEB495C-3B6E-442F-9F5B-3696ECE1703C}" dt="2022-12-18T17:38:19.860" v="0"/>
          <pc:sldLayoutMkLst>
            <pc:docMk/>
            <pc:sldMasterMk cId="1073882240" sldId="2147483672"/>
            <pc:sldLayoutMk cId="3764987299" sldId="2147483680"/>
          </pc:sldLayoutMkLst>
        </pc:sldLayoutChg>
        <pc:sldLayoutChg chg="add">
          <pc:chgData name="WRAP of DC" userId="a77f82a2b4855222" providerId="Windows Live" clId="Web-{8DEB495C-3B6E-442F-9F5B-3696ECE1703C}" dt="2022-12-18T17:38:19.860" v="0"/>
          <pc:sldLayoutMkLst>
            <pc:docMk/>
            <pc:sldMasterMk cId="1073882240" sldId="2147483672"/>
            <pc:sldLayoutMk cId="1281254735" sldId="2147483681"/>
          </pc:sldLayoutMkLst>
        </pc:sldLayoutChg>
        <pc:sldLayoutChg chg="add">
          <pc:chgData name="WRAP of DC" userId="a77f82a2b4855222" providerId="Windows Live" clId="Web-{8DEB495C-3B6E-442F-9F5B-3696ECE1703C}" dt="2022-12-18T17:38:19.860" v="0"/>
          <pc:sldLayoutMkLst>
            <pc:docMk/>
            <pc:sldMasterMk cId="1073882240" sldId="2147483672"/>
            <pc:sldLayoutMk cId="2642722974" sldId="2147483682"/>
          </pc:sldLayoutMkLst>
        </pc:sldLayoutChg>
      </pc:sldMasterChg>
      <pc:sldMasterChg chg="add addSldLayout">
        <pc:chgData name="WRAP of DC" userId="a77f82a2b4855222" providerId="Windows Live" clId="Web-{8DEB495C-3B6E-442F-9F5B-3696ECE1703C}" dt="2022-12-18T17:41:06.303" v="26"/>
        <pc:sldMasterMkLst>
          <pc:docMk/>
          <pc:sldMasterMk cId="0" sldId="2147484045"/>
        </pc:sldMasterMkLst>
        <pc:sldLayoutChg chg="add">
          <pc:chgData name="WRAP of DC" userId="a77f82a2b4855222" providerId="Windows Live" clId="Web-{8DEB495C-3B6E-442F-9F5B-3696ECE1703C}" dt="2022-12-18T17:41:06.303" v="26"/>
          <pc:sldLayoutMkLst>
            <pc:docMk/>
            <pc:sldMasterMk cId="0" sldId="2147484045"/>
            <pc:sldLayoutMk cId="2600273341" sldId="2147484114"/>
          </pc:sldLayoutMkLst>
        </pc:sldLayoutChg>
        <pc:sldLayoutChg chg="add">
          <pc:chgData name="WRAP of DC" userId="a77f82a2b4855222" providerId="Windows Live" clId="Web-{8DEB495C-3B6E-442F-9F5B-3696ECE1703C}" dt="2022-12-18T17:41:06.303" v="26"/>
          <pc:sldLayoutMkLst>
            <pc:docMk/>
            <pc:sldMasterMk cId="0" sldId="2147484045"/>
            <pc:sldLayoutMk cId="3397487409" sldId="2147484115"/>
          </pc:sldLayoutMkLst>
        </pc:sldLayoutChg>
        <pc:sldLayoutChg chg="add">
          <pc:chgData name="WRAP of DC" userId="a77f82a2b4855222" providerId="Windows Live" clId="Web-{8DEB495C-3B6E-442F-9F5B-3696ECE1703C}" dt="2022-12-18T17:41:06.303" v="26"/>
          <pc:sldLayoutMkLst>
            <pc:docMk/>
            <pc:sldMasterMk cId="0" sldId="2147484045"/>
            <pc:sldLayoutMk cId="4278754386" sldId="2147484116"/>
          </pc:sldLayoutMkLst>
        </pc:sldLayoutChg>
        <pc:sldLayoutChg chg="add">
          <pc:chgData name="WRAP of DC" userId="a77f82a2b4855222" providerId="Windows Live" clId="Web-{8DEB495C-3B6E-442F-9F5B-3696ECE1703C}" dt="2022-12-18T17:41:06.303" v="26"/>
          <pc:sldLayoutMkLst>
            <pc:docMk/>
            <pc:sldMasterMk cId="0" sldId="2147484045"/>
            <pc:sldLayoutMk cId="4083238115" sldId="2147484117"/>
          </pc:sldLayoutMkLst>
        </pc:sldLayoutChg>
        <pc:sldLayoutChg chg="add">
          <pc:chgData name="WRAP of DC" userId="a77f82a2b4855222" providerId="Windows Live" clId="Web-{8DEB495C-3B6E-442F-9F5B-3696ECE1703C}" dt="2022-12-18T17:41:06.303" v="26"/>
          <pc:sldLayoutMkLst>
            <pc:docMk/>
            <pc:sldMasterMk cId="0" sldId="2147484045"/>
            <pc:sldLayoutMk cId="3052562019" sldId="2147484118"/>
          </pc:sldLayoutMkLst>
        </pc:sldLayoutChg>
        <pc:sldLayoutChg chg="add">
          <pc:chgData name="WRAP of DC" userId="a77f82a2b4855222" providerId="Windows Live" clId="Web-{8DEB495C-3B6E-442F-9F5B-3696ECE1703C}" dt="2022-12-18T17:41:06.303" v="26"/>
          <pc:sldLayoutMkLst>
            <pc:docMk/>
            <pc:sldMasterMk cId="0" sldId="2147484045"/>
            <pc:sldLayoutMk cId="306125380" sldId="2147484119"/>
          </pc:sldLayoutMkLst>
        </pc:sldLayoutChg>
        <pc:sldLayoutChg chg="add">
          <pc:chgData name="WRAP of DC" userId="a77f82a2b4855222" providerId="Windows Live" clId="Web-{8DEB495C-3B6E-442F-9F5B-3696ECE1703C}" dt="2022-12-18T17:41:06.303" v="26"/>
          <pc:sldLayoutMkLst>
            <pc:docMk/>
            <pc:sldMasterMk cId="0" sldId="2147484045"/>
            <pc:sldLayoutMk cId="1106028794" sldId="2147484120"/>
          </pc:sldLayoutMkLst>
        </pc:sldLayoutChg>
        <pc:sldLayoutChg chg="add">
          <pc:chgData name="WRAP of DC" userId="a77f82a2b4855222" providerId="Windows Live" clId="Web-{8DEB495C-3B6E-442F-9F5B-3696ECE1703C}" dt="2022-12-18T17:41:06.303" v="26"/>
          <pc:sldLayoutMkLst>
            <pc:docMk/>
            <pc:sldMasterMk cId="0" sldId="2147484045"/>
            <pc:sldLayoutMk cId="309856299" sldId="2147484121"/>
          </pc:sldLayoutMkLst>
        </pc:sldLayoutChg>
        <pc:sldLayoutChg chg="add">
          <pc:chgData name="WRAP of DC" userId="a77f82a2b4855222" providerId="Windows Live" clId="Web-{8DEB495C-3B6E-442F-9F5B-3696ECE1703C}" dt="2022-12-18T17:41:06.303" v="26"/>
          <pc:sldLayoutMkLst>
            <pc:docMk/>
            <pc:sldMasterMk cId="0" sldId="2147484045"/>
            <pc:sldLayoutMk cId="374209292" sldId="2147484122"/>
          </pc:sldLayoutMkLst>
        </pc:sldLayoutChg>
        <pc:sldLayoutChg chg="add">
          <pc:chgData name="WRAP of DC" userId="a77f82a2b4855222" providerId="Windows Live" clId="Web-{8DEB495C-3B6E-442F-9F5B-3696ECE1703C}" dt="2022-12-18T17:41:06.303" v="26"/>
          <pc:sldLayoutMkLst>
            <pc:docMk/>
            <pc:sldMasterMk cId="0" sldId="2147484045"/>
            <pc:sldLayoutMk cId="3303550289" sldId="2147484123"/>
          </pc:sldLayoutMkLst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3E333F3-E82C-4C26-9DF2-0074496C1A2F}" type="datetimeFigureOut">
              <a:t>12/18/2022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4E8CD21-0719-435B-A7F5-A67D815D6433}" type="slidenum"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90773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8434" name="Slide Image Placeholder 1">
            <a:extLst>
              <a:ext uri="{FF2B5EF4-FFF2-40B4-BE49-F238E27FC236}">
                <a16:creationId xmlns:a16="http://schemas.microsoft.com/office/drawing/2014/main" id="{F89BF67A-4816-F618-78C5-851515D57C0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58435" name="Notes Placeholder 2">
            <a:extLst>
              <a:ext uri="{FF2B5EF4-FFF2-40B4-BE49-F238E27FC236}">
                <a16:creationId xmlns:a16="http://schemas.microsoft.com/office/drawing/2014/main" id="{D819CD9B-9F73-C803-FED6-4B5499E855C1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  <p:sp>
        <p:nvSpPr>
          <p:cNvPr id="658436" name="Slide Number Placeholder 3">
            <a:extLst>
              <a:ext uri="{FF2B5EF4-FFF2-40B4-BE49-F238E27FC236}">
                <a16:creationId xmlns:a16="http://schemas.microsoft.com/office/drawing/2014/main" id="{4209D3DB-596E-5F9A-C19C-457B4C20140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DD7A3E4E-F5FB-40AE-9B91-98A7F56A3893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2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6866" name="Rectangle 2">
            <a:extLst>
              <a:ext uri="{FF2B5EF4-FFF2-40B4-BE49-F238E27FC236}">
                <a16:creationId xmlns:a16="http://schemas.microsoft.com/office/drawing/2014/main" id="{8B1E6593-4CFA-6700-D84C-7A99FB6F15F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6867" name="Rectangle 3">
            <a:extLst>
              <a:ext uri="{FF2B5EF4-FFF2-40B4-BE49-F238E27FC236}">
                <a16:creationId xmlns:a16="http://schemas.microsoft.com/office/drawing/2014/main" id="{D4691DCD-0FA2-7C58-C57C-D11F515DAD3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8914" name="Slide Image Placeholder 1">
            <a:extLst>
              <a:ext uri="{FF2B5EF4-FFF2-40B4-BE49-F238E27FC236}">
                <a16:creationId xmlns:a16="http://schemas.microsoft.com/office/drawing/2014/main" id="{0EB13377-90FD-CDC7-C76C-F5D8295F299B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8915" name="Notes Placeholder 2">
            <a:extLst>
              <a:ext uri="{FF2B5EF4-FFF2-40B4-BE49-F238E27FC236}">
                <a16:creationId xmlns:a16="http://schemas.microsoft.com/office/drawing/2014/main" id="{9285889E-E536-4790-E6EF-C00F184A27F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  <p:sp>
        <p:nvSpPr>
          <p:cNvPr id="678916" name="Slide Number Placeholder 3">
            <a:extLst>
              <a:ext uri="{FF2B5EF4-FFF2-40B4-BE49-F238E27FC236}">
                <a16:creationId xmlns:a16="http://schemas.microsoft.com/office/drawing/2014/main" id="{47FA7729-270B-7257-27EA-6A6F0F15B66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5C0A40B1-17D7-404A-8121-D8E6E465E546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12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0962" name="Slide Image Placeholder 1">
            <a:extLst>
              <a:ext uri="{FF2B5EF4-FFF2-40B4-BE49-F238E27FC236}">
                <a16:creationId xmlns:a16="http://schemas.microsoft.com/office/drawing/2014/main" id="{A367C5DD-B035-5448-B6E2-E6372F4F8B6E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0963" name="Notes Placeholder 2">
            <a:extLst>
              <a:ext uri="{FF2B5EF4-FFF2-40B4-BE49-F238E27FC236}">
                <a16:creationId xmlns:a16="http://schemas.microsoft.com/office/drawing/2014/main" id="{A6D83750-B24B-6F44-EE84-4F3FDBD0996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  <p:sp>
        <p:nvSpPr>
          <p:cNvPr id="680964" name="Slide Number Placeholder 3">
            <a:extLst>
              <a:ext uri="{FF2B5EF4-FFF2-40B4-BE49-F238E27FC236}">
                <a16:creationId xmlns:a16="http://schemas.microsoft.com/office/drawing/2014/main" id="{DC44B59C-8D9C-A3EA-4389-D8A2817E6DC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F17B3207-E99C-4C43-9B95-001BD75E03DA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13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3010" name="Rectangle 2">
            <a:extLst>
              <a:ext uri="{FF2B5EF4-FFF2-40B4-BE49-F238E27FC236}">
                <a16:creationId xmlns:a16="http://schemas.microsoft.com/office/drawing/2014/main" id="{05E00F9F-3CC6-B4EE-75F2-9910BEAFD4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83011" name="Rectangle 3">
            <a:extLst>
              <a:ext uri="{FF2B5EF4-FFF2-40B4-BE49-F238E27FC236}">
                <a16:creationId xmlns:a16="http://schemas.microsoft.com/office/drawing/2014/main" id="{9F25056F-FE10-48DF-A499-B5DDE4DEEDB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6946" name="Slide Image Placeholder 1">
            <a:extLst>
              <a:ext uri="{FF2B5EF4-FFF2-40B4-BE49-F238E27FC236}">
                <a16:creationId xmlns:a16="http://schemas.microsoft.com/office/drawing/2014/main" id="{AF0886C2-DA97-7B2A-93AF-A1FAF1C46949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6947" name="Notes Placeholder 2">
            <a:extLst>
              <a:ext uri="{FF2B5EF4-FFF2-40B4-BE49-F238E27FC236}">
                <a16:creationId xmlns:a16="http://schemas.microsoft.com/office/drawing/2014/main" id="{201CBE42-DEF8-B889-9F57-0D72B6CC58F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106948" name="Slide Number Placeholder 3">
            <a:extLst>
              <a:ext uri="{FF2B5EF4-FFF2-40B4-BE49-F238E27FC236}">
                <a16:creationId xmlns:a16="http://schemas.microsoft.com/office/drawing/2014/main" id="{8A4DDC18-588A-C18A-A66A-9F4FCEC1ACD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9E00E9E1-BCA3-437B-8A00-9AB67690D015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8994" name="Slide Image Placeholder 1">
            <a:extLst>
              <a:ext uri="{FF2B5EF4-FFF2-40B4-BE49-F238E27FC236}">
                <a16:creationId xmlns:a16="http://schemas.microsoft.com/office/drawing/2014/main" id="{E2CCC536-62F9-B800-390F-707E8F11FA3A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08995" name="Notes Placeholder 2">
            <a:extLst>
              <a:ext uri="{FF2B5EF4-FFF2-40B4-BE49-F238E27FC236}">
                <a16:creationId xmlns:a16="http://schemas.microsoft.com/office/drawing/2014/main" id="{E2D2EC54-AC6F-678A-DDFF-07E07DD2B34A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108996" name="Slide Number Placeholder 3">
            <a:extLst>
              <a:ext uri="{FF2B5EF4-FFF2-40B4-BE49-F238E27FC236}">
                <a16:creationId xmlns:a16="http://schemas.microsoft.com/office/drawing/2014/main" id="{87E4430E-3996-07AD-6811-30642A7AB67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139811B0-9A46-40CF-81C5-422FFFCA07A7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1042" name="Slide Image Placeholder 1">
            <a:extLst>
              <a:ext uri="{FF2B5EF4-FFF2-40B4-BE49-F238E27FC236}">
                <a16:creationId xmlns:a16="http://schemas.microsoft.com/office/drawing/2014/main" id="{549A7064-8A2C-40B1-3083-46EA2A4CE07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1043" name="Notes Placeholder 2">
            <a:extLst>
              <a:ext uri="{FF2B5EF4-FFF2-40B4-BE49-F238E27FC236}">
                <a16:creationId xmlns:a16="http://schemas.microsoft.com/office/drawing/2014/main" id="{1ADF71B9-A1CA-00A3-8694-2B5BAAF465E7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  <p:sp>
        <p:nvSpPr>
          <p:cNvPr id="1111044" name="Slide Number Placeholder 3">
            <a:extLst>
              <a:ext uri="{FF2B5EF4-FFF2-40B4-BE49-F238E27FC236}">
                <a16:creationId xmlns:a16="http://schemas.microsoft.com/office/drawing/2014/main" id="{8473D5EF-6BC7-FE9D-C355-A36ABD052EB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5994BEDF-177E-4496-BBED-91F7EB98CC11}" type="slidenum">
              <a:rPr kumimoji="0" lang="en-US" altLang="en-US" sz="1200" b="0" i="0" u="none" strike="noStrike" kern="1200" cap="none" spc="0" normalizeH="0" baseline="0" noProof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 pitchFamily="34" charset="0"/>
                <a:ea typeface="+mn-ea"/>
                <a:cs typeface="Arial" panose="020B0604020202020204" pitchFamily="34" charset="0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3090" name="Rectangle 2">
            <a:extLst>
              <a:ext uri="{FF2B5EF4-FFF2-40B4-BE49-F238E27FC236}">
                <a16:creationId xmlns:a16="http://schemas.microsoft.com/office/drawing/2014/main" id="{48147D2E-5CBD-4C43-5719-485A7989148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113091" name="Rectangle 3">
            <a:extLst>
              <a:ext uri="{FF2B5EF4-FFF2-40B4-BE49-F238E27FC236}">
                <a16:creationId xmlns:a16="http://schemas.microsoft.com/office/drawing/2014/main" id="{1F57E69F-09C2-80B6-A76D-8EF50D93F1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0482" name="Rectangle 2">
            <a:extLst>
              <a:ext uri="{FF2B5EF4-FFF2-40B4-BE49-F238E27FC236}">
                <a16:creationId xmlns:a16="http://schemas.microsoft.com/office/drawing/2014/main" id="{F4DF571D-8044-0003-6DF1-12967080AC8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0483" name="Rectangle 3">
            <a:extLst>
              <a:ext uri="{FF2B5EF4-FFF2-40B4-BE49-F238E27FC236}">
                <a16:creationId xmlns:a16="http://schemas.microsoft.com/office/drawing/2014/main" id="{8B69D270-6936-26F9-7EC9-93B599341F05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2530" name="Slide Image Placeholder 1">
            <a:extLst>
              <a:ext uri="{FF2B5EF4-FFF2-40B4-BE49-F238E27FC236}">
                <a16:creationId xmlns:a16="http://schemas.microsoft.com/office/drawing/2014/main" id="{9426FFB1-9870-2827-D729-7F60CF8C5311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2531" name="Notes Placeholder 2">
            <a:extLst>
              <a:ext uri="{FF2B5EF4-FFF2-40B4-BE49-F238E27FC236}">
                <a16:creationId xmlns:a16="http://schemas.microsoft.com/office/drawing/2014/main" id="{66B92A97-7DB7-79C7-35D6-C66DE9DF0FA0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  <p:sp>
        <p:nvSpPr>
          <p:cNvPr id="662532" name="Slide Number Placeholder 3">
            <a:extLst>
              <a:ext uri="{FF2B5EF4-FFF2-40B4-BE49-F238E27FC236}">
                <a16:creationId xmlns:a16="http://schemas.microsoft.com/office/drawing/2014/main" id="{B311C6C7-7121-799B-0953-E8AC122A9AD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9040DCD-A6CA-4E3A-8920-7B0EAC6BC894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4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4578" name="Rectangle 2">
            <a:extLst>
              <a:ext uri="{FF2B5EF4-FFF2-40B4-BE49-F238E27FC236}">
                <a16:creationId xmlns:a16="http://schemas.microsoft.com/office/drawing/2014/main" id="{1EC10D2D-C09B-206C-B004-DD7A503EDB0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4579" name="Rectangle 3">
            <a:extLst>
              <a:ext uri="{FF2B5EF4-FFF2-40B4-BE49-F238E27FC236}">
                <a16:creationId xmlns:a16="http://schemas.microsoft.com/office/drawing/2014/main" id="{22CB6F81-2896-DD3C-320D-F0BA89DC65A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6626" name="Slide Image Placeholder 1">
            <a:extLst>
              <a:ext uri="{FF2B5EF4-FFF2-40B4-BE49-F238E27FC236}">
                <a16:creationId xmlns:a16="http://schemas.microsoft.com/office/drawing/2014/main" id="{E727797D-182A-530B-A6E4-9004A6694A15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6627" name="Notes Placeholder 2">
            <a:extLst>
              <a:ext uri="{FF2B5EF4-FFF2-40B4-BE49-F238E27FC236}">
                <a16:creationId xmlns:a16="http://schemas.microsoft.com/office/drawing/2014/main" id="{14B7F65A-0EF1-5FAD-04C6-065C24D9AAC8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  <p:sp>
        <p:nvSpPr>
          <p:cNvPr id="666628" name="Slide Number Placeholder 3">
            <a:extLst>
              <a:ext uri="{FF2B5EF4-FFF2-40B4-BE49-F238E27FC236}">
                <a16:creationId xmlns:a16="http://schemas.microsoft.com/office/drawing/2014/main" id="{A2C353B2-464E-6015-3C8F-A5395C84B12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A333F78C-BED9-4251-9AE7-31A1C1468AD2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6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8674" name="Rectangle 2">
            <a:extLst>
              <a:ext uri="{FF2B5EF4-FFF2-40B4-BE49-F238E27FC236}">
                <a16:creationId xmlns:a16="http://schemas.microsoft.com/office/drawing/2014/main" id="{6BA3FA4E-0AD0-AFAC-F96A-C4D20CF4A1D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68675" name="Rectangle 3">
            <a:extLst>
              <a:ext uri="{FF2B5EF4-FFF2-40B4-BE49-F238E27FC236}">
                <a16:creationId xmlns:a16="http://schemas.microsoft.com/office/drawing/2014/main" id="{6CF03818-5A90-BE00-9503-38D28B362A6E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0722" name="Slide Image Placeholder 1">
            <a:extLst>
              <a:ext uri="{FF2B5EF4-FFF2-40B4-BE49-F238E27FC236}">
                <a16:creationId xmlns:a16="http://schemas.microsoft.com/office/drawing/2014/main" id="{5FD01210-2080-5E75-2D95-856DAD3ECADD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0723" name="Notes Placeholder 2">
            <a:extLst>
              <a:ext uri="{FF2B5EF4-FFF2-40B4-BE49-F238E27FC236}">
                <a16:creationId xmlns:a16="http://schemas.microsoft.com/office/drawing/2014/main" id="{DE1DEA50-090F-5A73-42FA-6C215352BC1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  <p:sp>
        <p:nvSpPr>
          <p:cNvPr id="670724" name="Slide Number Placeholder 3">
            <a:extLst>
              <a:ext uri="{FF2B5EF4-FFF2-40B4-BE49-F238E27FC236}">
                <a16:creationId xmlns:a16="http://schemas.microsoft.com/office/drawing/2014/main" id="{14627CDA-C625-B681-D1BD-E9167E9B1C7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FCFA554-A3C8-4051-9D6A-F6098CC03C2F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8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2770" name="Rectangle 2">
            <a:extLst>
              <a:ext uri="{FF2B5EF4-FFF2-40B4-BE49-F238E27FC236}">
                <a16:creationId xmlns:a16="http://schemas.microsoft.com/office/drawing/2014/main" id="{7DFC8E7E-9119-CD84-AC3A-0F3CC4DB10F4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2771" name="Rectangle 3">
            <a:extLst>
              <a:ext uri="{FF2B5EF4-FFF2-40B4-BE49-F238E27FC236}">
                <a16:creationId xmlns:a16="http://schemas.microsoft.com/office/drawing/2014/main" id="{E0738358-617D-6683-3337-81CFBD0C247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4818" name="Slide Image Placeholder 1">
            <a:extLst>
              <a:ext uri="{FF2B5EF4-FFF2-40B4-BE49-F238E27FC236}">
                <a16:creationId xmlns:a16="http://schemas.microsoft.com/office/drawing/2014/main" id="{D50DC038-AB57-DFB1-B273-92B3B0C36B62}"/>
              </a:ext>
            </a:extLst>
          </p:cNvPr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381000" y="685800"/>
            <a:ext cx="6096000" cy="3429000"/>
          </a:xfrm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74819" name="Notes Placeholder 2">
            <a:extLst>
              <a:ext uri="{FF2B5EF4-FFF2-40B4-BE49-F238E27FC236}">
                <a16:creationId xmlns:a16="http://schemas.microsoft.com/office/drawing/2014/main" id="{29CF92D6-BD0F-2CDC-0BF6-7DA9B28611E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altLang="en-US" sz="1800">
              <a:ea typeface="ＭＳ Ｐゴシック" panose="020B0600070205080204" pitchFamily="34" charset="-128"/>
            </a:endParaRPr>
          </a:p>
        </p:txBody>
      </p:sp>
      <p:sp>
        <p:nvSpPr>
          <p:cNvPr id="674820" name="Slide Number Placeholder 3">
            <a:extLst>
              <a:ext uri="{FF2B5EF4-FFF2-40B4-BE49-F238E27FC236}">
                <a16:creationId xmlns:a16="http://schemas.microsoft.com/office/drawing/2014/main" id="{1CE87E46-A933-749D-251C-1920CE00617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64D90E5B-5E42-4670-8CB6-F3ED829DFD77}" type="slidenum">
              <a:rPr lang="en-US" altLang="en-US" sz="1200">
                <a:latin typeface="Calibri" panose="020F0502020204030204" pitchFamily="34" charset="0"/>
              </a:rPr>
              <a:pPr eaLnBrk="1" hangingPunct="1"/>
              <a:t>10</a:t>
            </a:fld>
            <a:endParaRPr lang="en-US" altLang="en-US" sz="1200">
              <a:latin typeface="Calibri" panose="020F050202020403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FINAL MECPPTMasthead3-18">
            <a:extLst>
              <a:ext uri="{FF2B5EF4-FFF2-40B4-BE49-F238E27FC236}">
                <a16:creationId xmlns:a16="http://schemas.microsoft.com/office/drawing/2014/main" id="{2843228F-C56D-37E6-02EB-0769AD1C396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140450"/>
            <a:ext cx="112776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1699791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ey Concep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Kite">
            <a:extLst>
              <a:ext uri="{FF2B5EF4-FFF2-40B4-BE49-F238E27FC236}">
                <a16:creationId xmlns:a16="http://schemas.microsoft.com/office/drawing/2014/main" id="{6D1711B5-D672-CDA5-9910-2E85351152D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FINAL MECPPTMasthead3-18">
            <a:extLst>
              <a:ext uri="{FF2B5EF4-FFF2-40B4-BE49-F238E27FC236}">
                <a16:creationId xmlns:a16="http://schemas.microsoft.com/office/drawing/2014/main" id="{0063EBCF-3058-CA6A-2CC1-309117DA99B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65896617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2" descr="Kite">
            <a:extLst>
              <a:ext uri="{FF2B5EF4-FFF2-40B4-BE49-F238E27FC236}">
                <a16:creationId xmlns:a16="http://schemas.microsoft.com/office/drawing/2014/main" id="{40C3E90A-2B7B-2F0D-325C-0DCB73151D3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FINAL MECPPTMasthead3-18">
            <a:extLst>
              <a:ext uri="{FF2B5EF4-FFF2-40B4-BE49-F238E27FC236}">
                <a16:creationId xmlns:a16="http://schemas.microsoft.com/office/drawing/2014/main" id="{6C1582D4-BEFB-56EA-F025-FAF75069CF3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132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3600" y="2133600"/>
            <a:ext cx="40132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724125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2" descr="Kite">
            <a:extLst>
              <a:ext uri="{FF2B5EF4-FFF2-40B4-BE49-F238E27FC236}">
                <a16:creationId xmlns:a16="http://schemas.microsoft.com/office/drawing/2014/main" id="{6FD3AE5B-4CDB-9EB3-EA72-4D8CF6D3063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3" descr="FINAL MECPPTMasthead3-18">
            <a:extLst>
              <a:ext uri="{FF2B5EF4-FFF2-40B4-BE49-F238E27FC236}">
                <a16:creationId xmlns:a16="http://schemas.microsoft.com/office/drawing/2014/main" id="{C4218F54-F81F-BE41-CDE3-3E3B39D8AA81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41703261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Kite">
            <a:extLst>
              <a:ext uri="{FF2B5EF4-FFF2-40B4-BE49-F238E27FC236}">
                <a16:creationId xmlns:a16="http://schemas.microsoft.com/office/drawing/2014/main" id="{AEDFCD64-9009-237C-0F81-75787260520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2" descr="FINAL MECPPTMasthead3-18">
            <a:extLst>
              <a:ext uri="{FF2B5EF4-FFF2-40B4-BE49-F238E27FC236}">
                <a16:creationId xmlns:a16="http://schemas.microsoft.com/office/drawing/2014/main" id="{DF715CDF-74A2-33E9-4154-C1645EEF350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38137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r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3" descr="Kite">
            <a:extLst>
              <a:ext uri="{FF2B5EF4-FFF2-40B4-BE49-F238E27FC236}">
                <a16:creationId xmlns:a16="http://schemas.microsoft.com/office/drawing/2014/main" id="{FF809D44-0ADB-5948-A020-236AE5F5DC7D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4" descr="FINAL MECPPTMasthead3-18">
            <a:extLst>
              <a:ext uri="{FF2B5EF4-FFF2-40B4-BE49-F238E27FC236}">
                <a16:creationId xmlns:a16="http://schemas.microsoft.com/office/drawing/2014/main" id="{0AC0162C-5C70-E2F6-18F9-7BA98542756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6251912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04CD7A2-48B8-E40E-B32F-3E28F576A3B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dirty="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8C871136-57AE-FACD-5DCB-4F2DC35A18D1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753A3382-C741-4F03-B833-7500E22D758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997137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olbox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FINAL MECPPTMasthead3-18">
            <a:extLst>
              <a:ext uri="{FF2B5EF4-FFF2-40B4-BE49-F238E27FC236}">
                <a16:creationId xmlns:a16="http://schemas.microsoft.com/office/drawing/2014/main" id="{CA4BBC30-4A8D-C66F-FB03-938C8E41748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 descr="Kite">
            <a:extLst>
              <a:ext uri="{FF2B5EF4-FFF2-40B4-BE49-F238E27FC236}">
                <a16:creationId xmlns:a16="http://schemas.microsoft.com/office/drawing/2014/main" id="{2114BACF-F660-F61F-6639-3B93485569A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914400" y="2438400"/>
            <a:ext cx="7315200" cy="4800600"/>
          </a:xfrm>
        </p:spPr>
        <p:txBody>
          <a:bodyPr/>
          <a:lstStyle>
            <a:lvl1pPr>
              <a:buNone/>
              <a:defRPr sz="28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ClipArt Placeholder 8"/>
          <p:cNvSpPr>
            <a:spLocks noGrp="1"/>
          </p:cNvSpPr>
          <p:nvPr>
            <p:ph type="clipArt" sz="quarter" idx="14"/>
          </p:nvPr>
        </p:nvSpPr>
        <p:spPr>
          <a:xfrm>
            <a:off x="7213600" y="7467600"/>
            <a:ext cx="1219200" cy="914400"/>
          </a:xfrm>
        </p:spPr>
        <p:txBody>
          <a:bodyPr/>
          <a:lstStyle/>
          <a:p>
            <a:pPr lvl="0"/>
            <a:endParaRPr lang="en-US" noProof="0"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2C4980FE-C612-6399-62FB-EB51BB569FD9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dirty="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7F027591-8CB6-42F2-5AE3-755EB1E9807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BC51DDBA-0B0B-4330-B192-FB4EE238531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649872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RAP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FINAL MECPPTMasthead3-18">
            <a:extLst>
              <a:ext uri="{FF2B5EF4-FFF2-40B4-BE49-F238E27FC236}">
                <a16:creationId xmlns:a16="http://schemas.microsoft.com/office/drawing/2014/main" id="{D1A978E6-DADE-0FE6-B01B-CD36057DC33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5" y="6140450"/>
            <a:ext cx="1210310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Kite">
            <a:extLst>
              <a:ext uri="{FF2B5EF4-FFF2-40B4-BE49-F238E27FC236}">
                <a16:creationId xmlns:a16="http://schemas.microsoft.com/office/drawing/2014/main" id="{C97BC305-31D6-7FBF-C666-F587B2D5A5A7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 b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016000" y="2590800"/>
            <a:ext cx="7010400" cy="3733800"/>
          </a:xfrm>
        </p:spPr>
        <p:txBody>
          <a:bodyPr/>
          <a:lstStyle>
            <a:lvl1pPr>
              <a:buNone/>
              <a:defRPr sz="2800" baseline="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None/>
              <a:defRPr sz="28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DB6B6F41-B95A-AB3A-C7F1-EADBB595505C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9347200" y="6172200"/>
            <a:ext cx="162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456E2C1F-0C92-46AC-993B-07E2AA41260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8125473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FINAL MECPPTMasthead3-18">
            <a:extLst>
              <a:ext uri="{FF2B5EF4-FFF2-40B4-BE49-F238E27FC236}">
                <a16:creationId xmlns:a16="http://schemas.microsoft.com/office/drawing/2014/main" id="{EE42AC09-BED4-4EC3-7508-287882BABA3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140450"/>
            <a:ext cx="112776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8">
            <a:extLst>
              <a:ext uri="{FF2B5EF4-FFF2-40B4-BE49-F238E27FC236}">
                <a16:creationId xmlns:a16="http://schemas.microsoft.com/office/drawing/2014/main" id="{157C826A-403C-B853-79A0-B7945CE3B862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80800" y="6400800"/>
            <a:ext cx="406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>
                <a:solidFill>
                  <a:schemeClr val="bg1"/>
                </a:solidFill>
                <a:latin typeface="Arial" pitchFamily="-105" charset="0"/>
                <a:ea typeface="Arial" pitchFamily="-105" charset="0"/>
                <a:cs typeface="Arial" pitchFamily="-105" charset="0"/>
              </a:rPr>
              <a:t>1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28783C6-E17B-E40D-40A4-E373876EBCF9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B4F5054-033A-42B3-BF48-4968F8495F28}" type="datetime1">
              <a:rPr lang="en-US" altLang="en-US"/>
              <a:pPr/>
              <a:t>12/18/2022</a:t>
            </a:fld>
            <a:r>
              <a:rPr lang="en-US" altLang="en-US"/>
              <a:t>5.2008</a:t>
            </a:r>
          </a:p>
        </p:txBody>
      </p:sp>
    </p:spTree>
    <p:extLst>
      <p:ext uri="{BB962C8B-B14F-4D97-AF65-F5344CB8AC3E}">
        <p14:creationId xmlns:p14="http://schemas.microsoft.com/office/powerpoint/2010/main" val="264272297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FINAL MECPPTMasthead3-18">
            <a:extLst>
              <a:ext uri="{FF2B5EF4-FFF2-40B4-BE49-F238E27FC236}">
                <a16:creationId xmlns:a16="http://schemas.microsoft.com/office/drawing/2014/main" id="{BA914992-D510-987F-96E6-D1388A18B1A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140450"/>
            <a:ext cx="112776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5181600"/>
            <a:ext cx="64008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60027334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Key Concepts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9" descr="Kite">
            <a:extLst>
              <a:ext uri="{FF2B5EF4-FFF2-40B4-BE49-F238E27FC236}">
                <a16:creationId xmlns:a16="http://schemas.microsoft.com/office/drawing/2014/main" id="{034B9C60-B2E0-C933-2D1F-FA6595D0CFFF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0" descr="FINAL MECPPTMasthead3-18">
            <a:extLst>
              <a:ext uri="{FF2B5EF4-FFF2-40B4-BE49-F238E27FC236}">
                <a16:creationId xmlns:a16="http://schemas.microsoft.com/office/drawing/2014/main" id="{3B304385-C321-D40F-42E5-8144835F4E9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39748740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12" descr="Kite">
            <a:extLst>
              <a:ext uri="{FF2B5EF4-FFF2-40B4-BE49-F238E27FC236}">
                <a16:creationId xmlns:a16="http://schemas.microsoft.com/office/drawing/2014/main" id="{9FF34403-865E-1F20-E9F1-CC625B918AB3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13" descr="FINAL MECPPTMasthead3-18">
            <a:extLst>
              <a:ext uri="{FF2B5EF4-FFF2-40B4-BE49-F238E27FC236}">
                <a16:creationId xmlns:a16="http://schemas.microsoft.com/office/drawing/2014/main" id="{0E2F3255-7837-3138-B4BD-F885DE7703F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40132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73600" y="2133600"/>
            <a:ext cx="40132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787543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2" descr="Kite">
            <a:extLst>
              <a:ext uri="{FF2B5EF4-FFF2-40B4-BE49-F238E27FC236}">
                <a16:creationId xmlns:a16="http://schemas.microsoft.com/office/drawing/2014/main" id="{3C7C0970-4EC4-084D-ED9B-BD54E6751DF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3" descr="FINAL MECPPTMasthead3-18">
            <a:extLst>
              <a:ext uri="{FF2B5EF4-FFF2-40B4-BE49-F238E27FC236}">
                <a16:creationId xmlns:a16="http://schemas.microsoft.com/office/drawing/2014/main" id="{181DBC68-D420-7E26-65B4-43400DE3C8B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08323811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1" descr="Kite">
            <a:extLst>
              <a:ext uri="{FF2B5EF4-FFF2-40B4-BE49-F238E27FC236}">
                <a16:creationId xmlns:a16="http://schemas.microsoft.com/office/drawing/2014/main" id="{6A217830-F8C6-DB5D-B33D-BC329C22761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" name="Picture 12" descr="FINAL MECPPTMasthead3-18">
            <a:extLst>
              <a:ext uri="{FF2B5EF4-FFF2-40B4-BE49-F238E27FC236}">
                <a16:creationId xmlns:a16="http://schemas.microsoft.com/office/drawing/2014/main" id="{400448DC-F510-1E54-67F2-3C0D4AFB826E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52562019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wra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13" descr="Kite">
            <a:extLst>
              <a:ext uri="{FF2B5EF4-FFF2-40B4-BE49-F238E27FC236}">
                <a16:creationId xmlns:a16="http://schemas.microsoft.com/office/drawing/2014/main" id="{07B02AC9-7C55-18E7-DAC6-D877A7A3C029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4" descr="FINAL MECPPTMasthead3-18">
            <a:extLst>
              <a:ext uri="{FF2B5EF4-FFF2-40B4-BE49-F238E27FC236}">
                <a16:creationId xmlns:a16="http://schemas.microsoft.com/office/drawing/2014/main" id="{A834C3AA-0D47-8857-A47F-C4BA30D1AACA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30612538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3">
            <a:extLst>
              <a:ext uri="{FF2B5EF4-FFF2-40B4-BE49-F238E27FC236}">
                <a16:creationId xmlns:a16="http://schemas.microsoft.com/office/drawing/2014/main" id="{C13CC321-AB1C-419E-CB07-C537516AA16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dirty="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>
            <a:extLst>
              <a:ext uri="{FF2B5EF4-FFF2-40B4-BE49-F238E27FC236}">
                <a16:creationId xmlns:a16="http://schemas.microsoft.com/office/drawing/2014/main" id="{989E5032-BBB7-C6F7-0009-BB5AAFABE39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C855C69C-6797-4206-A9F1-14E67E74383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06028794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oolbox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FINAL MECPPTMasthead3-18">
            <a:extLst>
              <a:ext uri="{FF2B5EF4-FFF2-40B4-BE49-F238E27FC236}">
                <a16:creationId xmlns:a16="http://schemas.microsoft.com/office/drawing/2014/main" id="{5BB163DB-FDB9-5252-5D26-D574C8410D5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984" y="6180139"/>
            <a:ext cx="11749616" cy="6175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8" descr="Kite">
            <a:extLst>
              <a:ext uri="{FF2B5EF4-FFF2-40B4-BE49-F238E27FC236}">
                <a16:creationId xmlns:a16="http://schemas.microsoft.com/office/drawing/2014/main" id="{9B59096F-755D-BB55-4135-D0EC227E190B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914400" y="2438400"/>
            <a:ext cx="7315200" cy="4800600"/>
          </a:xfrm>
        </p:spPr>
        <p:txBody>
          <a:bodyPr/>
          <a:lstStyle>
            <a:lvl1pPr>
              <a:buNone/>
              <a:defRPr sz="28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" name="ClipArt Placeholder 8"/>
          <p:cNvSpPr>
            <a:spLocks noGrp="1"/>
          </p:cNvSpPr>
          <p:nvPr>
            <p:ph type="clipArt" sz="quarter" idx="14"/>
          </p:nvPr>
        </p:nvSpPr>
        <p:spPr>
          <a:xfrm>
            <a:off x="7213600" y="7467600"/>
            <a:ext cx="1219200" cy="914400"/>
          </a:xfrm>
        </p:spPr>
        <p:txBody>
          <a:bodyPr/>
          <a:lstStyle/>
          <a:p>
            <a:pPr lvl="0"/>
            <a:endParaRPr lang="en-US" noProof="0" dirty="0"/>
          </a:p>
        </p:txBody>
      </p:sp>
      <p:sp>
        <p:nvSpPr>
          <p:cNvPr id="5" name="Date Placeholder 2">
            <a:extLst>
              <a:ext uri="{FF2B5EF4-FFF2-40B4-BE49-F238E27FC236}">
                <a16:creationId xmlns:a16="http://schemas.microsoft.com/office/drawing/2014/main" id="{21135C7F-6536-B040-2F33-F940343743AE}"/>
              </a:ext>
            </a:extLst>
          </p:cNvPr>
          <p:cNvSpPr>
            <a:spLocks noGrp="1"/>
          </p:cNvSpPr>
          <p:nvPr>
            <p:ph type="dt" sz="half" idx="15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/>
          <a:lstStyle>
            <a:lvl1pPr>
              <a:defRPr dirty="0">
                <a:latin typeface="Arial" charset="0"/>
                <a:ea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4">
            <a:extLst>
              <a:ext uri="{FF2B5EF4-FFF2-40B4-BE49-F238E27FC236}">
                <a16:creationId xmlns:a16="http://schemas.microsoft.com/office/drawing/2014/main" id="{5EB0C1E4-8A2D-5B0F-0191-FA98E3954E91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C924B954-CFD3-461E-8913-457010E11325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98562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WRAP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7" descr="FINAL MECPPTMasthead3-18">
            <a:extLst>
              <a:ext uri="{FF2B5EF4-FFF2-40B4-BE49-F238E27FC236}">
                <a16:creationId xmlns:a16="http://schemas.microsoft.com/office/drawing/2014/main" id="{25A2A845-7510-E58A-F547-D95C82F87DA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385" y="6140450"/>
            <a:ext cx="12103100" cy="661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Picture 11" descr="Kite">
            <a:extLst>
              <a:ext uri="{FF2B5EF4-FFF2-40B4-BE49-F238E27FC236}">
                <a16:creationId xmlns:a16="http://schemas.microsoft.com/office/drawing/2014/main" id="{69FE434A-A538-D87E-C13F-475935A35B8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14101" y="77789"/>
            <a:ext cx="937684" cy="81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 sz="3600" b="0">
                <a:solidFill>
                  <a:schemeClr val="tx1"/>
                </a:solidFill>
                <a:effectLst/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3"/>
          </p:nvPr>
        </p:nvSpPr>
        <p:spPr>
          <a:xfrm>
            <a:off x="1016000" y="2590800"/>
            <a:ext cx="7010400" cy="3733800"/>
          </a:xfrm>
        </p:spPr>
        <p:txBody>
          <a:bodyPr/>
          <a:lstStyle>
            <a:lvl1pPr>
              <a:buNone/>
              <a:defRPr sz="2800" baseline="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  <a:lvl2pPr>
              <a:buNone/>
              <a:defRPr sz="2800">
                <a:solidFill>
                  <a:schemeClr val="tx1"/>
                </a:solidFill>
                <a:latin typeface="Verdana" pitchFamily="34" charset="0"/>
                <a:ea typeface="Verdana" pitchFamily="34" charset="0"/>
                <a:cs typeface="Verdana" pitchFamily="34" charset="0"/>
              </a:defRPr>
            </a:lvl2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</p:txBody>
      </p:sp>
      <p:sp>
        <p:nvSpPr>
          <p:cNvPr id="5" name="Slide Number Placeholder 8">
            <a:extLst>
              <a:ext uri="{FF2B5EF4-FFF2-40B4-BE49-F238E27FC236}">
                <a16:creationId xmlns:a16="http://schemas.microsoft.com/office/drawing/2014/main" id="{634AF3BE-0780-F393-C9E2-FA2BC352ABF0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9347200" y="6172200"/>
            <a:ext cx="16256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537848EC-42D4-4AFC-91BF-4D021FF489F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420929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7" descr="FINAL MECPPTMasthead3-18">
            <a:extLst>
              <a:ext uri="{FF2B5EF4-FFF2-40B4-BE49-F238E27FC236}">
                <a16:creationId xmlns:a16="http://schemas.microsoft.com/office/drawing/2014/main" id="{37D3D0C9-8A9B-9468-E2EE-03D2C76DBA6C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9600" y="6140450"/>
            <a:ext cx="11277600" cy="617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 Box 8">
            <a:extLst>
              <a:ext uri="{FF2B5EF4-FFF2-40B4-BE49-F238E27FC236}">
                <a16:creationId xmlns:a16="http://schemas.microsoft.com/office/drawing/2014/main" id="{A19E9628-FD38-64CC-2D3F-393BB5D5D9D4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11480800" y="6400800"/>
            <a:ext cx="406400" cy="274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1200" dirty="0">
                <a:solidFill>
                  <a:schemeClr val="bg1"/>
                </a:solidFill>
                <a:latin typeface="Arial" pitchFamily="-105" charset="0"/>
                <a:ea typeface="Arial" pitchFamily="-105" charset="0"/>
                <a:cs typeface="Arial" pitchFamily="-105" charset="0"/>
              </a:rPr>
              <a:t>1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8AA2E5D-43BE-9934-5993-CA9F3AB3EECA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fld id="{809EEC4D-468F-40DA-AB00-4D9ADA79D763}" type="datetime1">
              <a:rPr lang="en-US" altLang="en-US"/>
              <a:pPr/>
              <a:t>12/18/2022</a:t>
            </a:fld>
            <a:r>
              <a:rPr lang="en-US" altLang="en-US"/>
              <a:t>5.2008</a:t>
            </a:r>
          </a:p>
        </p:txBody>
      </p:sp>
    </p:spTree>
    <p:extLst>
      <p:ext uri="{BB962C8B-B14F-4D97-AF65-F5344CB8AC3E}">
        <p14:creationId xmlns:p14="http://schemas.microsoft.com/office/powerpoint/2010/main" val="3303550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9.xml"/><Relationship Id="rId3" Type="http://schemas.openxmlformats.org/officeDocument/2006/relationships/slideLayout" Target="../slideLayouts/slideLayout24.xml"/><Relationship Id="rId7" Type="http://schemas.openxmlformats.org/officeDocument/2006/relationships/slideLayout" Target="../slideLayouts/slideLayout28.xml"/><Relationship Id="rId2" Type="http://schemas.openxmlformats.org/officeDocument/2006/relationships/slideLayout" Target="../slideLayouts/slideLayout23.xml"/><Relationship Id="rId1" Type="http://schemas.openxmlformats.org/officeDocument/2006/relationships/slideLayout" Target="../slideLayouts/slideLayout22.xml"/><Relationship Id="rId6" Type="http://schemas.openxmlformats.org/officeDocument/2006/relationships/slideLayout" Target="../slideLayouts/slideLayout27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6.xml"/><Relationship Id="rId10" Type="http://schemas.openxmlformats.org/officeDocument/2006/relationships/slideLayout" Target="../slideLayouts/slideLayout31.xml"/><Relationship Id="rId4" Type="http://schemas.openxmlformats.org/officeDocument/2006/relationships/slideLayout" Target="../slideLayouts/slideLayout25.xml"/><Relationship Id="rId9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US" smtClean="0"/>
              <a:t>12/18/2022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8C1A"/>
            </a:gs>
            <a:gs pos="100000">
              <a:srgbClr val="FFEBD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E325D39D-48D2-6CD2-98F1-DA8DA250815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E0B7FBD6-081C-1E49-9A16-F68977F9C049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073882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0">
          <a:gsLst>
            <a:gs pos="0">
              <a:srgbClr val="FF8C1A"/>
            </a:gs>
            <a:gs pos="100000">
              <a:srgbClr val="FFEBD7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385F8494-C07B-E25D-6195-3E7BC67B64C7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849B2505-1AD5-D801-CD04-64CF02947B03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1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114" r:id="rId1"/>
    <p:sldLayoutId id="2147484115" r:id="rId2"/>
    <p:sldLayoutId id="2147484116" r:id="rId3"/>
    <p:sldLayoutId id="2147484117" r:id="rId4"/>
    <p:sldLayoutId id="2147484118" r:id="rId5"/>
    <p:sldLayoutId id="2147484119" r:id="rId6"/>
    <p:sldLayoutId id="2147484120" r:id="rId7"/>
    <p:sldLayoutId id="2147484121" r:id="rId8"/>
    <p:sldLayoutId id="2147484122" r:id="rId9"/>
    <p:sldLayoutId id="2147484123" r:id="rId10"/>
  </p:sldLayoutIdLst>
  <p:hf sldNum="0"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itchFamily="-112" charset="0"/>
          <a:ea typeface="ＭＳ Ｐゴシック" pitchFamily="-112" charset="-128"/>
          <a:cs typeface="ＭＳ Ｐゴシック" pitchFamily="-112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Verdana" pitchFamily="34" charset="0"/>
          <a:ea typeface="Verdana" pitchFamily="34" charset="0"/>
          <a:cs typeface="Verdana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Wingdings" panose="05000000000000000000" pitchFamily="2" charset="2"/>
        <a:buChar char="§"/>
        <a:defRPr sz="2800" kern="1200">
          <a:solidFill>
            <a:schemeClr val="tx1"/>
          </a:solidFill>
          <a:latin typeface="Arial" charset="0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Arial" charset="0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Arial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0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0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30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0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3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hyperlink" Target="http://mentalhealthrecovery.com/" TargetMode="External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0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0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0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0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0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0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0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976E3FF-DB68-17F3-6040-B8D1A20D99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274637"/>
            <a:ext cx="10972800" cy="5026827"/>
          </a:xfrm>
        </p:spPr>
        <p:txBody>
          <a:bodyPr/>
          <a:lstStyle/>
          <a:p>
            <a:r>
              <a:rPr lang="en-US" sz="2800" b="1" dirty="0">
                <a:latin typeface="Century"/>
              </a:rPr>
              <a:t>WRAP Seminar I:  Developing a Wellness Recovery Action Plan</a:t>
            </a:r>
            <a:br>
              <a:rPr lang="en-US" sz="2800" b="1" dirty="0">
                <a:latin typeface="Century" panose="02040604050505020304" pitchFamily="18" charset="0"/>
              </a:rPr>
            </a:br>
            <a:br>
              <a:rPr lang="en-US" sz="2800" b="1" dirty="0">
                <a:latin typeface="Century" panose="02040604050505020304" pitchFamily="18" charset="0"/>
              </a:rPr>
            </a:br>
            <a:r>
              <a:rPr lang="en-US" sz="2800" b="1" dirty="0">
                <a:latin typeface="Century"/>
              </a:rPr>
              <a:t>Session VIII</a:t>
            </a:r>
            <a:br>
              <a:rPr lang="en-US" sz="2800" b="1" dirty="0">
                <a:latin typeface="Century" panose="02040604050505020304" pitchFamily="18" charset="0"/>
              </a:rPr>
            </a:br>
            <a:br>
              <a:rPr lang="en-US" sz="2800" b="1" dirty="0">
                <a:latin typeface="Century"/>
              </a:rPr>
            </a:br>
            <a:r>
              <a:rPr lang="en-US" sz="2800" b="1">
                <a:latin typeface="Century"/>
              </a:rPr>
              <a:t>Post Crisis Plan</a:t>
            </a:r>
            <a:endParaRPr lang="en-US" sz="2800" b="1" dirty="0">
              <a:latin typeface="Century"/>
            </a:endParaRPr>
          </a:p>
        </p:txBody>
      </p:sp>
    </p:spTree>
    <p:extLst>
      <p:ext uri="{BB962C8B-B14F-4D97-AF65-F5344CB8AC3E}">
        <p14:creationId xmlns:p14="http://schemas.microsoft.com/office/powerpoint/2010/main" val="18432910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3794" name="Text Placeholder 5">
            <a:extLst>
              <a:ext uri="{FF2B5EF4-FFF2-40B4-BE49-F238E27FC236}">
                <a16:creationId xmlns:a16="http://schemas.microsoft.com/office/drawing/2014/main" id="{B975B200-36EE-34E0-5DF3-61171BD4F43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133600" y="1524000"/>
            <a:ext cx="8229600" cy="2590800"/>
          </a:xfrm>
        </p:spPr>
        <p:txBody>
          <a:bodyPr/>
          <a:lstStyle/>
          <a:p>
            <a:pPr lvl="1" eaLnBrk="1" hangingPunct="1">
              <a:lnSpc>
                <a:spcPct val="13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People you need to thank. </a:t>
            </a:r>
          </a:p>
          <a:p>
            <a:pPr lvl="1" eaLnBrk="1" hangingPunct="1">
              <a:lnSpc>
                <a:spcPct val="13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Changes you want to make in your life as a result of what you have learned.</a:t>
            </a:r>
          </a:p>
          <a:p>
            <a:pPr lvl="1" eaLnBrk="1" hangingPunct="1">
              <a:lnSpc>
                <a:spcPct val="13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What do you need to do to prevent further repercussions from this crisis?</a:t>
            </a:r>
          </a:p>
          <a:p>
            <a:pPr lvl="1" eaLnBrk="1" hangingPunct="1">
              <a:lnSpc>
                <a:spcPct val="13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73795" name="Slide Number Placeholder 4">
            <a:extLst>
              <a:ext uri="{FF2B5EF4-FFF2-40B4-BE49-F238E27FC236}">
                <a16:creationId xmlns:a16="http://schemas.microsoft.com/office/drawing/2014/main" id="{8169009A-B75D-DBD6-E635-8A7527B7F008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1722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200">
                <a:solidFill>
                  <a:schemeClr val="bg1"/>
                </a:solidFill>
                <a:latin typeface="Verdana" panose="020B0604030504040204" pitchFamily="34" charset="0"/>
              </a:rPr>
              <a:t>323</a:t>
            </a:r>
          </a:p>
        </p:txBody>
      </p:sp>
      <p:sp>
        <p:nvSpPr>
          <p:cNvPr id="673796" name="Text Box 9">
            <a:extLst>
              <a:ext uri="{FF2B5EF4-FFF2-40B4-BE49-F238E27FC236}">
                <a16:creationId xmlns:a16="http://schemas.microsoft.com/office/drawing/2014/main" id="{D7BE9E3A-7EE9-97A5-55D5-A148C101C8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304801"/>
            <a:ext cx="800100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800" b="1"/>
              <a:t>Post Crisis Planning</a:t>
            </a:r>
          </a:p>
        </p:txBody>
      </p:sp>
    </p:spTree>
    <p:extLst>
      <p:ext uri="{BB962C8B-B14F-4D97-AF65-F5344CB8AC3E}">
        <p14:creationId xmlns:p14="http://schemas.microsoft.com/office/powerpoint/2010/main" val="150241771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42" name="Rectangle 3">
            <a:extLst>
              <a:ext uri="{FF2B5EF4-FFF2-40B4-BE49-F238E27FC236}">
                <a16:creationId xmlns:a16="http://schemas.microsoft.com/office/drawing/2014/main" id="{E05CC3A4-E852-B838-F6AC-92F276705707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209800" y="1219200"/>
            <a:ext cx="7772400" cy="2743200"/>
          </a:xfrm>
        </p:spPr>
        <p:txBody>
          <a:bodyPr/>
          <a:lstStyle/>
          <a:p>
            <a:pPr lvl="1" eaLnBrk="1" hangingPunct="1">
              <a:lnSpc>
                <a:spcPct val="130000"/>
              </a:lnSpc>
              <a:buClr>
                <a:schemeClr val="tx2"/>
              </a:buClr>
              <a:buFont typeface="Wingdings" panose="05000000000000000000" pitchFamily="2" charset="2"/>
              <a:buNone/>
            </a:pPr>
            <a:endParaRPr lang="en-US" altLang="en-US">
              <a:latin typeface="Arial" panose="020B0604020202020204" pitchFamily="34" charset="0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People you need to apologize to.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People with whom you need to make amends.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Medical, legal or financial issues that need to be resolved.</a:t>
            </a:r>
          </a:p>
          <a:p>
            <a:pPr eaLnBrk="1" hangingPunct="1">
              <a:lnSpc>
                <a:spcPct val="130000"/>
              </a:lnSpc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675843" name="Slide Number Placeholder 4">
            <a:extLst>
              <a:ext uri="{FF2B5EF4-FFF2-40B4-BE49-F238E27FC236}">
                <a16:creationId xmlns:a16="http://schemas.microsoft.com/office/drawing/2014/main" id="{DDF067E3-D460-767A-F074-816ED86F3958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1722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200">
                <a:solidFill>
                  <a:schemeClr val="bg1"/>
                </a:solidFill>
                <a:latin typeface="Verdana" panose="020B0604030504040204" pitchFamily="34" charset="0"/>
              </a:rPr>
              <a:t>324</a:t>
            </a:r>
          </a:p>
        </p:txBody>
      </p:sp>
      <p:sp>
        <p:nvSpPr>
          <p:cNvPr id="675844" name="Text Box 5">
            <a:extLst>
              <a:ext uri="{FF2B5EF4-FFF2-40B4-BE49-F238E27FC236}">
                <a16:creationId xmlns:a16="http://schemas.microsoft.com/office/drawing/2014/main" id="{9B4A68D6-7115-352B-A425-8194644EC19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04801"/>
            <a:ext cx="853440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800" b="1"/>
              <a:t>Post Crisis Planning</a:t>
            </a:r>
          </a:p>
        </p:txBody>
      </p:sp>
    </p:spTree>
    <p:extLst>
      <p:ext uri="{BB962C8B-B14F-4D97-AF65-F5344CB8AC3E}">
        <p14:creationId xmlns:p14="http://schemas.microsoft.com/office/powerpoint/2010/main" val="87473477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7890" name="Text Placeholder 5">
            <a:extLst>
              <a:ext uri="{FF2B5EF4-FFF2-40B4-BE49-F238E27FC236}">
                <a16:creationId xmlns:a16="http://schemas.microsoft.com/office/drawing/2014/main" id="{4D704C4D-C992-0705-19D5-D02BB7FA4EA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524000"/>
            <a:ext cx="8305800" cy="3429000"/>
          </a:xfrm>
        </p:spPr>
        <p:txBody>
          <a:bodyPr/>
          <a:lstStyle/>
          <a:p>
            <a:pPr algn="ctr" eaLnBrk="1" hangingPunct="1">
              <a:lnSpc>
                <a:spcPct val="130000"/>
              </a:lnSpc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	</a:t>
            </a:r>
            <a:r>
              <a:rPr lang="en-US" altLang="en-US">
                <a:latin typeface="Arial" panose="020B0604020202020204" pitchFamily="34" charset="0"/>
                <a:ea typeface="ＭＳ Ｐゴシック" panose="020B0600070205080204" pitchFamily="34" charset="-128"/>
              </a:rPr>
              <a:t>Timetable for Resuming Responsibilities</a:t>
            </a:r>
          </a:p>
          <a:p>
            <a:pPr algn="ctr" eaLnBrk="1" hangingPunct="1">
              <a:lnSpc>
                <a:spcPct val="130000"/>
              </a:lnSpc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Identify the responsibility, such as work, children, or buying groceries.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List who has been taking care of this task, such as your sister, partner or friend.</a:t>
            </a:r>
          </a:p>
          <a:p>
            <a:pPr lvl="1" eaLnBrk="1" hangingPunct="1">
              <a:lnSpc>
                <a:spcPct val="130000"/>
              </a:lnSpc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77891" name="Slide Number Placeholder 4">
            <a:extLst>
              <a:ext uri="{FF2B5EF4-FFF2-40B4-BE49-F238E27FC236}">
                <a16:creationId xmlns:a16="http://schemas.microsoft.com/office/drawing/2014/main" id="{F93ACCC4-6D40-A8DA-6BF0-3F3DDF12283B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1722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200">
                <a:solidFill>
                  <a:schemeClr val="bg1"/>
                </a:solidFill>
                <a:latin typeface="Verdana" panose="020B0604030504040204" pitchFamily="34" charset="0"/>
              </a:rPr>
              <a:t>325</a:t>
            </a:r>
          </a:p>
        </p:txBody>
      </p:sp>
      <p:sp>
        <p:nvSpPr>
          <p:cNvPr id="677892" name="Text Box 9">
            <a:extLst>
              <a:ext uri="{FF2B5EF4-FFF2-40B4-BE49-F238E27FC236}">
                <a16:creationId xmlns:a16="http://schemas.microsoft.com/office/drawing/2014/main" id="{0AB675F4-9374-66C0-8392-03FEC91E46F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057400" y="381001"/>
            <a:ext cx="815340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800" b="1"/>
              <a:t>Post Crisis Planning</a:t>
            </a:r>
          </a:p>
        </p:txBody>
      </p:sp>
    </p:spTree>
    <p:extLst>
      <p:ext uri="{BB962C8B-B14F-4D97-AF65-F5344CB8AC3E}">
        <p14:creationId xmlns:p14="http://schemas.microsoft.com/office/powerpoint/2010/main" val="664821186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9938" name="Text Placeholder 5">
            <a:extLst>
              <a:ext uri="{FF2B5EF4-FFF2-40B4-BE49-F238E27FC236}">
                <a16:creationId xmlns:a16="http://schemas.microsoft.com/office/drawing/2014/main" id="{4B1B42B2-CF68-5639-A87A-53AF8D66A09B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133600" y="1600200"/>
            <a:ext cx="7772400" cy="2209800"/>
          </a:xfrm>
        </p:spPr>
        <p:txBody>
          <a:bodyPr/>
          <a:lstStyle/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Describe what you need while you are resuming this responsibility, for instance, 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		someone to go with you, 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		someone to watch your child in the morning, 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		a half day schedule. </a:t>
            </a:r>
          </a:p>
          <a:p>
            <a:pPr lvl="1" eaLnBrk="1" hangingPunct="1">
              <a:lnSpc>
                <a:spcPct val="13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79939" name="Slide Number Placeholder 4">
            <a:extLst>
              <a:ext uri="{FF2B5EF4-FFF2-40B4-BE49-F238E27FC236}">
                <a16:creationId xmlns:a16="http://schemas.microsoft.com/office/drawing/2014/main" id="{D67CD795-73B7-F388-9BFE-FCA720B33B43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1722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200">
                <a:solidFill>
                  <a:schemeClr val="bg1"/>
                </a:solidFill>
                <a:latin typeface="Verdana" panose="020B0604030504040204" pitchFamily="34" charset="0"/>
              </a:rPr>
              <a:t>326</a:t>
            </a:r>
          </a:p>
        </p:txBody>
      </p:sp>
      <p:sp>
        <p:nvSpPr>
          <p:cNvPr id="679940" name="Text Box 9">
            <a:extLst>
              <a:ext uri="{FF2B5EF4-FFF2-40B4-BE49-F238E27FC236}">
                <a16:creationId xmlns:a16="http://schemas.microsoft.com/office/drawing/2014/main" id="{41A77A05-042C-2735-FC93-A84D44C823C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28601"/>
            <a:ext cx="807720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800" b="1"/>
              <a:t>Post Crisis Planning</a:t>
            </a:r>
          </a:p>
        </p:txBody>
      </p:sp>
    </p:spTree>
    <p:extLst>
      <p:ext uri="{BB962C8B-B14F-4D97-AF65-F5344CB8AC3E}">
        <p14:creationId xmlns:p14="http://schemas.microsoft.com/office/powerpoint/2010/main" val="15555966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1986" name="Rectangle 3">
            <a:extLst>
              <a:ext uri="{FF2B5EF4-FFF2-40B4-BE49-F238E27FC236}">
                <a16:creationId xmlns:a16="http://schemas.microsoft.com/office/drawing/2014/main" id="{5152CCFC-DE3C-175B-DF5E-B2F2BE88FFB5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057400" y="1752600"/>
            <a:ext cx="8153400" cy="2057400"/>
          </a:xfrm>
        </p:spPr>
        <p:txBody>
          <a:bodyPr/>
          <a:lstStyle/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altLang="en-US">
                <a:latin typeface="Arial" panose="020B0604020202020204" pitchFamily="34" charset="0"/>
              </a:rPr>
              <a:t>Create a Step by Step plan for resuming responsibility, for instance, going to work for one day the first week, two days the second week, three days the third week.</a:t>
            </a:r>
          </a:p>
          <a:p>
            <a:pPr eaLnBrk="1" hangingPunct="1">
              <a:lnSpc>
                <a:spcPct val="130000"/>
              </a:lnSpc>
            </a:pP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681987" name="Slide Number Placeholder 4">
            <a:extLst>
              <a:ext uri="{FF2B5EF4-FFF2-40B4-BE49-F238E27FC236}">
                <a16:creationId xmlns:a16="http://schemas.microsoft.com/office/drawing/2014/main" id="{25C4A50B-7A9B-3FEF-7041-A666A4260422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1722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200">
                <a:solidFill>
                  <a:schemeClr val="bg1"/>
                </a:solidFill>
                <a:latin typeface="Verdana" panose="020B0604030504040204" pitchFamily="34" charset="0"/>
              </a:rPr>
              <a:t>327</a:t>
            </a:r>
          </a:p>
        </p:txBody>
      </p:sp>
      <p:sp>
        <p:nvSpPr>
          <p:cNvPr id="681988" name="Text Box 5">
            <a:extLst>
              <a:ext uri="{FF2B5EF4-FFF2-40B4-BE49-F238E27FC236}">
                <a16:creationId xmlns:a16="http://schemas.microsoft.com/office/drawing/2014/main" id="{053781C2-61A3-7F4D-664D-3E05374889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04801"/>
            <a:ext cx="815340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800" b="1"/>
              <a:t>Post Crisis Planning</a:t>
            </a:r>
          </a:p>
        </p:txBody>
      </p:sp>
      <p:pic>
        <p:nvPicPr>
          <p:cNvPr id="681989" name="Picture 6" descr="organizer">
            <a:extLst>
              <a:ext uri="{FF2B5EF4-FFF2-40B4-BE49-F238E27FC236}">
                <a16:creationId xmlns:a16="http://schemas.microsoft.com/office/drawing/2014/main" id="{3D414819-FD6A-9232-9867-F06D22C266F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00600" y="4114800"/>
            <a:ext cx="2641600" cy="1981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2198581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5922" name="Slide Number Placeholder 5">
            <a:extLst>
              <a:ext uri="{FF2B5EF4-FFF2-40B4-BE49-F238E27FC236}">
                <a16:creationId xmlns:a16="http://schemas.microsoft.com/office/drawing/2014/main" id="{A76437D5-7DA2-6BF8-C52A-A9108C3E6453}"/>
              </a:ext>
            </a:extLst>
          </p:cNvPr>
          <p:cNvSpPr>
            <a:spLocks noGrp="1"/>
          </p:cNvSpPr>
          <p:nvPr>
            <p:ph type="sldNum" sz="quarter" idx="4294967295"/>
          </p:nvPr>
        </p:nvSpPr>
        <p:spPr bwMode="auto">
          <a:xfrm>
            <a:off x="8432800" y="6356351"/>
            <a:ext cx="1320800" cy="3651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fontAlgn="base" hangingPunct="1">
              <a:spcBef>
                <a:spcPct val="0"/>
              </a:spcBef>
              <a:spcAft>
                <a:spcPct val="0"/>
              </a:spcAft>
            </a:pPr>
            <a:fld id="{74E5BA0B-B9F0-421E-8705-35162AC7088A}" type="slidenum">
              <a:rPr lang="en-US" altLang="en-US" sz="1800">
                <a:solidFill>
                  <a:prstClr val="black"/>
                </a:solidFill>
                <a:ea typeface="ＭＳ Ｐゴシック"/>
              </a:rPr>
              <a:pPr eaLnBrk="1" fontAlgn="base" hangingPunct="1">
                <a:spcBef>
                  <a:spcPct val="0"/>
                </a:spcBef>
                <a:spcAft>
                  <a:spcPct val="0"/>
                </a:spcAft>
              </a:pPr>
              <a:t>15</a:t>
            </a:fld>
            <a:endParaRPr lang="en-US" altLang="en-US" sz="1800">
              <a:solidFill>
                <a:prstClr val="black"/>
              </a:solidFill>
              <a:ea typeface="ＭＳ Ｐゴシック"/>
            </a:endParaRPr>
          </a:p>
        </p:txBody>
      </p:sp>
      <p:sp>
        <p:nvSpPr>
          <p:cNvPr id="1105923" name="Title 1">
            <a:extLst>
              <a:ext uri="{FF2B5EF4-FFF2-40B4-BE49-F238E27FC236}">
                <a16:creationId xmlns:a16="http://schemas.microsoft.com/office/drawing/2014/main" id="{95A20069-12FF-8955-270A-7556EEBCAB9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b="1">
                <a:latin typeface="Arial" panose="020B0604020202020204" pitchFamily="34" charset="0"/>
              </a:rPr>
              <a:t>Motivation</a:t>
            </a:r>
          </a:p>
        </p:txBody>
      </p:sp>
      <p:sp>
        <p:nvSpPr>
          <p:cNvPr id="1105924" name="Content Placeholder 2">
            <a:extLst>
              <a:ext uri="{FF2B5EF4-FFF2-40B4-BE49-F238E27FC236}">
                <a16:creationId xmlns:a16="http://schemas.microsoft.com/office/drawing/2014/main" id="{3B731369-992D-C81D-80BE-A5EC7BDEEE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790700"/>
            <a:ext cx="8229600" cy="33147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	Because of the discouraging nature of mental health difficulties, and because it may take a long time before we realize the results of our efforts,  many of us find it very difficult to motivate ourselves to work on our recovery.</a:t>
            </a:r>
          </a:p>
        </p:txBody>
      </p:sp>
      <p:sp>
        <p:nvSpPr>
          <p:cNvPr id="1105925" name="Slide Number Placeholder 4">
            <a:extLst>
              <a:ext uri="{FF2B5EF4-FFF2-40B4-BE49-F238E27FC236}">
                <a16:creationId xmlns:a16="http://schemas.microsoft.com/office/drawing/2014/main" id="{29156234-8F0C-90D0-9373-1B5795843CA5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534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7970" name="Title 1">
            <a:extLst>
              <a:ext uri="{FF2B5EF4-FFF2-40B4-BE49-F238E27FC236}">
                <a16:creationId xmlns:a16="http://schemas.microsoft.com/office/drawing/2014/main" id="{5B2D8760-88AF-8126-F546-6A3C3B3ED0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981200" y="304800"/>
            <a:ext cx="8229600" cy="1143000"/>
          </a:xfrm>
        </p:spPr>
        <p:txBody>
          <a:bodyPr/>
          <a:lstStyle/>
          <a:p>
            <a:pPr eaLnBrk="1" hangingPunct="1"/>
            <a:r>
              <a:rPr lang="en-US" altLang="en-US" sz="3800" b="1">
                <a:latin typeface="Arial" panose="020B0604020202020204" pitchFamily="34" charset="0"/>
              </a:rPr>
              <a:t>Motivation</a:t>
            </a:r>
          </a:p>
        </p:txBody>
      </p:sp>
      <p:sp>
        <p:nvSpPr>
          <p:cNvPr id="1107971" name="Content Placeholder 2">
            <a:extLst>
              <a:ext uri="{FF2B5EF4-FFF2-40B4-BE49-F238E27FC236}">
                <a16:creationId xmlns:a16="http://schemas.microsoft.com/office/drawing/2014/main" id="{79AE4180-C089-8650-B535-9743778928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28800"/>
            <a:ext cx="8229600" cy="3143250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	</a:t>
            </a:r>
            <a:r>
              <a:rPr lang="en-US" altLang="en-US" sz="2600">
                <a:latin typeface="Arial" panose="020B0604020202020204" pitchFamily="34" charset="0"/>
              </a:rPr>
              <a:t>Some things you can do that may help:</a:t>
            </a:r>
            <a:endParaRPr lang="en-US" altLang="en-US" sz="2400">
              <a:latin typeface="Arial" panose="020B0604020202020204" pitchFamily="34" charset="0"/>
            </a:endParaRPr>
          </a:p>
          <a:p>
            <a:pPr algn="ctr" eaLnBrk="1" hangingPunct="1">
              <a:lnSpc>
                <a:spcPct val="90000"/>
              </a:lnSpc>
              <a:buFont typeface="Wingdings" panose="05000000000000000000" pitchFamily="2" charset="2"/>
              <a:buNone/>
            </a:pP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Develop and use a WRAP</a:t>
            </a:r>
          </a:p>
          <a:p>
            <a:pPr lvl="1" eaLnBrk="1" hangingPunct="1">
              <a:lnSpc>
                <a:spcPct val="90000"/>
              </a:lnSpc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Write about your dreams and goals</a:t>
            </a:r>
          </a:p>
          <a:p>
            <a:pPr lvl="1" eaLnBrk="1" hangingPunct="1">
              <a:lnSpc>
                <a:spcPct val="90000"/>
              </a:lnSpc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ct val="90000"/>
              </a:lnSpc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Take small steps toward doing the things you want to do</a:t>
            </a:r>
          </a:p>
        </p:txBody>
      </p:sp>
      <p:sp>
        <p:nvSpPr>
          <p:cNvPr id="1107972" name="Slide Number Placeholder 4">
            <a:extLst>
              <a:ext uri="{FF2B5EF4-FFF2-40B4-BE49-F238E27FC236}">
                <a16:creationId xmlns:a16="http://schemas.microsoft.com/office/drawing/2014/main" id="{1602AB5D-2643-3ED5-8F58-CD73E801D5CD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535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0018" name="Title 1">
            <a:extLst>
              <a:ext uri="{FF2B5EF4-FFF2-40B4-BE49-F238E27FC236}">
                <a16:creationId xmlns:a16="http://schemas.microsoft.com/office/drawing/2014/main" id="{AFF62A40-4E63-D080-EEED-9141FC4462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z="3800" b="1">
                <a:latin typeface="Arial" panose="020B0604020202020204" pitchFamily="34" charset="0"/>
              </a:rPr>
              <a:t>Motivation</a:t>
            </a:r>
          </a:p>
        </p:txBody>
      </p:sp>
      <p:sp>
        <p:nvSpPr>
          <p:cNvPr id="1110019" name="Content Placeholder 2">
            <a:extLst>
              <a:ext uri="{FF2B5EF4-FFF2-40B4-BE49-F238E27FC236}">
                <a16:creationId xmlns:a16="http://schemas.microsoft.com/office/drawing/2014/main" id="{2B0207A2-8636-1E53-F7DD-578E502DFCA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981200" y="1885950"/>
            <a:ext cx="8229600" cy="3829050"/>
          </a:xfrm>
        </p:spPr>
        <p:txBody>
          <a:bodyPr/>
          <a:lstStyle/>
          <a:p>
            <a:pPr lvl="1" eaLnBrk="1" hangingPunct="1"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Keep a daily record of your accomplishments</a:t>
            </a:r>
          </a:p>
          <a:p>
            <a:pPr lvl="1" eaLnBrk="1" hangingPunct="1"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Reach out to others for support</a:t>
            </a:r>
          </a:p>
          <a:p>
            <a:pPr lvl="1" eaLnBrk="1" hangingPunct="1"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buClr>
                <a:schemeClr val="tx2"/>
              </a:buClr>
            </a:pPr>
            <a:r>
              <a:rPr lang="en-US" altLang="en-US" sz="2400">
                <a:latin typeface="Arial" panose="020B0604020202020204" pitchFamily="34" charset="0"/>
              </a:rPr>
              <a:t>Read stories about the recovery of others</a:t>
            </a:r>
          </a:p>
          <a:p>
            <a:pPr eaLnBrk="1" hangingPunct="1"/>
            <a:endParaRPr lang="en-US" altLang="en-US" sz="1200">
              <a:latin typeface="Arial" panose="020B0604020202020204" pitchFamily="34" charset="0"/>
            </a:endParaRPr>
          </a:p>
          <a:p>
            <a:pPr eaLnBrk="1" hangingPunct="1">
              <a:buFont typeface="Wingdings" panose="05000000000000000000" pitchFamily="2" charset="2"/>
              <a:buNone/>
            </a:pPr>
            <a:r>
              <a:rPr lang="en-US" altLang="en-US" sz="3000">
                <a:latin typeface="Arial" panose="020B0604020202020204" pitchFamily="34" charset="0"/>
              </a:rPr>
              <a:t>	</a:t>
            </a:r>
            <a:r>
              <a:rPr lang="en-US" altLang="en-US" sz="2600">
                <a:latin typeface="Arial" panose="020B0604020202020204" pitchFamily="34" charset="0"/>
              </a:rPr>
              <a:t>You can probably think of other ways to keep yourself Motivated!</a:t>
            </a:r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1110020" name="Slide Number Placeholder 4">
            <a:extLst>
              <a:ext uri="{FF2B5EF4-FFF2-40B4-BE49-F238E27FC236}">
                <a16:creationId xmlns:a16="http://schemas.microsoft.com/office/drawing/2014/main" id="{B7BB3C8B-266E-61D9-8CB9-612881BD1557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536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2066" name="Rectangle 3">
            <a:extLst>
              <a:ext uri="{FF2B5EF4-FFF2-40B4-BE49-F238E27FC236}">
                <a16:creationId xmlns:a16="http://schemas.microsoft.com/office/drawing/2014/main" id="{5BCF5844-BC7F-B561-B09C-24FB0D9B6D3A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981200" y="1798638"/>
            <a:ext cx="8229600" cy="1935162"/>
          </a:xfrm>
          <a:ln>
            <a:miter lim="800000"/>
            <a:headEnd/>
            <a:tailEnd/>
          </a:ln>
        </p:spPr>
        <p:txBody>
          <a:bodyPr/>
          <a:lstStyle/>
          <a:p>
            <a:pPr>
              <a:buFont typeface="Wingdings" charset="2"/>
              <a:buChar char="§"/>
              <a:defRPr/>
            </a:pPr>
            <a:r>
              <a:rPr lang="en-US" sz="2400" dirty="0"/>
              <a:t>For additional information on all aspects of mental health recovery and Wellness Recovery Action Planning, go to:</a:t>
            </a:r>
          </a:p>
          <a:p>
            <a:pPr>
              <a:buFont typeface="Wingdings" charset="2"/>
              <a:buChar char="§"/>
              <a:defRPr/>
            </a:pPr>
            <a:endParaRPr lang="en-US" sz="2400" dirty="0"/>
          </a:p>
          <a:p>
            <a:pPr algn="ctr">
              <a:buFont typeface="Wingdings" charset="2"/>
              <a:buNone/>
              <a:defRPr/>
            </a:pPr>
            <a:r>
              <a:rPr lang="en-US" sz="2400" dirty="0">
                <a:ln w="9525" cap="flat" cmpd="sng" algn="ctr">
                  <a:solidFill>
                    <a:schemeClr val="tx1"/>
                  </a:solidFill>
                  <a:prstDash val="solid"/>
                  <a:round/>
                  <a:headEnd type="none" w="med" len="med"/>
                  <a:tailEnd type="none" w="med" len="med"/>
                </a:ln>
                <a:solidFill>
                  <a:srgbClr val="0000FF"/>
                </a:solidFill>
                <a:hlinkClick r:id="rId3"/>
              </a:rPr>
              <a:t>mentalhealthrecovery.com</a:t>
            </a:r>
            <a:endParaRPr lang="en-US" sz="2400" dirty="0">
              <a:ln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:ln>
              <a:solidFill>
                <a:srgbClr val="0000FF"/>
              </a:solidFill>
            </a:endParaRPr>
          </a:p>
          <a:p>
            <a:pPr algn="ctr">
              <a:buFont typeface="Wingdings" charset="2"/>
              <a:buNone/>
              <a:defRPr/>
            </a:pPr>
            <a:r>
              <a:rPr lang="en-US" sz="2400" dirty="0"/>
              <a:t>or</a:t>
            </a:r>
          </a:p>
          <a:p>
            <a:pPr algn="ctr">
              <a:buFont typeface="Wingdings" charset="2"/>
              <a:buNone/>
              <a:defRPr/>
            </a:pPr>
            <a:r>
              <a:rPr lang="en-US" sz="2400" dirty="0">
                <a:solidFill>
                  <a:schemeClr val="accent3">
                    <a:lumMod val="50000"/>
                  </a:schemeClr>
                </a:solidFill>
              </a:rPr>
              <a:t>WRAPandRecoveryBooks.com</a:t>
            </a:r>
          </a:p>
          <a:p>
            <a:pPr algn="ctr">
              <a:buFont typeface="Wingdings" charset="2"/>
              <a:buNone/>
              <a:defRPr/>
            </a:pPr>
            <a:r>
              <a:rPr lang="en-US" sz="2400" dirty="0"/>
              <a:t>and</a:t>
            </a:r>
          </a:p>
          <a:p>
            <a:pPr algn="ctr">
              <a:buFont typeface="Wingdings" charset="2"/>
              <a:buNone/>
              <a:defRPr/>
            </a:pPr>
            <a:r>
              <a:rPr lang="en-US" sz="2400" dirty="0"/>
              <a:t>WRAParoundtheworld.com</a:t>
            </a:r>
          </a:p>
          <a:p>
            <a:pPr algn="ctr">
              <a:buFont typeface="Wingdings" charset="2"/>
              <a:buNone/>
              <a:defRPr/>
            </a:pPr>
            <a:endParaRPr lang="en-US" sz="2400" dirty="0"/>
          </a:p>
        </p:txBody>
      </p:sp>
      <p:sp>
        <p:nvSpPr>
          <p:cNvPr id="1112067" name="Slide Number Placeholder 4">
            <a:extLst>
              <a:ext uri="{FF2B5EF4-FFF2-40B4-BE49-F238E27FC236}">
                <a16:creationId xmlns:a16="http://schemas.microsoft.com/office/drawing/2014/main" id="{8FFFBF21-5990-7B47-5F8B-1B63B946C516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248400"/>
            <a:ext cx="1219200" cy="3635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200">
                <a:solidFill>
                  <a:prstClr val="white"/>
                </a:solidFill>
                <a:latin typeface="Verdana" panose="020B0604030504040204" pitchFamily="34" charset="0"/>
                <a:ea typeface="ＭＳ Ｐゴシック"/>
              </a:rPr>
              <a:t>537</a:t>
            </a:r>
          </a:p>
        </p:txBody>
      </p:sp>
      <p:sp>
        <p:nvSpPr>
          <p:cNvPr id="1112068" name="Title 1">
            <a:extLst>
              <a:ext uri="{FF2B5EF4-FFF2-40B4-BE49-F238E27FC236}">
                <a16:creationId xmlns:a16="http://schemas.microsoft.com/office/drawing/2014/main" id="{F3ED5A5A-BB4E-69A1-38DB-26992164121F}"/>
              </a:ext>
            </a:extLst>
          </p:cNvPr>
          <p:cNvSpPr>
            <a:spLocks/>
          </p:cNvSpPr>
          <p:nvPr/>
        </p:nvSpPr>
        <p:spPr bwMode="auto">
          <a:xfrm>
            <a:off x="1981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fontAlgn="base" hangingPunct="1">
              <a:spcBef>
                <a:spcPct val="0"/>
              </a:spcBef>
              <a:spcAft>
                <a:spcPct val="0"/>
              </a:spcAft>
            </a:pPr>
            <a:r>
              <a:rPr lang="en-US" altLang="en-US" sz="3900" b="1">
                <a:solidFill>
                  <a:prstClr val="black"/>
                </a:solidFill>
                <a:ea typeface="ＭＳ Ｐゴシック"/>
              </a:rPr>
              <a:t>Motivation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7410" name="Text Placeholder 5">
            <a:extLst>
              <a:ext uri="{FF2B5EF4-FFF2-40B4-BE49-F238E27FC236}">
                <a16:creationId xmlns:a16="http://schemas.microsoft.com/office/drawing/2014/main" id="{E4A3933F-FACA-1BED-FF2E-B29F44061D6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05000" y="1524000"/>
            <a:ext cx="8382000" cy="2209800"/>
          </a:xfrm>
        </p:spPr>
        <p:txBody>
          <a:bodyPr/>
          <a:lstStyle/>
          <a:p>
            <a:pPr eaLnBrk="1" hangingPunct="1">
              <a:lnSpc>
                <a:spcPct val="130000"/>
              </a:lnSpc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	Thinking about this time before you even have a crisis, and perhaps giving it more attention when you are starting to feel better after a crisis, may help you have an easier time recovering and moving on. </a:t>
            </a:r>
          </a:p>
          <a:p>
            <a:pPr eaLnBrk="1" hangingPunct="1">
              <a:lnSpc>
                <a:spcPct val="130000"/>
              </a:lnSpc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130000"/>
              </a:lnSpc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	</a:t>
            </a:r>
          </a:p>
        </p:txBody>
      </p:sp>
      <p:sp>
        <p:nvSpPr>
          <p:cNvPr id="657411" name="Slide Number Placeholder 4">
            <a:extLst>
              <a:ext uri="{FF2B5EF4-FFF2-40B4-BE49-F238E27FC236}">
                <a16:creationId xmlns:a16="http://schemas.microsoft.com/office/drawing/2014/main" id="{2B31DC8D-1710-613C-A2F3-A6CA10A74BA8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1722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200">
                <a:solidFill>
                  <a:schemeClr val="bg1"/>
                </a:solidFill>
                <a:latin typeface="Verdana" panose="020B0604030504040204" pitchFamily="34" charset="0"/>
              </a:rPr>
              <a:t>315</a:t>
            </a:r>
          </a:p>
        </p:txBody>
      </p:sp>
      <p:sp>
        <p:nvSpPr>
          <p:cNvPr id="657412" name="Text Box 9">
            <a:extLst>
              <a:ext uri="{FF2B5EF4-FFF2-40B4-BE49-F238E27FC236}">
                <a16:creationId xmlns:a16="http://schemas.microsoft.com/office/drawing/2014/main" id="{42270C10-19A8-9E25-2120-F04879EB1F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09800" y="381001"/>
            <a:ext cx="769620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800" b="1"/>
              <a:t>Post Crisis Planning</a:t>
            </a:r>
          </a:p>
        </p:txBody>
      </p:sp>
      <p:pic>
        <p:nvPicPr>
          <p:cNvPr id="657413" name="Picture 10" descr="DSCN2296">
            <a:extLst>
              <a:ext uri="{FF2B5EF4-FFF2-40B4-BE49-F238E27FC236}">
                <a16:creationId xmlns:a16="http://schemas.microsoft.com/office/drawing/2014/main" id="{29592E18-D805-929A-7C41-75E87BA9861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43401" y="3505200"/>
            <a:ext cx="3108325" cy="2332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0300881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9458" name="Rectangle 3">
            <a:extLst>
              <a:ext uri="{FF2B5EF4-FFF2-40B4-BE49-F238E27FC236}">
                <a16:creationId xmlns:a16="http://schemas.microsoft.com/office/drawing/2014/main" id="{82A6532F-89F2-1C21-D64B-3EF7E965F22E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1981200" y="1981200"/>
            <a:ext cx="8229600" cy="1905000"/>
          </a:xfrm>
        </p:spPr>
        <p:txBody>
          <a:bodyPr/>
          <a:lstStyle/>
          <a:p>
            <a:pPr eaLnBrk="1" hangingPunct="1">
              <a:lnSpc>
                <a:spcPct val="130000"/>
              </a:lnSpc>
              <a:buFont typeface="Wingdings 2" panose="05020102010507070707" pitchFamily="18" charset="2"/>
              <a:buNone/>
            </a:pPr>
            <a:r>
              <a:rPr lang="en-US" altLang="en-US" sz="2400">
                <a:latin typeface="Arial" panose="020B0604020202020204" pitchFamily="34" charset="0"/>
              </a:rPr>
              <a:t>	Addressing the following issues and creating a Timetable for Resuming Responsibilities may guide you through the process.</a:t>
            </a:r>
          </a:p>
        </p:txBody>
      </p:sp>
      <p:sp>
        <p:nvSpPr>
          <p:cNvPr id="659459" name="Slide Number Placeholder 4">
            <a:extLst>
              <a:ext uri="{FF2B5EF4-FFF2-40B4-BE49-F238E27FC236}">
                <a16:creationId xmlns:a16="http://schemas.microsoft.com/office/drawing/2014/main" id="{E2C4414B-6F23-4AE8-2B39-495BE79861C9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1722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200">
                <a:solidFill>
                  <a:schemeClr val="bg1"/>
                </a:solidFill>
                <a:latin typeface="Verdana" panose="020B0604030504040204" pitchFamily="34" charset="0"/>
              </a:rPr>
              <a:t>316</a:t>
            </a:r>
          </a:p>
        </p:txBody>
      </p:sp>
      <p:sp>
        <p:nvSpPr>
          <p:cNvPr id="659460" name="Text Box 5">
            <a:extLst>
              <a:ext uri="{FF2B5EF4-FFF2-40B4-BE49-F238E27FC236}">
                <a16:creationId xmlns:a16="http://schemas.microsoft.com/office/drawing/2014/main" id="{5BB051D0-217E-07DC-E6C3-AF2CEA3C3E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457201"/>
            <a:ext cx="838200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800" b="1"/>
              <a:t>Post Crisis Planning</a:t>
            </a:r>
          </a:p>
        </p:txBody>
      </p:sp>
    </p:spTree>
    <p:extLst>
      <p:ext uri="{BB962C8B-B14F-4D97-AF65-F5344CB8AC3E}">
        <p14:creationId xmlns:p14="http://schemas.microsoft.com/office/powerpoint/2010/main" val="26459822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1506" name="Text Placeholder 5">
            <a:extLst>
              <a:ext uri="{FF2B5EF4-FFF2-40B4-BE49-F238E27FC236}">
                <a16:creationId xmlns:a16="http://schemas.microsoft.com/office/drawing/2014/main" id="{691770BB-97E8-B795-0C14-BD2D11D66FF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524000"/>
            <a:ext cx="7848600" cy="3048000"/>
          </a:xfrm>
        </p:spPr>
        <p:txBody>
          <a:bodyPr/>
          <a:lstStyle/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When will you know you are ready to use a Post Crisis Plan? 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How you would like to feel when you have recovered from the crisis?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Who do you want to support you through this time?</a:t>
            </a:r>
          </a:p>
          <a:p>
            <a:pPr lvl="1" eaLnBrk="1" hangingPunct="1">
              <a:lnSpc>
                <a:spcPct val="130000"/>
              </a:lnSpc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eaLnBrk="1" hangingPunct="1">
              <a:lnSpc>
                <a:spcPct val="130000"/>
              </a:lnSpc>
              <a:buFont typeface="Arial" panose="020B0604020202020204" pitchFamily="34" charset="0"/>
              <a:buChar char="•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61507" name="Slide Number Placeholder 4">
            <a:extLst>
              <a:ext uri="{FF2B5EF4-FFF2-40B4-BE49-F238E27FC236}">
                <a16:creationId xmlns:a16="http://schemas.microsoft.com/office/drawing/2014/main" id="{33633E5E-04CA-0BD1-9371-B9EFF842E119}"/>
              </a:ext>
            </a:extLst>
          </p:cNvPr>
          <p:cNvSpPr txBox="1">
            <a:spLocks noGrp="1"/>
          </p:cNvSpPr>
          <p:nvPr/>
        </p:nvSpPr>
        <p:spPr bwMode="auto">
          <a:xfrm>
            <a:off x="9220200" y="61722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200">
                <a:solidFill>
                  <a:schemeClr val="bg1"/>
                </a:solidFill>
                <a:latin typeface="Verdana" panose="020B0604030504040204" pitchFamily="34" charset="0"/>
              </a:rPr>
              <a:t>317</a:t>
            </a:r>
          </a:p>
        </p:txBody>
      </p:sp>
      <p:sp>
        <p:nvSpPr>
          <p:cNvPr id="661508" name="Text Box 9">
            <a:extLst>
              <a:ext uri="{FF2B5EF4-FFF2-40B4-BE49-F238E27FC236}">
                <a16:creationId xmlns:a16="http://schemas.microsoft.com/office/drawing/2014/main" id="{9168E812-6410-FE0E-F6F0-5C4F3CBD2B8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228601"/>
            <a:ext cx="830580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800" b="1"/>
              <a:t>Post Crisis Planning</a:t>
            </a:r>
          </a:p>
        </p:txBody>
      </p:sp>
    </p:spTree>
    <p:extLst>
      <p:ext uri="{BB962C8B-B14F-4D97-AF65-F5344CB8AC3E}">
        <p14:creationId xmlns:p14="http://schemas.microsoft.com/office/powerpoint/2010/main" val="42193907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3554" name="Rectangle 3">
            <a:extLst>
              <a:ext uri="{FF2B5EF4-FFF2-40B4-BE49-F238E27FC236}">
                <a16:creationId xmlns:a16="http://schemas.microsoft.com/office/drawing/2014/main" id="{A3A4F78A-724F-205A-3269-171154ED38D1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590800" y="1676400"/>
            <a:ext cx="7467600" cy="2286000"/>
          </a:xfrm>
        </p:spPr>
        <p:txBody>
          <a:bodyPr/>
          <a:lstStyle/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If you have been hospitalized, where will you go when your are discharged? 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Who you would like to take you there? 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Who you would like to stay with you?</a:t>
            </a:r>
          </a:p>
          <a:p>
            <a:pPr eaLnBrk="1" hangingPunct="1">
              <a:lnSpc>
                <a:spcPct val="130000"/>
              </a:lnSpc>
              <a:buFontTx/>
              <a:buNone/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663555" name="Slide Number Placeholder 4">
            <a:extLst>
              <a:ext uri="{FF2B5EF4-FFF2-40B4-BE49-F238E27FC236}">
                <a16:creationId xmlns:a16="http://schemas.microsoft.com/office/drawing/2014/main" id="{E472C209-4ECD-D369-8F52-EBEA350B3D6E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1722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200">
                <a:solidFill>
                  <a:schemeClr val="bg1"/>
                </a:solidFill>
                <a:latin typeface="Verdana" panose="020B0604030504040204" pitchFamily="34" charset="0"/>
              </a:rPr>
              <a:t>318</a:t>
            </a:r>
          </a:p>
        </p:txBody>
      </p:sp>
      <p:sp>
        <p:nvSpPr>
          <p:cNvPr id="663556" name="Text Box 5">
            <a:extLst>
              <a:ext uri="{FF2B5EF4-FFF2-40B4-BE49-F238E27FC236}">
                <a16:creationId xmlns:a16="http://schemas.microsoft.com/office/drawing/2014/main" id="{0B594EC7-0089-842A-233E-3265CD2CBB7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28601"/>
            <a:ext cx="79248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/>
              <a:t>Post Crisis Planning</a:t>
            </a:r>
          </a:p>
        </p:txBody>
      </p:sp>
    </p:spTree>
    <p:extLst>
      <p:ext uri="{BB962C8B-B14F-4D97-AF65-F5344CB8AC3E}">
        <p14:creationId xmlns:p14="http://schemas.microsoft.com/office/powerpoint/2010/main" val="32665355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02" name="Text Placeholder 5">
            <a:extLst>
              <a:ext uri="{FF2B5EF4-FFF2-40B4-BE49-F238E27FC236}">
                <a16:creationId xmlns:a16="http://schemas.microsoft.com/office/drawing/2014/main" id="{C2991C29-0934-DAC1-A055-4E93CA269A93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2133600" y="1600200"/>
            <a:ext cx="7772400" cy="3352800"/>
          </a:xfrm>
        </p:spPr>
        <p:txBody>
          <a:bodyPr/>
          <a:lstStyle/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Things that will ease your recovery if they are taken care of. 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Things you can ask someone else to do for you.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Things that can wait until you feel better.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Things you need to do for yourself everyday</a:t>
            </a:r>
          </a:p>
          <a:p>
            <a:pPr lvl="1" eaLnBrk="1" hangingPunct="1">
              <a:lnSpc>
                <a:spcPct val="13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65603" name="Slide Number Placeholder 4">
            <a:extLst>
              <a:ext uri="{FF2B5EF4-FFF2-40B4-BE49-F238E27FC236}">
                <a16:creationId xmlns:a16="http://schemas.microsoft.com/office/drawing/2014/main" id="{03EB5561-AA77-B204-10D0-7ADA73A959D2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1722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200">
                <a:solidFill>
                  <a:schemeClr val="bg1"/>
                </a:solidFill>
                <a:latin typeface="Verdana" panose="020B0604030504040204" pitchFamily="34" charset="0"/>
              </a:rPr>
              <a:t>319</a:t>
            </a:r>
          </a:p>
        </p:txBody>
      </p:sp>
      <p:sp>
        <p:nvSpPr>
          <p:cNvPr id="665604" name="Text Box 9">
            <a:extLst>
              <a:ext uri="{FF2B5EF4-FFF2-40B4-BE49-F238E27FC236}">
                <a16:creationId xmlns:a16="http://schemas.microsoft.com/office/drawing/2014/main" id="{D4223C38-EC98-DC82-DC9D-2885253432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28601"/>
            <a:ext cx="807720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800" b="1"/>
              <a:t>Post Crisis Planning</a:t>
            </a:r>
          </a:p>
        </p:txBody>
      </p:sp>
    </p:spTree>
    <p:extLst>
      <p:ext uri="{BB962C8B-B14F-4D97-AF65-F5344CB8AC3E}">
        <p14:creationId xmlns:p14="http://schemas.microsoft.com/office/powerpoint/2010/main" val="137049363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7650" name="Rectangle 3">
            <a:extLst>
              <a:ext uri="{FF2B5EF4-FFF2-40B4-BE49-F238E27FC236}">
                <a16:creationId xmlns:a16="http://schemas.microsoft.com/office/drawing/2014/main" id="{E02CD986-4700-FFB3-2F2F-B7B58D79AA3F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362200" y="1600200"/>
            <a:ext cx="7543800" cy="1828800"/>
          </a:xfrm>
        </p:spPr>
        <p:txBody>
          <a:bodyPr/>
          <a:lstStyle/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Things you might need to do everyday. 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Things and people you need to avoid. 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Signs that you are beginning to feel worse.</a:t>
            </a:r>
          </a:p>
        </p:txBody>
      </p:sp>
      <p:sp>
        <p:nvSpPr>
          <p:cNvPr id="667651" name="Slide Number Placeholder 4">
            <a:extLst>
              <a:ext uri="{FF2B5EF4-FFF2-40B4-BE49-F238E27FC236}">
                <a16:creationId xmlns:a16="http://schemas.microsoft.com/office/drawing/2014/main" id="{2097ED4D-687B-6645-9586-2B0B35B96AE6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1722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200">
                <a:solidFill>
                  <a:schemeClr val="bg1"/>
                </a:solidFill>
                <a:latin typeface="Verdana" panose="020B0604030504040204" pitchFamily="34" charset="0"/>
              </a:rPr>
              <a:t>320</a:t>
            </a:r>
          </a:p>
        </p:txBody>
      </p:sp>
      <p:sp>
        <p:nvSpPr>
          <p:cNvPr id="667652" name="Text Box 5">
            <a:extLst>
              <a:ext uri="{FF2B5EF4-FFF2-40B4-BE49-F238E27FC236}">
                <a16:creationId xmlns:a16="http://schemas.microsoft.com/office/drawing/2014/main" id="{301084B3-39BD-6BAC-7EA3-769E631ABE4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33600" y="304801"/>
            <a:ext cx="769620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800" b="1"/>
              <a:t>Post Crisis Planning</a:t>
            </a:r>
          </a:p>
        </p:txBody>
      </p:sp>
    </p:spTree>
    <p:extLst>
      <p:ext uri="{BB962C8B-B14F-4D97-AF65-F5344CB8AC3E}">
        <p14:creationId xmlns:p14="http://schemas.microsoft.com/office/powerpoint/2010/main" val="35759073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9698" name="Text Placeholder 5">
            <a:extLst>
              <a:ext uri="{FF2B5EF4-FFF2-40B4-BE49-F238E27FC236}">
                <a16:creationId xmlns:a16="http://schemas.microsoft.com/office/drawing/2014/main" id="{64447FF2-9554-F09C-498B-3C6E19DFEBE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981200" y="1524000"/>
            <a:ext cx="7924800" cy="2590800"/>
          </a:xfrm>
        </p:spPr>
        <p:txBody>
          <a:bodyPr/>
          <a:lstStyle/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Wellness Tools you will use if you are starting to feel worse.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Things you need to do to prevent further loss. 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  <a:buFont typeface="Wingdings" panose="05000000000000000000" pitchFamily="2" charset="2"/>
              <a:buChar char="§"/>
            </a:pPr>
            <a:r>
              <a:rPr lang="en-US" altLang="en-US" sz="2400">
                <a:latin typeface="Arial" panose="020B0604020202020204" pitchFamily="34" charset="0"/>
                <a:ea typeface="ＭＳ Ｐゴシック" panose="020B0600070205080204" pitchFamily="34" charset="-128"/>
              </a:rPr>
              <a:t>Signs that you can return to using your Daily Maintenance Plan.</a:t>
            </a:r>
          </a:p>
          <a:p>
            <a:pPr lvl="1" eaLnBrk="1" hangingPunct="1">
              <a:lnSpc>
                <a:spcPct val="13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Clr>
                <a:schemeClr val="tx2"/>
              </a:buClr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Clr>
                <a:schemeClr val="tx2"/>
              </a:buClr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  <a:p>
            <a:pPr lvl="1" eaLnBrk="1" hangingPunct="1">
              <a:lnSpc>
                <a:spcPct val="130000"/>
              </a:lnSpc>
              <a:buFont typeface="Wingdings" panose="05000000000000000000" pitchFamily="2" charset="2"/>
              <a:buChar char="§"/>
            </a:pPr>
            <a:endParaRPr lang="en-US" altLang="en-US" sz="2400">
              <a:latin typeface="Arial" panose="020B0604020202020204" pitchFamily="34" charset="0"/>
              <a:ea typeface="ＭＳ Ｐゴシック" panose="020B0600070205080204" pitchFamily="34" charset="-128"/>
            </a:endParaRPr>
          </a:p>
        </p:txBody>
      </p:sp>
      <p:sp>
        <p:nvSpPr>
          <p:cNvPr id="669699" name="Slide Number Placeholder 4">
            <a:extLst>
              <a:ext uri="{FF2B5EF4-FFF2-40B4-BE49-F238E27FC236}">
                <a16:creationId xmlns:a16="http://schemas.microsoft.com/office/drawing/2014/main" id="{4F5B1C61-A8CE-D28E-32C1-C9A743944BEA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1722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200">
                <a:solidFill>
                  <a:schemeClr val="bg1"/>
                </a:solidFill>
                <a:latin typeface="Verdana" panose="020B0604030504040204" pitchFamily="34" charset="0"/>
              </a:rPr>
              <a:t>321</a:t>
            </a:r>
          </a:p>
        </p:txBody>
      </p:sp>
      <p:sp>
        <p:nvSpPr>
          <p:cNvPr id="669700" name="Text Box 9">
            <a:extLst>
              <a:ext uri="{FF2B5EF4-FFF2-40B4-BE49-F238E27FC236}">
                <a16:creationId xmlns:a16="http://schemas.microsoft.com/office/drawing/2014/main" id="{4F810E30-80FA-4809-4633-AADD9477C9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05000" y="304801"/>
            <a:ext cx="8077200" cy="671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800" b="1"/>
              <a:t>Post Crisis Planning</a:t>
            </a:r>
          </a:p>
        </p:txBody>
      </p:sp>
    </p:spTree>
    <p:extLst>
      <p:ext uri="{BB962C8B-B14F-4D97-AF65-F5344CB8AC3E}">
        <p14:creationId xmlns:p14="http://schemas.microsoft.com/office/powerpoint/2010/main" val="37194622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1746" name="Rectangle 3">
            <a:extLst>
              <a:ext uri="{FF2B5EF4-FFF2-40B4-BE49-F238E27FC236}">
                <a16:creationId xmlns:a16="http://schemas.microsoft.com/office/drawing/2014/main" id="{F35B9095-FC50-E918-5E0E-09D6654E6099}"/>
              </a:ext>
            </a:extLst>
          </p:cNvPr>
          <p:cNvSpPr>
            <a:spLocks noGrp="1"/>
          </p:cNvSpPr>
          <p:nvPr>
            <p:ph type="body" idx="4294967295"/>
          </p:nvPr>
        </p:nvSpPr>
        <p:spPr>
          <a:xfrm>
            <a:off x="2362200" y="1447800"/>
            <a:ext cx="7620000" cy="3048000"/>
          </a:xfrm>
        </p:spPr>
        <p:txBody>
          <a:bodyPr/>
          <a:lstStyle/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Changes in your Wellness Recovery Action Plan. 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Changes you want to make in your lifestyle or life goals. </a:t>
            </a: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endParaRPr lang="en-US" altLang="en-US" sz="2400">
              <a:latin typeface="Arial" panose="020B0604020202020204" pitchFamily="34" charset="0"/>
            </a:endParaRPr>
          </a:p>
          <a:p>
            <a:pPr lvl="1" eaLnBrk="1" hangingPunct="1">
              <a:lnSpc>
                <a:spcPct val="130000"/>
              </a:lnSpc>
              <a:buClr>
                <a:schemeClr val="tx1"/>
              </a:buClr>
            </a:pPr>
            <a:r>
              <a:rPr lang="en-US" altLang="en-US" sz="2400">
                <a:latin typeface="Arial" panose="020B0604020202020204" pitchFamily="34" charset="0"/>
              </a:rPr>
              <a:t>What you learned from the crisis.</a:t>
            </a:r>
          </a:p>
          <a:p>
            <a:pPr eaLnBrk="1" hangingPunct="1">
              <a:lnSpc>
                <a:spcPct val="130000"/>
              </a:lnSpc>
            </a:pPr>
            <a:endParaRPr lang="en-US" altLang="en-US" sz="2400">
              <a:latin typeface="Arial" panose="020B0604020202020204" pitchFamily="34" charset="0"/>
            </a:endParaRPr>
          </a:p>
        </p:txBody>
      </p:sp>
      <p:sp>
        <p:nvSpPr>
          <p:cNvPr id="671747" name="Slide Number Placeholder 4">
            <a:extLst>
              <a:ext uri="{FF2B5EF4-FFF2-40B4-BE49-F238E27FC236}">
                <a16:creationId xmlns:a16="http://schemas.microsoft.com/office/drawing/2014/main" id="{D3662F1D-0E1C-D4F5-EFF8-172A33695073}"/>
              </a:ext>
            </a:extLst>
          </p:cNvPr>
          <p:cNvSpPr txBox="1">
            <a:spLocks noGrp="1"/>
          </p:cNvSpPr>
          <p:nvPr/>
        </p:nvSpPr>
        <p:spPr bwMode="auto">
          <a:xfrm>
            <a:off x="9296400" y="6172200"/>
            <a:ext cx="12192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r>
              <a:rPr lang="en-US" altLang="en-US" sz="1200">
                <a:solidFill>
                  <a:schemeClr val="bg1"/>
                </a:solidFill>
                <a:latin typeface="Verdana" panose="020B0604030504040204" pitchFamily="34" charset="0"/>
              </a:rPr>
              <a:t>322</a:t>
            </a:r>
          </a:p>
        </p:txBody>
      </p:sp>
      <p:sp>
        <p:nvSpPr>
          <p:cNvPr id="671748" name="Text Box 5">
            <a:extLst>
              <a:ext uri="{FF2B5EF4-FFF2-40B4-BE49-F238E27FC236}">
                <a16:creationId xmlns:a16="http://schemas.microsoft.com/office/drawing/2014/main" id="{92F83AA1-EC35-03CB-0847-3BAC9B35A21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81200" y="228601"/>
            <a:ext cx="8077200" cy="701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7931725" indent="-37474525"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eaLnBrk="0" hangingPunct="0"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4572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9144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1371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18288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000" b="1"/>
              <a:t>Post Crisis Planning</a:t>
            </a:r>
          </a:p>
        </p:txBody>
      </p:sp>
    </p:spTree>
    <p:extLst>
      <p:ext uri="{BB962C8B-B14F-4D97-AF65-F5344CB8AC3E}">
        <p14:creationId xmlns:p14="http://schemas.microsoft.com/office/powerpoint/2010/main" val="23482230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5_Custom Design">
  <a:themeElements>
    <a:clrScheme name="Custom 5">
      <a:dk1>
        <a:sysClr val="windowText" lastClr="000000"/>
      </a:dk1>
      <a:lt1>
        <a:sysClr val="window" lastClr="FFFFFF"/>
      </a:lt1>
      <a:dk2>
        <a:srgbClr val="575F6D"/>
      </a:dk2>
      <a:lt2>
        <a:srgbClr val="FFF9C9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15_Custom Design">
      <a:majorFont>
        <a:latin typeface=""/>
        <a:ea typeface="ＭＳ Ｐゴシック"/>
        <a:cs typeface="ＭＳ Ｐゴシック"/>
      </a:majorFont>
      <a:minorFont>
        <a:latin typeface="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5_Custom Design">
  <a:themeElements>
    <a:clrScheme name="Custom 5">
      <a:dk1>
        <a:sysClr val="windowText" lastClr="000000"/>
      </a:dk1>
      <a:lt1>
        <a:sysClr val="window" lastClr="FFFFFF"/>
      </a:lt1>
      <a:dk2>
        <a:srgbClr val="575F6D"/>
      </a:dk2>
      <a:lt2>
        <a:srgbClr val="FFF9C9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15_Custom Design">
      <a:majorFont>
        <a:latin typeface=""/>
        <a:ea typeface="ＭＳ Ｐゴシック"/>
        <a:cs typeface="ＭＳ Ｐゴシック"/>
      </a:majorFont>
      <a:minorFont>
        <a:latin typeface=""/>
        <a:ea typeface="ＭＳ Ｐゴシック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 2013 - 2022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668</Words>
  <Application>Microsoft Office PowerPoint</Application>
  <PresentationFormat>Widescreen</PresentationFormat>
  <Paragraphs>134</Paragraphs>
  <Slides>18</Slides>
  <Notes>17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Calibri Light</vt:lpstr>
      <vt:lpstr>Century</vt:lpstr>
      <vt:lpstr>Verdana</vt:lpstr>
      <vt:lpstr>Wingdings</vt:lpstr>
      <vt:lpstr>Wingdings 2</vt:lpstr>
      <vt:lpstr>office theme</vt:lpstr>
      <vt:lpstr>15_Custom Design</vt:lpstr>
      <vt:lpstr>15_Custom Design</vt:lpstr>
      <vt:lpstr>WRAP Seminar I:  Developing a Wellness Recovery Action Plan  Session VIII  Post Crisis Plan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Motivation</vt:lpstr>
      <vt:lpstr>Motivation</vt:lpstr>
      <vt:lpstr>Motivation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WRAP of DC</cp:lastModifiedBy>
  <cp:revision>11</cp:revision>
  <dcterms:created xsi:type="dcterms:W3CDTF">2022-12-18T17:36:18Z</dcterms:created>
  <dcterms:modified xsi:type="dcterms:W3CDTF">2022-12-18T17:43:49Z</dcterms:modified>
</cp:coreProperties>
</file>