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4"/>
  </p:notesMasterIdLst>
  <p:sldIdLst>
    <p:sldId id="256" r:id="rId2"/>
    <p:sldId id="484" r:id="rId3"/>
    <p:sldId id="485" r:id="rId4"/>
    <p:sldId id="486" r:id="rId5"/>
    <p:sldId id="487" r:id="rId6"/>
    <p:sldId id="488" r:id="rId7"/>
    <p:sldId id="496" r:id="rId8"/>
    <p:sldId id="497" r:id="rId9"/>
    <p:sldId id="498" r:id="rId10"/>
    <p:sldId id="499" r:id="rId11"/>
    <p:sldId id="512" r:id="rId12"/>
    <p:sldId id="513" r:id="rId13"/>
    <p:sldId id="500" r:id="rId14"/>
    <p:sldId id="501" r:id="rId15"/>
    <p:sldId id="502" r:id="rId16"/>
    <p:sldId id="503" r:id="rId17"/>
    <p:sldId id="504" r:id="rId18"/>
    <p:sldId id="505" r:id="rId19"/>
    <p:sldId id="506" r:id="rId20"/>
    <p:sldId id="507" r:id="rId21"/>
    <p:sldId id="508" r:id="rId22"/>
    <p:sldId id="509" r:id="rId23"/>
    <p:sldId id="510" r:id="rId24"/>
    <p:sldId id="511" r:id="rId25"/>
    <p:sldId id="514" r:id="rId26"/>
    <p:sldId id="515" r:id="rId27"/>
    <p:sldId id="516" r:id="rId28"/>
    <p:sldId id="517" r:id="rId29"/>
    <p:sldId id="518" r:id="rId30"/>
    <p:sldId id="519" r:id="rId31"/>
    <p:sldId id="520" r:id="rId32"/>
    <p:sldId id="521" r:id="rId33"/>
    <p:sldId id="522" r:id="rId34"/>
    <p:sldId id="523" r:id="rId35"/>
    <p:sldId id="524" r:id="rId36"/>
    <p:sldId id="525" r:id="rId37"/>
    <p:sldId id="526" r:id="rId38"/>
    <p:sldId id="527" r:id="rId39"/>
    <p:sldId id="528" r:id="rId40"/>
    <p:sldId id="529" r:id="rId41"/>
    <p:sldId id="530" r:id="rId42"/>
    <p:sldId id="531" r:id="rId4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18F2BCC-8977-452E-B5AA-15A53BB13A41}" v="5" dt="2022-12-18T14:36:16.3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19" autoAdjust="0"/>
    <p:restoredTop sz="94660"/>
  </p:normalViewPr>
  <p:slideViewPr>
    <p:cSldViewPr snapToGrid="0">
      <p:cViewPr varScale="1">
        <p:scale>
          <a:sx n="48" d="100"/>
          <a:sy n="48" d="100"/>
        </p:scale>
        <p:origin x="54" y="8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50" Type="http://schemas.microsoft.com/office/2015/10/relationships/revisionInfo" Target="revisionInfo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RAP of DC" userId="a77f82a2b4855222" providerId="LiveId" clId="{C18F2BCC-8977-452E-B5AA-15A53BB13A41}"/>
    <pc:docChg chg="custSel modSld delMainMaster">
      <pc:chgData name="WRAP of DC" userId="a77f82a2b4855222" providerId="LiveId" clId="{C18F2BCC-8977-452E-B5AA-15A53BB13A41}" dt="2022-12-18T14:30:27.624" v="117" actId="20577"/>
      <pc:docMkLst>
        <pc:docMk/>
      </pc:docMkLst>
      <pc:sldChg chg="addSp delSp modSp mod modClrScheme chgLayout">
        <pc:chgData name="WRAP of DC" userId="a77f82a2b4855222" providerId="LiveId" clId="{C18F2BCC-8977-452E-B5AA-15A53BB13A41}" dt="2022-12-18T14:30:27.624" v="117" actId="20577"/>
        <pc:sldMkLst>
          <pc:docMk/>
          <pc:sldMk cId="456982563" sldId="256"/>
        </pc:sldMkLst>
        <pc:spChg chg="del mod ord">
          <ac:chgData name="WRAP of DC" userId="a77f82a2b4855222" providerId="LiveId" clId="{C18F2BCC-8977-452E-B5AA-15A53BB13A41}" dt="2022-12-18T14:22:48.101" v="0" actId="700"/>
          <ac:spMkLst>
            <pc:docMk/>
            <pc:sldMk cId="456982563" sldId="256"/>
            <ac:spMk id="2" creationId="{44938018-5BB6-3E54-068B-4E2C15AAE112}"/>
          </ac:spMkLst>
        </pc:spChg>
        <pc:spChg chg="del">
          <ac:chgData name="WRAP of DC" userId="a77f82a2b4855222" providerId="LiveId" clId="{C18F2BCC-8977-452E-B5AA-15A53BB13A41}" dt="2022-12-18T14:22:48.101" v="0" actId="700"/>
          <ac:spMkLst>
            <pc:docMk/>
            <pc:sldMk cId="456982563" sldId="256"/>
            <ac:spMk id="3" creationId="{76E4455C-89AD-001E-CD07-9166FECC51B7}"/>
          </ac:spMkLst>
        </pc:spChg>
        <pc:spChg chg="add mod ord">
          <ac:chgData name="WRAP of DC" userId="a77f82a2b4855222" providerId="LiveId" clId="{C18F2BCC-8977-452E-B5AA-15A53BB13A41}" dt="2022-12-18T14:30:27.624" v="117" actId="20577"/>
          <ac:spMkLst>
            <pc:docMk/>
            <pc:sldMk cId="456982563" sldId="256"/>
            <ac:spMk id="4" creationId="{A976E3FF-DB68-17F3-6040-B8D1A20D99DE}"/>
          </ac:spMkLst>
        </pc:spChg>
      </pc:sldChg>
      <pc:sldMasterChg chg="del delSldLayout">
        <pc:chgData name="WRAP of DC" userId="a77f82a2b4855222" providerId="LiveId" clId="{C18F2BCC-8977-452E-B5AA-15A53BB13A41}" dt="2022-12-18T14:22:48.101" v="0" actId="700"/>
        <pc:sldMasterMkLst>
          <pc:docMk/>
          <pc:sldMasterMk cId="3003030425" sldId="2147483648"/>
        </pc:sldMasterMkLst>
        <pc:sldLayoutChg chg="del">
          <pc:chgData name="WRAP of DC" userId="a77f82a2b4855222" providerId="LiveId" clId="{C18F2BCC-8977-452E-B5AA-15A53BB13A41}" dt="2022-12-18T14:22:48.101" v="0" actId="700"/>
          <pc:sldLayoutMkLst>
            <pc:docMk/>
            <pc:sldMasterMk cId="3003030425" sldId="2147483648"/>
            <pc:sldLayoutMk cId="1652163232" sldId="2147483649"/>
          </pc:sldLayoutMkLst>
        </pc:sldLayoutChg>
        <pc:sldLayoutChg chg="del">
          <pc:chgData name="WRAP of DC" userId="a77f82a2b4855222" providerId="LiveId" clId="{C18F2BCC-8977-452E-B5AA-15A53BB13A41}" dt="2022-12-18T14:22:48.101" v="0" actId="700"/>
          <pc:sldLayoutMkLst>
            <pc:docMk/>
            <pc:sldMasterMk cId="3003030425" sldId="2147483648"/>
            <pc:sldLayoutMk cId="928862237" sldId="2147483650"/>
          </pc:sldLayoutMkLst>
        </pc:sldLayoutChg>
        <pc:sldLayoutChg chg="del">
          <pc:chgData name="WRAP of DC" userId="a77f82a2b4855222" providerId="LiveId" clId="{C18F2BCC-8977-452E-B5AA-15A53BB13A41}" dt="2022-12-18T14:22:48.101" v="0" actId="700"/>
          <pc:sldLayoutMkLst>
            <pc:docMk/>
            <pc:sldMasterMk cId="3003030425" sldId="2147483648"/>
            <pc:sldLayoutMk cId="1058460871" sldId="2147483651"/>
          </pc:sldLayoutMkLst>
        </pc:sldLayoutChg>
        <pc:sldLayoutChg chg="del">
          <pc:chgData name="WRAP of DC" userId="a77f82a2b4855222" providerId="LiveId" clId="{C18F2BCC-8977-452E-B5AA-15A53BB13A41}" dt="2022-12-18T14:22:48.101" v="0" actId="700"/>
          <pc:sldLayoutMkLst>
            <pc:docMk/>
            <pc:sldMasterMk cId="3003030425" sldId="2147483648"/>
            <pc:sldLayoutMk cId="4077798658" sldId="2147483652"/>
          </pc:sldLayoutMkLst>
        </pc:sldLayoutChg>
        <pc:sldLayoutChg chg="del">
          <pc:chgData name="WRAP of DC" userId="a77f82a2b4855222" providerId="LiveId" clId="{C18F2BCC-8977-452E-B5AA-15A53BB13A41}" dt="2022-12-18T14:22:48.101" v="0" actId="700"/>
          <pc:sldLayoutMkLst>
            <pc:docMk/>
            <pc:sldMasterMk cId="3003030425" sldId="2147483648"/>
            <pc:sldLayoutMk cId="3797025164" sldId="2147483653"/>
          </pc:sldLayoutMkLst>
        </pc:sldLayoutChg>
        <pc:sldLayoutChg chg="del">
          <pc:chgData name="WRAP of DC" userId="a77f82a2b4855222" providerId="LiveId" clId="{C18F2BCC-8977-452E-B5AA-15A53BB13A41}" dt="2022-12-18T14:22:48.101" v="0" actId="700"/>
          <pc:sldLayoutMkLst>
            <pc:docMk/>
            <pc:sldMasterMk cId="3003030425" sldId="2147483648"/>
            <pc:sldLayoutMk cId="740382650" sldId="2147483654"/>
          </pc:sldLayoutMkLst>
        </pc:sldLayoutChg>
        <pc:sldLayoutChg chg="del">
          <pc:chgData name="WRAP of DC" userId="a77f82a2b4855222" providerId="LiveId" clId="{C18F2BCC-8977-452E-B5AA-15A53BB13A41}" dt="2022-12-18T14:22:48.101" v="0" actId="700"/>
          <pc:sldLayoutMkLst>
            <pc:docMk/>
            <pc:sldMasterMk cId="3003030425" sldId="2147483648"/>
            <pc:sldLayoutMk cId="3218638248" sldId="2147483655"/>
          </pc:sldLayoutMkLst>
        </pc:sldLayoutChg>
        <pc:sldLayoutChg chg="del">
          <pc:chgData name="WRAP of DC" userId="a77f82a2b4855222" providerId="LiveId" clId="{C18F2BCC-8977-452E-B5AA-15A53BB13A41}" dt="2022-12-18T14:22:48.101" v="0" actId="700"/>
          <pc:sldLayoutMkLst>
            <pc:docMk/>
            <pc:sldMasterMk cId="3003030425" sldId="2147483648"/>
            <pc:sldLayoutMk cId="382159603" sldId="2147483656"/>
          </pc:sldLayoutMkLst>
        </pc:sldLayoutChg>
        <pc:sldLayoutChg chg="del">
          <pc:chgData name="WRAP of DC" userId="a77f82a2b4855222" providerId="LiveId" clId="{C18F2BCC-8977-452E-B5AA-15A53BB13A41}" dt="2022-12-18T14:22:48.101" v="0" actId="700"/>
          <pc:sldLayoutMkLst>
            <pc:docMk/>
            <pc:sldMasterMk cId="3003030425" sldId="2147483648"/>
            <pc:sldLayoutMk cId="4032860077" sldId="2147483657"/>
          </pc:sldLayoutMkLst>
        </pc:sldLayoutChg>
        <pc:sldLayoutChg chg="del">
          <pc:chgData name="WRAP of DC" userId="a77f82a2b4855222" providerId="LiveId" clId="{C18F2BCC-8977-452E-B5AA-15A53BB13A41}" dt="2022-12-18T14:22:48.101" v="0" actId="700"/>
          <pc:sldLayoutMkLst>
            <pc:docMk/>
            <pc:sldMasterMk cId="3003030425" sldId="2147483648"/>
            <pc:sldLayoutMk cId="4076570171" sldId="2147483658"/>
          </pc:sldLayoutMkLst>
        </pc:sldLayoutChg>
        <pc:sldLayoutChg chg="del">
          <pc:chgData name="WRAP of DC" userId="a77f82a2b4855222" providerId="LiveId" clId="{C18F2BCC-8977-452E-B5AA-15A53BB13A41}" dt="2022-12-18T14:22:48.101" v="0" actId="700"/>
          <pc:sldLayoutMkLst>
            <pc:docMk/>
            <pc:sldMasterMk cId="3003030425" sldId="2147483648"/>
            <pc:sldLayoutMk cId="276990297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8FC5AA-110D-4A99-9F96-837CB6CB623D}" type="datetimeFigureOut">
              <a:rPr lang="en-US" smtClean="0"/>
              <a:t>12/17/2022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DE36D5-C647-48A5-981D-21BA68FE9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315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2" name="Slide Image Placeholder 1">
            <a:extLst>
              <a:ext uri="{FF2B5EF4-FFF2-40B4-BE49-F238E27FC236}">
                <a16:creationId xmlns:a16="http://schemas.microsoft.com/office/drawing/2014/main" id="{B7933FBB-F5C2-68D1-441F-9AAA984F368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3523" name="Notes Placeholder 2">
            <a:extLst>
              <a:ext uri="{FF2B5EF4-FFF2-40B4-BE49-F238E27FC236}">
                <a16:creationId xmlns:a16="http://schemas.microsoft.com/office/drawing/2014/main" id="{A61E591F-E491-1BDA-E54A-6FDD0754F92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63524" name="Slide Number Placeholder 3">
            <a:extLst>
              <a:ext uri="{FF2B5EF4-FFF2-40B4-BE49-F238E27FC236}">
                <a16:creationId xmlns:a16="http://schemas.microsoft.com/office/drawing/2014/main" id="{EDF794F0-FEAE-9679-4567-728E6B4CC7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D0DF3C3-10A4-4F72-93A3-DFAEF5868F8A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Slide Image Placeholder 1">
            <a:extLst>
              <a:ext uri="{FF2B5EF4-FFF2-40B4-BE49-F238E27FC236}">
                <a16:creationId xmlns:a16="http://schemas.microsoft.com/office/drawing/2014/main" id="{6BDB3FFC-6CC0-A21B-D8A2-D56A5524CFF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20867" name="Notes Placeholder 2">
            <a:extLst>
              <a:ext uri="{FF2B5EF4-FFF2-40B4-BE49-F238E27FC236}">
                <a16:creationId xmlns:a16="http://schemas.microsoft.com/office/drawing/2014/main" id="{4F0CA923-A8C5-9F67-B625-271E3BA691F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20868" name="Slide Number Placeholder 3">
            <a:extLst>
              <a:ext uri="{FF2B5EF4-FFF2-40B4-BE49-F238E27FC236}">
                <a16:creationId xmlns:a16="http://schemas.microsoft.com/office/drawing/2014/main" id="{2A5AB598-3802-B2B7-4B3B-0960DE34B0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B65B162-5AB9-4982-8A04-1B3D9A06ECB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914" name="Rectangle 2">
            <a:extLst>
              <a:ext uri="{FF2B5EF4-FFF2-40B4-BE49-F238E27FC236}">
                <a16:creationId xmlns:a16="http://schemas.microsoft.com/office/drawing/2014/main" id="{7C8D07A8-37E4-BCC9-BAA8-EA9E2646BD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22915" name="Rectangle 3">
            <a:extLst>
              <a:ext uri="{FF2B5EF4-FFF2-40B4-BE49-F238E27FC236}">
                <a16:creationId xmlns:a16="http://schemas.microsoft.com/office/drawing/2014/main" id="{2D04C8BC-ABC6-CB4A-96B0-35850CCEFF8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90" name="Slide Image Placeholder 1">
            <a:extLst>
              <a:ext uri="{FF2B5EF4-FFF2-40B4-BE49-F238E27FC236}">
                <a16:creationId xmlns:a16="http://schemas.microsoft.com/office/drawing/2014/main" id="{3C034BDA-D129-A7E0-4B27-0292FF774B9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6291" name="Notes Placeholder 2">
            <a:extLst>
              <a:ext uri="{FF2B5EF4-FFF2-40B4-BE49-F238E27FC236}">
                <a16:creationId xmlns:a16="http://schemas.microsoft.com/office/drawing/2014/main" id="{D806F8FF-F27B-5EE5-DAE0-FA9899D8AA4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96292" name="Slide Number Placeholder 3">
            <a:extLst>
              <a:ext uri="{FF2B5EF4-FFF2-40B4-BE49-F238E27FC236}">
                <a16:creationId xmlns:a16="http://schemas.microsoft.com/office/drawing/2014/main" id="{3317F1ED-7658-EBC0-43B9-BC4BC6F13E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8F43F22-F245-4DD4-B37F-BB703FBAE751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Slide Image Placeholder 1">
            <a:extLst>
              <a:ext uri="{FF2B5EF4-FFF2-40B4-BE49-F238E27FC236}">
                <a16:creationId xmlns:a16="http://schemas.microsoft.com/office/drawing/2014/main" id="{1C893A32-2E68-BEF2-961B-B481297ABC7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8339" name="Notes Placeholder 2">
            <a:extLst>
              <a:ext uri="{FF2B5EF4-FFF2-40B4-BE49-F238E27FC236}">
                <a16:creationId xmlns:a16="http://schemas.microsoft.com/office/drawing/2014/main" id="{3F8903AB-8958-D728-7884-FE4B663ED14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98340" name="Slide Number Placeholder 3">
            <a:extLst>
              <a:ext uri="{FF2B5EF4-FFF2-40B4-BE49-F238E27FC236}">
                <a16:creationId xmlns:a16="http://schemas.microsoft.com/office/drawing/2014/main" id="{D6F151BC-202B-A23E-1AEB-DE43D56619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CE2591C-3490-45AF-BB2C-CAB456A5390C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Slide Image Placeholder 1">
            <a:extLst>
              <a:ext uri="{FF2B5EF4-FFF2-40B4-BE49-F238E27FC236}">
                <a16:creationId xmlns:a16="http://schemas.microsoft.com/office/drawing/2014/main" id="{797F1193-ACF7-4B60-4794-F459F1EB8B0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0387" name="Notes Placeholder 2">
            <a:extLst>
              <a:ext uri="{FF2B5EF4-FFF2-40B4-BE49-F238E27FC236}">
                <a16:creationId xmlns:a16="http://schemas.microsoft.com/office/drawing/2014/main" id="{92AE9B2B-F18F-436F-BB0E-D2FE0D9B77D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00388" name="Slide Number Placeholder 3">
            <a:extLst>
              <a:ext uri="{FF2B5EF4-FFF2-40B4-BE49-F238E27FC236}">
                <a16:creationId xmlns:a16="http://schemas.microsoft.com/office/drawing/2014/main" id="{60411FC1-5C62-B243-CF87-1EC81F0811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3F1EBF8-3EC0-45B1-8C51-1C42F98E1BD2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434" name="Slide Image Placeholder 1">
            <a:extLst>
              <a:ext uri="{FF2B5EF4-FFF2-40B4-BE49-F238E27FC236}">
                <a16:creationId xmlns:a16="http://schemas.microsoft.com/office/drawing/2014/main" id="{FB7E4455-8658-14C9-5866-65BDCB19E98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2435" name="Notes Placeholder 2">
            <a:extLst>
              <a:ext uri="{FF2B5EF4-FFF2-40B4-BE49-F238E27FC236}">
                <a16:creationId xmlns:a16="http://schemas.microsoft.com/office/drawing/2014/main" id="{0048F9EC-1977-A0E8-134B-8C40944EFE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02436" name="Slide Number Placeholder 3">
            <a:extLst>
              <a:ext uri="{FF2B5EF4-FFF2-40B4-BE49-F238E27FC236}">
                <a16:creationId xmlns:a16="http://schemas.microsoft.com/office/drawing/2014/main" id="{0517A401-288C-8CB3-43B8-B93F7E42AF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9CC5379-A33F-44BF-AD3A-A30D283D1C85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482" name="Slide Image Placeholder 1">
            <a:extLst>
              <a:ext uri="{FF2B5EF4-FFF2-40B4-BE49-F238E27FC236}">
                <a16:creationId xmlns:a16="http://schemas.microsoft.com/office/drawing/2014/main" id="{586E531E-CEF7-E08A-8339-E89F3849622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4483" name="Notes Placeholder 2">
            <a:extLst>
              <a:ext uri="{FF2B5EF4-FFF2-40B4-BE49-F238E27FC236}">
                <a16:creationId xmlns:a16="http://schemas.microsoft.com/office/drawing/2014/main" id="{00E611AB-5123-2DC8-09CC-86771E7A14C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04484" name="Slide Number Placeholder 3">
            <a:extLst>
              <a:ext uri="{FF2B5EF4-FFF2-40B4-BE49-F238E27FC236}">
                <a16:creationId xmlns:a16="http://schemas.microsoft.com/office/drawing/2014/main" id="{B966837A-6691-E230-7828-B344CD717B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43C05C4-821D-4942-8C7D-CF31505F09CA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530" name="Rectangle 2">
            <a:extLst>
              <a:ext uri="{FF2B5EF4-FFF2-40B4-BE49-F238E27FC236}">
                <a16:creationId xmlns:a16="http://schemas.microsoft.com/office/drawing/2014/main" id="{4A17A8B4-BC61-786B-606A-BFBD1C1FEF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6531" name="Rectangle 3">
            <a:extLst>
              <a:ext uri="{FF2B5EF4-FFF2-40B4-BE49-F238E27FC236}">
                <a16:creationId xmlns:a16="http://schemas.microsoft.com/office/drawing/2014/main" id="{8DDC6200-0EAA-EF1A-1484-C8BC113CB75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Slide Image Placeholder 1">
            <a:extLst>
              <a:ext uri="{FF2B5EF4-FFF2-40B4-BE49-F238E27FC236}">
                <a16:creationId xmlns:a16="http://schemas.microsoft.com/office/drawing/2014/main" id="{1861E2C8-3159-A82E-0E56-C94C545528B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8579" name="Notes Placeholder 2">
            <a:extLst>
              <a:ext uri="{FF2B5EF4-FFF2-40B4-BE49-F238E27FC236}">
                <a16:creationId xmlns:a16="http://schemas.microsoft.com/office/drawing/2014/main" id="{F19A972D-93C2-01B0-10EF-F922B841AFB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08580" name="Slide Number Placeholder 3">
            <a:extLst>
              <a:ext uri="{FF2B5EF4-FFF2-40B4-BE49-F238E27FC236}">
                <a16:creationId xmlns:a16="http://schemas.microsoft.com/office/drawing/2014/main" id="{211EC560-8868-4D64-6135-0DACCDAC84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4C60314-F9B5-4A66-8C32-C49F34729006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26" name="Slide Image Placeholder 1">
            <a:extLst>
              <a:ext uri="{FF2B5EF4-FFF2-40B4-BE49-F238E27FC236}">
                <a16:creationId xmlns:a16="http://schemas.microsoft.com/office/drawing/2014/main" id="{F0740E41-AB0A-B2FA-0117-AB3E61F3380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627" name="Notes Placeholder 2">
            <a:extLst>
              <a:ext uri="{FF2B5EF4-FFF2-40B4-BE49-F238E27FC236}">
                <a16:creationId xmlns:a16="http://schemas.microsoft.com/office/drawing/2014/main" id="{6C3DA8BD-B91C-898F-A5D7-00DC70E74E5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10628" name="Slide Number Placeholder 3">
            <a:extLst>
              <a:ext uri="{FF2B5EF4-FFF2-40B4-BE49-F238E27FC236}">
                <a16:creationId xmlns:a16="http://schemas.microsoft.com/office/drawing/2014/main" id="{BEB444A0-07F7-F660-CD25-26E2CF7C1F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1D172A2-9062-48AD-ACF1-AA54CF19D58E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70" name="Rectangle 2">
            <a:extLst>
              <a:ext uri="{FF2B5EF4-FFF2-40B4-BE49-F238E27FC236}">
                <a16:creationId xmlns:a16="http://schemas.microsoft.com/office/drawing/2014/main" id="{EF0D53E6-2549-BEB0-A67C-2D8EE3AD7B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5571" name="Rectangle 3">
            <a:extLst>
              <a:ext uri="{FF2B5EF4-FFF2-40B4-BE49-F238E27FC236}">
                <a16:creationId xmlns:a16="http://schemas.microsoft.com/office/drawing/2014/main" id="{B7DD0397-F3A8-3F03-142F-00DECE355AD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674" name="Slide Image Placeholder 1">
            <a:extLst>
              <a:ext uri="{FF2B5EF4-FFF2-40B4-BE49-F238E27FC236}">
                <a16:creationId xmlns:a16="http://schemas.microsoft.com/office/drawing/2014/main" id="{35D88C09-ACF8-EBBE-6C87-ED49E13C627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2675" name="Notes Placeholder 2">
            <a:extLst>
              <a:ext uri="{FF2B5EF4-FFF2-40B4-BE49-F238E27FC236}">
                <a16:creationId xmlns:a16="http://schemas.microsoft.com/office/drawing/2014/main" id="{1FCA9E58-8D85-DBD3-EE70-967DC9530EC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12676" name="Slide Number Placeholder 3">
            <a:extLst>
              <a:ext uri="{FF2B5EF4-FFF2-40B4-BE49-F238E27FC236}">
                <a16:creationId xmlns:a16="http://schemas.microsoft.com/office/drawing/2014/main" id="{38E55D74-00C8-A540-0A79-E3A9A2C92A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102D8C0-E4C4-4DC7-A4B6-6B713AC7863C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722" name="Rectangle 2">
            <a:extLst>
              <a:ext uri="{FF2B5EF4-FFF2-40B4-BE49-F238E27FC236}">
                <a16:creationId xmlns:a16="http://schemas.microsoft.com/office/drawing/2014/main" id="{48C7FE20-D1A9-7618-3C88-DC25593268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4723" name="Rectangle 3">
            <a:extLst>
              <a:ext uri="{FF2B5EF4-FFF2-40B4-BE49-F238E27FC236}">
                <a16:creationId xmlns:a16="http://schemas.microsoft.com/office/drawing/2014/main" id="{7FB40080-DB50-82B9-1FC3-8F34AF179E1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0" name="Slide Image Placeholder 1">
            <a:extLst>
              <a:ext uri="{FF2B5EF4-FFF2-40B4-BE49-F238E27FC236}">
                <a16:creationId xmlns:a16="http://schemas.microsoft.com/office/drawing/2014/main" id="{424D0590-0427-EBE5-59D8-F41DE6A8808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6771" name="Notes Placeholder 2">
            <a:extLst>
              <a:ext uri="{FF2B5EF4-FFF2-40B4-BE49-F238E27FC236}">
                <a16:creationId xmlns:a16="http://schemas.microsoft.com/office/drawing/2014/main" id="{FFA41A4E-F189-A98D-94C0-0998F3F04B5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16772" name="Slide Number Placeholder 3">
            <a:extLst>
              <a:ext uri="{FF2B5EF4-FFF2-40B4-BE49-F238E27FC236}">
                <a16:creationId xmlns:a16="http://schemas.microsoft.com/office/drawing/2014/main" id="{BF97515C-D73D-6C7C-460E-BDF5D24446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DA401E8-3F28-47CB-91D8-39D4920C8A47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>
            <a:extLst>
              <a:ext uri="{FF2B5EF4-FFF2-40B4-BE49-F238E27FC236}">
                <a16:creationId xmlns:a16="http://schemas.microsoft.com/office/drawing/2014/main" id="{24E161D2-6902-C54D-2D26-07C9EAC8B1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8819" name="Rectangle 3">
            <a:extLst>
              <a:ext uri="{FF2B5EF4-FFF2-40B4-BE49-F238E27FC236}">
                <a16:creationId xmlns:a16="http://schemas.microsoft.com/office/drawing/2014/main" id="{E5383C87-B90D-A7C7-5FEE-C43CD81C5AA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962" name="Slide Image Placeholder 1">
            <a:extLst>
              <a:ext uri="{FF2B5EF4-FFF2-40B4-BE49-F238E27FC236}">
                <a16:creationId xmlns:a16="http://schemas.microsoft.com/office/drawing/2014/main" id="{B9C7C675-138A-46DA-5111-AF89BA6CDAD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24963" name="Notes Placeholder 2">
            <a:extLst>
              <a:ext uri="{FF2B5EF4-FFF2-40B4-BE49-F238E27FC236}">
                <a16:creationId xmlns:a16="http://schemas.microsoft.com/office/drawing/2014/main" id="{311F876B-FB71-D794-BC72-8C8F41E2F57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24964" name="Slide Number Placeholder 3">
            <a:extLst>
              <a:ext uri="{FF2B5EF4-FFF2-40B4-BE49-F238E27FC236}">
                <a16:creationId xmlns:a16="http://schemas.microsoft.com/office/drawing/2014/main" id="{459604F9-4844-E725-DEF7-5D5B592E51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308076C-7FDE-4694-A486-2829C5941EA4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010" name="Slide Image Placeholder 1">
            <a:extLst>
              <a:ext uri="{FF2B5EF4-FFF2-40B4-BE49-F238E27FC236}">
                <a16:creationId xmlns:a16="http://schemas.microsoft.com/office/drawing/2014/main" id="{FEB1388C-8FC7-F1BE-6C63-5B3C0322692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27011" name="Notes Placeholder 2">
            <a:extLst>
              <a:ext uri="{FF2B5EF4-FFF2-40B4-BE49-F238E27FC236}">
                <a16:creationId xmlns:a16="http://schemas.microsoft.com/office/drawing/2014/main" id="{C0AE3852-6EF8-73F6-5D29-3FA74B1D4A8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27012" name="Slide Number Placeholder 3">
            <a:extLst>
              <a:ext uri="{FF2B5EF4-FFF2-40B4-BE49-F238E27FC236}">
                <a16:creationId xmlns:a16="http://schemas.microsoft.com/office/drawing/2014/main" id="{4B9E0CFE-244E-B5C1-B492-6F0D527B9F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E1C285F-9944-4478-B377-3387F2ED0FE2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058" name="Slide Image Placeholder 1">
            <a:extLst>
              <a:ext uri="{FF2B5EF4-FFF2-40B4-BE49-F238E27FC236}">
                <a16:creationId xmlns:a16="http://schemas.microsoft.com/office/drawing/2014/main" id="{807B9B4F-A41F-4761-8654-49A6121A50B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29059" name="Notes Placeholder 2">
            <a:extLst>
              <a:ext uri="{FF2B5EF4-FFF2-40B4-BE49-F238E27FC236}">
                <a16:creationId xmlns:a16="http://schemas.microsoft.com/office/drawing/2014/main" id="{CD4759E7-CFB0-E3CA-367C-2054E2EACB2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29060" name="Slide Number Placeholder 3">
            <a:extLst>
              <a:ext uri="{FF2B5EF4-FFF2-40B4-BE49-F238E27FC236}">
                <a16:creationId xmlns:a16="http://schemas.microsoft.com/office/drawing/2014/main" id="{25CFC905-012B-F550-728F-06A21F67AE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77CB9F-490C-4649-A841-6EDF8D683A3D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Slide Image Placeholder 1">
            <a:extLst>
              <a:ext uri="{FF2B5EF4-FFF2-40B4-BE49-F238E27FC236}">
                <a16:creationId xmlns:a16="http://schemas.microsoft.com/office/drawing/2014/main" id="{D5E55C80-8F15-A93E-4721-1F684BC897F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1107" name="Notes Placeholder 2">
            <a:extLst>
              <a:ext uri="{FF2B5EF4-FFF2-40B4-BE49-F238E27FC236}">
                <a16:creationId xmlns:a16="http://schemas.microsoft.com/office/drawing/2014/main" id="{B19F6C4C-BC03-97FF-FD55-0723FD7248D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31108" name="Slide Number Placeholder 3">
            <a:extLst>
              <a:ext uri="{FF2B5EF4-FFF2-40B4-BE49-F238E27FC236}">
                <a16:creationId xmlns:a16="http://schemas.microsoft.com/office/drawing/2014/main" id="{6562239E-0FED-9AD7-8593-BA0A3B862F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D389A5B-CB8B-4FF5-8511-1E884257C6CB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154" name="Slide Image Placeholder 1">
            <a:extLst>
              <a:ext uri="{FF2B5EF4-FFF2-40B4-BE49-F238E27FC236}">
                <a16:creationId xmlns:a16="http://schemas.microsoft.com/office/drawing/2014/main" id="{4C4CBE29-FCE7-4940-DAD8-6DD3841D779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3155" name="Notes Placeholder 2">
            <a:extLst>
              <a:ext uri="{FF2B5EF4-FFF2-40B4-BE49-F238E27FC236}">
                <a16:creationId xmlns:a16="http://schemas.microsoft.com/office/drawing/2014/main" id="{96FC8C22-F75F-106C-C6FA-C96E9D2546D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33156" name="Slide Number Placeholder 3">
            <a:extLst>
              <a:ext uri="{FF2B5EF4-FFF2-40B4-BE49-F238E27FC236}">
                <a16:creationId xmlns:a16="http://schemas.microsoft.com/office/drawing/2014/main" id="{AE00BCB3-B541-1FEF-E612-B17EF54C7D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7924F51-1C93-4BD2-A057-121278C7173A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202" name="Slide Image Placeholder 1">
            <a:extLst>
              <a:ext uri="{FF2B5EF4-FFF2-40B4-BE49-F238E27FC236}">
                <a16:creationId xmlns:a16="http://schemas.microsoft.com/office/drawing/2014/main" id="{EEA6DDEF-8476-9BFF-56E9-FF4B13603BD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5203" name="Notes Placeholder 2">
            <a:extLst>
              <a:ext uri="{FF2B5EF4-FFF2-40B4-BE49-F238E27FC236}">
                <a16:creationId xmlns:a16="http://schemas.microsoft.com/office/drawing/2014/main" id="{BBCCE81B-AD79-C350-88C6-A5F15B4E9CA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35204" name="Slide Number Placeholder 3">
            <a:extLst>
              <a:ext uri="{FF2B5EF4-FFF2-40B4-BE49-F238E27FC236}">
                <a16:creationId xmlns:a16="http://schemas.microsoft.com/office/drawing/2014/main" id="{5C9A42BD-F65C-22F4-CA1B-DAF6320B04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343624-0DC6-4B51-B9B7-B5AD978EB532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Slide Image Placeholder 1">
            <a:extLst>
              <a:ext uri="{FF2B5EF4-FFF2-40B4-BE49-F238E27FC236}">
                <a16:creationId xmlns:a16="http://schemas.microsoft.com/office/drawing/2014/main" id="{9DE4163B-B14A-1018-A499-CBC2FD0DB75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7619" name="Notes Placeholder 2">
            <a:extLst>
              <a:ext uri="{FF2B5EF4-FFF2-40B4-BE49-F238E27FC236}">
                <a16:creationId xmlns:a16="http://schemas.microsoft.com/office/drawing/2014/main" id="{909A5BE6-27BB-9FA1-10BF-FB047598534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67620" name="Slide Number Placeholder 3">
            <a:extLst>
              <a:ext uri="{FF2B5EF4-FFF2-40B4-BE49-F238E27FC236}">
                <a16:creationId xmlns:a16="http://schemas.microsoft.com/office/drawing/2014/main" id="{1B65634B-2A0E-ABF2-D1FF-6412A338D5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11385E4-BA06-48DF-8775-233E8884E40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250" name="Slide Image Placeholder 1">
            <a:extLst>
              <a:ext uri="{FF2B5EF4-FFF2-40B4-BE49-F238E27FC236}">
                <a16:creationId xmlns:a16="http://schemas.microsoft.com/office/drawing/2014/main" id="{1F49B1AC-1C30-A0AA-7480-ADAD8E30CBD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7251" name="Notes Placeholder 2">
            <a:extLst>
              <a:ext uri="{FF2B5EF4-FFF2-40B4-BE49-F238E27FC236}">
                <a16:creationId xmlns:a16="http://schemas.microsoft.com/office/drawing/2014/main" id="{447957CF-7A16-FCBB-2D26-5732953B3C8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37252" name="Slide Number Placeholder 3">
            <a:extLst>
              <a:ext uri="{FF2B5EF4-FFF2-40B4-BE49-F238E27FC236}">
                <a16:creationId xmlns:a16="http://schemas.microsoft.com/office/drawing/2014/main" id="{DB6A9596-AAE6-A7AE-AC22-85F3F14804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1FF9FA5-D9E0-4BE8-A60A-F87A81F3E5BA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298" name="Slide Image Placeholder 1">
            <a:extLst>
              <a:ext uri="{FF2B5EF4-FFF2-40B4-BE49-F238E27FC236}">
                <a16:creationId xmlns:a16="http://schemas.microsoft.com/office/drawing/2014/main" id="{CE1611C8-3F02-E325-4BDD-8910766B610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9299" name="Notes Placeholder 2">
            <a:extLst>
              <a:ext uri="{FF2B5EF4-FFF2-40B4-BE49-F238E27FC236}">
                <a16:creationId xmlns:a16="http://schemas.microsoft.com/office/drawing/2014/main" id="{3FBF0D5D-3659-BFB5-EE38-D0E2EC4B114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39300" name="Slide Number Placeholder 3">
            <a:extLst>
              <a:ext uri="{FF2B5EF4-FFF2-40B4-BE49-F238E27FC236}">
                <a16:creationId xmlns:a16="http://schemas.microsoft.com/office/drawing/2014/main" id="{17F2907B-3114-EB03-37AA-C1F9FF4370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D875F0B-8417-4690-A6B0-FF8F5688A5F6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346" name="Rectangle 2">
            <a:extLst>
              <a:ext uri="{FF2B5EF4-FFF2-40B4-BE49-F238E27FC236}">
                <a16:creationId xmlns:a16="http://schemas.microsoft.com/office/drawing/2014/main" id="{4C8AE152-4B62-F898-94CF-F325617F02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1347" name="Rectangle 3">
            <a:extLst>
              <a:ext uri="{FF2B5EF4-FFF2-40B4-BE49-F238E27FC236}">
                <a16:creationId xmlns:a16="http://schemas.microsoft.com/office/drawing/2014/main" id="{71E86F37-7E0E-336B-CD5D-BBBC2595E2B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394" name="Slide Image Placeholder 1">
            <a:extLst>
              <a:ext uri="{FF2B5EF4-FFF2-40B4-BE49-F238E27FC236}">
                <a16:creationId xmlns:a16="http://schemas.microsoft.com/office/drawing/2014/main" id="{AF563D8E-51D9-BC55-FFC1-C9459612532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3395" name="Notes Placeholder 2">
            <a:extLst>
              <a:ext uri="{FF2B5EF4-FFF2-40B4-BE49-F238E27FC236}">
                <a16:creationId xmlns:a16="http://schemas.microsoft.com/office/drawing/2014/main" id="{5A6967FD-C509-4C79-B3DD-D341611EDAF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43396" name="Slide Number Placeholder 3">
            <a:extLst>
              <a:ext uri="{FF2B5EF4-FFF2-40B4-BE49-F238E27FC236}">
                <a16:creationId xmlns:a16="http://schemas.microsoft.com/office/drawing/2014/main" id="{B12A904E-6816-703F-35B2-23F4453ACA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6157BD7-6BC7-4052-8121-18768B5295DC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442" name="Slide Image Placeholder 1">
            <a:extLst>
              <a:ext uri="{FF2B5EF4-FFF2-40B4-BE49-F238E27FC236}">
                <a16:creationId xmlns:a16="http://schemas.microsoft.com/office/drawing/2014/main" id="{43A7E1BF-8F6C-E957-529A-5C5B1D313CF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5443" name="Notes Placeholder 2">
            <a:extLst>
              <a:ext uri="{FF2B5EF4-FFF2-40B4-BE49-F238E27FC236}">
                <a16:creationId xmlns:a16="http://schemas.microsoft.com/office/drawing/2014/main" id="{23118165-7BDC-0E41-1E14-01963470801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45444" name="Slide Number Placeholder 3">
            <a:extLst>
              <a:ext uri="{FF2B5EF4-FFF2-40B4-BE49-F238E27FC236}">
                <a16:creationId xmlns:a16="http://schemas.microsoft.com/office/drawing/2014/main" id="{4CCBE0E7-402F-4429-85A6-9AD918B228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3E62BDD-2C3B-45F9-8622-D69BDBD7BE24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490" name="Slide Image Placeholder 1">
            <a:extLst>
              <a:ext uri="{FF2B5EF4-FFF2-40B4-BE49-F238E27FC236}">
                <a16:creationId xmlns:a16="http://schemas.microsoft.com/office/drawing/2014/main" id="{B738B7BA-78F2-604F-490D-5546A75B3F6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7491" name="Notes Placeholder 2">
            <a:extLst>
              <a:ext uri="{FF2B5EF4-FFF2-40B4-BE49-F238E27FC236}">
                <a16:creationId xmlns:a16="http://schemas.microsoft.com/office/drawing/2014/main" id="{86D6DC15-EDDF-5458-EA1B-920AA593C31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47492" name="Slide Number Placeholder 3">
            <a:extLst>
              <a:ext uri="{FF2B5EF4-FFF2-40B4-BE49-F238E27FC236}">
                <a16:creationId xmlns:a16="http://schemas.microsoft.com/office/drawing/2014/main" id="{2781B088-FBE3-AAA2-81CC-D245BDAF7B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1495C52-1371-43D4-83BA-DE4CDCC18480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>
            <a:extLst>
              <a:ext uri="{FF2B5EF4-FFF2-40B4-BE49-F238E27FC236}">
                <a16:creationId xmlns:a16="http://schemas.microsoft.com/office/drawing/2014/main" id="{8DF9E903-2B49-6553-8B73-B01F61D20F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9539" name="Rectangle 3">
            <a:extLst>
              <a:ext uri="{FF2B5EF4-FFF2-40B4-BE49-F238E27FC236}">
                <a16:creationId xmlns:a16="http://schemas.microsoft.com/office/drawing/2014/main" id="{AC4B28F3-AFF4-BA8A-37C0-E772EEBFF24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586" name="Slide Image Placeholder 1">
            <a:extLst>
              <a:ext uri="{FF2B5EF4-FFF2-40B4-BE49-F238E27FC236}">
                <a16:creationId xmlns:a16="http://schemas.microsoft.com/office/drawing/2014/main" id="{F913A79A-FC47-C237-7AA7-C493D22D8F1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1587" name="Notes Placeholder 2">
            <a:extLst>
              <a:ext uri="{FF2B5EF4-FFF2-40B4-BE49-F238E27FC236}">
                <a16:creationId xmlns:a16="http://schemas.microsoft.com/office/drawing/2014/main" id="{55367020-9810-6A71-17DE-617AE3135E3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51588" name="Slide Number Placeholder 3">
            <a:extLst>
              <a:ext uri="{FF2B5EF4-FFF2-40B4-BE49-F238E27FC236}">
                <a16:creationId xmlns:a16="http://schemas.microsoft.com/office/drawing/2014/main" id="{9D6491C6-26A2-B4D5-76E0-3982E0561E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4874C97-73D5-44E3-8C3A-993423492845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634" name="Slide Image Placeholder 1">
            <a:extLst>
              <a:ext uri="{FF2B5EF4-FFF2-40B4-BE49-F238E27FC236}">
                <a16:creationId xmlns:a16="http://schemas.microsoft.com/office/drawing/2014/main" id="{3FE30CEE-6FAB-99D6-BE9F-DAC1245BF6F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3635" name="Notes Placeholder 2">
            <a:extLst>
              <a:ext uri="{FF2B5EF4-FFF2-40B4-BE49-F238E27FC236}">
                <a16:creationId xmlns:a16="http://schemas.microsoft.com/office/drawing/2014/main" id="{1A47707F-F9DB-42F5-E445-883749EC0FB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53636" name="Slide Number Placeholder 3">
            <a:extLst>
              <a:ext uri="{FF2B5EF4-FFF2-40B4-BE49-F238E27FC236}">
                <a16:creationId xmlns:a16="http://schemas.microsoft.com/office/drawing/2014/main" id="{481CD7BC-172F-8883-6EE6-D5F3953A52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4945E15-8FFD-4638-9251-5A7E49001A11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682" name="Slide Image Placeholder 1">
            <a:extLst>
              <a:ext uri="{FF2B5EF4-FFF2-40B4-BE49-F238E27FC236}">
                <a16:creationId xmlns:a16="http://schemas.microsoft.com/office/drawing/2014/main" id="{294AE43D-AEEC-2709-EE26-9F310CA502B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5683" name="Notes Placeholder 2">
            <a:extLst>
              <a:ext uri="{FF2B5EF4-FFF2-40B4-BE49-F238E27FC236}">
                <a16:creationId xmlns:a16="http://schemas.microsoft.com/office/drawing/2014/main" id="{8FC64380-5A3B-6DDB-9912-B004E070082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55684" name="Slide Number Placeholder 3">
            <a:extLst>
              <a:ext uri="{FF2B5EF4-FFF2-40B4-BE49-F238E27FC236}">
                <a16:creationId xmlns:a16="http://schemas.microsoft.com/office/drawing/2014/main" id="{5EE9F688-F807-E923-1595-C41D81950E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75BFB69-6C99-4AFD-8FDA-8578C9319B79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6" name="Rectangle 2">
            <a:extLst>
              <a:ext uri="{FF2B5EF4-FFF2-40B4-BE49-F238E27FC236}">
                <a16:creationId xmlns:a16="http://schemas.microsoft.com/office/drawing/2014/main" id="{F2BE522A-84DB-26CA-FEF6-1D7270FD2C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9667" name="Rectangle 3">
            <a:extLst>
              <a:ext uri="{FF2B5EF4-FFF2-40B4-BE49-F238E27FC236}">
                <a16:creationId xmlns:a16="http://schemas.microsoft.com/office/drawing/2014/main" id="{0D1FAF29-8759-CAEA-F250-D58EF878267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730" name="Slide Image Placeholder 1">
            <a:extLst>
              <a:ext uri="{FF2B5EF4-FFF2-40B4-BE49-F238E27FC236}">
                <a16:creationId xmlns:a16="http://schemas.microsoft.com/office/drawing/2014/main" id="{F1D34944-C9FE-6F13-EBBA-7C98ECB5616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7731" name="Notes Placeholder 2">
            <a:extLst>
              <a:ext uri="{FF2B5EF4-FFF2-40B4-BE49-F238E27FC236}">
                <a16:creationId xmlns:a16="http://schemas.microsoft.com/office/drawing/2014/main" id="{DE2241A2-C1FD-0C6A-F07F-0599E58E1E4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57732" name="Slide Number Placeholder 3">
            <a:extLst>
              <a:ext uri="{FF2B5EF4-FFF2-40B4-BE49-F238E27FC236}">
                <a16:creationId xmlns:a16="http://schemas.microsoft.com/office/drawing/2014/main" id="{30940D0D-AB87-E85B-B6F2-39067643A5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66F1153-280D-4B4F-9340-CCF9730E7A78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8" name="Slide Image Placeholder 1">
            <a:extLst>
              <a:ext uri="{FF2B5EF4-FFF2-40B4-BE49-F238E27FC236}">
                <a16:creationId xmlns:a16="http://schemas.microsoft.com/office/drawing/2014/main" id="{E27321DC-329E-4FCB-3742-16F4457F333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9779" name="Notes Placeholder 2">
            <a:extLst>
              <a:ext uri="{FF2B5EF4-FFF2-40B4-BE49-F238E27FC236}">
                <a16:creationId xmlns:a16="http://schemas.microsoft.com/office/drawing/2014/main" id="{350DDB7C-EB3B-D654-A43A-46155F337CC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59780" name="Slide Number Placeholder 3">
            <a:extLst>
              <a:ext uri="{FF2B5EF4-FFF2-40B4-BE49-F238E27FC236}">
                <a16:creationId xmlns:a16="http://schemas.microsoft.com/office/drawing/2014/main" id="{9E50D661-9CF1-ACE2-4622-68F0B57E6A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2396736-BE7F-4B0D-85D7-36F98F15D526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14" name="Slide Image Placeholder 1">
            <a:extLst>
              <a:ext uri="{FF2B5EF4-FFF2-40B4-BE49-F238E27FC236}">
                <a16:creationId xmlns:a16="http://schemas.microsoft.com/office/drawing/2014/main" id="{19073B03-66DF-A6EB-53DF-FF8D7163985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1715" name="Notes Placeholder 2">
            <a:extLst>
              <a:ext uri="{FF2B5EF4-FFF2-40B4-BE49-F238E27FC236}">
                <a16:creationId xmlns:a16="http://schemas.microsoft.com/office/drawing/2014/main" id="{42E417C9-412F-6E39-2745-207B491AEF1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71716" name="Slide Number Placeholder 3">
            <a:extLst>
              <a:ext uri="{FF2B5EF4-FFF2-40B4-BE49-F238E27FC236}">
                <a16:creationId xmlns:a16="http://schemas.microsoft.com/office/drawing/2014/main" id="{C70322BE-5530-955A-5B1A-9D82393E99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8EF9C59-3809-449B-BEED-D8A7D78D152F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098" name="Slide Image Placeholder 1">
            <a:extLst>
              <a:ext uri="{FF2B5EF4-FFF2-40B4-BE49-F238E27FC236}">
                <a16:creationId xmlns:a16="http://schemas.microsoft.com/office/drawing/2014/main" id="{7EFA8FF4-74D9-55F6-DAB1-89B22C67331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8099" name="Notes Placeholder 2">
            <a:extLst>
              <a:ext uri="{FF2B5EF4-FFF2-40B4-BE49-F238E27FC236}">
                <a16:creationId xmlns:a16="http://schemas.microsoft.com/office/drawing/2014/main" id="{FE4ABB67-766A-5ED8-6EAF-1D4E1C8273D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88100" name="Slide Number Placeholder 3">
            <a:extLst>
              <a:ext uri="{FF2B5EF4-FFF2-40B4-BE49-F238E27FC236}">
                <a16:creationId xmlns:a16="http://schemas.microsoft.com/office/drawing/2014/main" id="{8CEA36AC-1E60-814F-138B-4ADED65F65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0BB7EEB-EF70-4E56-A4B9-5A8E4F6D44BC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6" name="Rectangle 2">
            <a:extLst>
              <a:ext uri="{FF2B5EF4-FFF2-40B4-BE49-F238E27FC236}">
                <a16:creationId xmlns:a16="http://schemas.microsoft.com/office/drawing/2014/main" id="{5F55A700-A29C-44A7-EB01-4C0CC04F0E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0147" name="Rectangle 3">
            <a:extLst>
              <a:ext uri="{FF2B5EF4-FFF2-40B4-BE49-F238E27FC236}">
                <a16:creationId xmlns:a16="http://schemas.microsoft.com/office/drawing/2014/main" id="{C1CCC775-0A48-2376-FF18-E5CB4854191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4" name="Slide Image Placeholder 1">
            <a:extLst>
              <a:ext uri="{FF2B5EF4-FFF2-40B4-BE49-F238E27FC236}">
                <a16:creationId xmlns:a16="http://schemas.microsoft.com/office/drawing/2014/main" id="{8AB753EF-0692-C7A5-9BC7-77D8D7F5958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2195" name="Notes Placeholder 2">
            <a:extLst>
              <a:ext uri="{FF2B5EF4-FFF2-40B4-BE49-F238E27FC236}">
                <a16:creationId xmlns:a16="http://schemas.microsoft.com/office/drawing/2014/main" id="{44812885-27DD-7AD7-3C1B-6093D69D86B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92196" name="Slide Number Placeholder 3">
            <a:extLst>
              <a:ext uri="{FF2B5EF4-FFF2-40B4-BE49-F238E27FC236}">
                <a16:creationId xmlns:a16="http://schemas.microsoft.com/office/drawing/2014/main" id="{6886BEAA-7214-79E7-8AA7-9F4A5D8AA2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4E17325-D799-488A-B801-81796C906EBD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242" name="Rectangle 2">
            <a:extLst>
              <a:ext uri="{FF2B5EF4-FFF2-40B4-BE49-F238E27FC236}">
                <a16:creationId xmlns:a16="http://schemas.microsoft.com/office/drawing/2014/main" id="{05C8AF3F-BD35-0195-219A-FB56241351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4243" name="Rectangle 3">
            <a:extLst>
              <a:ext uri="{FF2B5EF4-FFF2-40B4-BE49-F238E27FC236}">
                <a16:creationId xmlns:a16="http://schemas.microsoft.com/office/drawing/2014/main" id="{0D401AE4-7AE8-52B7-B3E1-1E142B93148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FINAL MECPPTMasthead3-18">
            <a:extLst>
              <a:ext uri="{FF2B5EF4-FFF2-40B4-BE49-F238E27FC236}">
                <a16:creationId xmlns:a16="http://schemas.microsoft.com/office/drawing/2014/main" id="{2843228F-C56D-37E6-02EB-0769AD1C396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140450"/>
            <a:ext cx="11277600" cy="61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81600"/>
            <a:ext cx="64008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54611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FINAL MECPPTMasthead3-18">
            <a:extLst>
              <a:ext uri="{FF2B5EF4-FFF2-40B4-BE49-F238E27FC236}">
                <a16:creationId xmlns:a16="http://schemas.microsoft.com/office/drawing/2014/main" id="{EE42AC09-BED4-4EC3-7508-287882BABA3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140450"/>
            <a:ext cx="11277600" cy="61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8">
            <a:extLst>
              <a:ext uri="{FF2B5EF4-FFF2-40B4-BE49-F238E27FC236}">
                <a16:creationId xmlns:a16="http://schemas.microsoft.com/office/drawing/2014/main" id="{157C826A-403C-B853-79A0-B7945CE3B86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80800" y="6400800"/>
            <a:ext cx="406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dirty="0">
                <a:solidFill>
                  <a:schemeClr val="bg1"/>
                </a:solidFill>
                <a:latin typeface="Arial" pitchFamily="-105" charset="0"/>
                <a:ea typeface="Arial" pitchFamily="-105" charset="0"/>
                <a:cs typeface="Arial" pitchFamily="-105" charset="0"/>
              </a:rPr>
              <a:t>1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8783C6-E17B-E40D-40A4-E373876EBC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5B4F5054-033A-42B3-BF48-4968F8495F28}" type="datetime1">
              <a:rPr lang="en-US" altLang="en-US"/>
              <a:pPr/>
              <a:t>12/17/2022</a:t>
            </a:fld>
            <a:r>
              <a:rPr lang="en-US" altLang="en-US"/>
              <a:t>5.2008</a:t>
            </a:r>
          </a:p>
        </p:txBody>
      </p:sp>
    </p:spTree>
    <p:extLst>
      <p:ext uri="{BB962C8B-B14F-4D97-AF65-F5344CB8AC3E}">
        <p14:creationId xmlns:p14="http://schemas.microsoft.com/office/powerpoint/2010/main" val="1234994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ey Concep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Kite">
            <a:extLst>
              <a:ext uri="{FF2B5EF4-FFF2-40B4-BE49-F238E27FC236}">
                <a16:creationId xmlns:a16="http://schemas.microsoft.com/office/drawing/2014/main" id="{6D1711B5-D672-CDA5-9910-2E85351152D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4101" y="77789"/>
            <a:ext cx="937684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0" descr="FINAL MECPPTMasthead3-18">
            <a:extLst>
              <a:ext uri="{FF2B5EF4-FFF2-40B4-BE49-F238E27FC236}">
                <a16:creationId xmlns:a16="http://schemas.microsoft.com/office/drawing/2014/main" id="{0063EBCF-3058-CA6A-2CC1-309117DA99B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984" y="6180139"/>
            <a:ext cx="11749616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66476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2" descr="Kite">
            <a:extLst>
              <a:ext uri="{FF2B5EF4-FFF2-40B4-BE49-F238E27FC236}">
                <a16:creationId xmlns:a16="http://schemas.microsoft.com/office/drawing/2014/main" id="{40C3E90A-2B7B-2F0D-325C-0DCB73151D3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4101" y="77789"/>
            <a:ext cx="937684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3" descr="FINAL MECPPTMasthead3-18">
            <a:extLst>
              <a:ext uri="{FF2B5EF4-FFF2-40B4-BE49-F238E27FC236}">
                <a16:creationId xmlns:a16="http://schemas.microsoft.com/office/drawing/2014/main" id="{6C1582D4-BEFB-56EA-F025-FAF75069CF3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984" y="6180139"/>
            <a:ext cx="11749616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40132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3600" y="2133600"/>
            <a:ext cx="40132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41609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2" descr="Kite">
            <a:extLst>
              <a:ext uri="{FF2B5EF4-FFF2-40B4-BE49-F238E27FC236}">
                <a16:creationId xmlns:a16="http://schemas.microsoft.com/office/drawing/2014/main" id="{6FD3AE5B-4CDB-9EB3-EA72-4D8CF6D3063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4101" y="77789"/>
            <a:ext cx="937684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3" descr="FINAL MECPPTMasthead3-18">
            <a:extLst>
              <a:ext uri="{FF2B5EF4-FFF2-40B4-BE49-F238E27FC236}">
                <a16:creationId xmlns:a16="http://schemas.microsoft.com/office/drawing/2014/main" id="{C4218F54-F81F-BE41-CDE3-3E3B39D8AA8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984" y="6180139"/>
            <a:ext cx="11749616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68122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 descr="Kite">
            <a:extLst>
              <a:ext uri="{FF2B5EF4-FFF2-40B4-BE49-F238E27FC236}">
                <a16:creationId xmlns:a16="http://schemas.microsoft.com/office/drawing/2014/main" id="{AEDFCD64-9009-237C-0F81-75787260520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4101" y="77789"/>
            <a:ext cx="937684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12" descr="FINAL MECPPTMasthead3-18">
            <a:extLst>
              <a:ext uri="{FF2B5EF4-FFF2-40B4-BE49-F238E27FC236}">
                <a16:creationId xmlns:a16="http://schemas.microsoft.com/office/drawing/2014/main" id="{DF715CDF-74A2-33E9-4154-C1645EEF350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984" y="6180139"/>
            <a:ext cx="11749616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4864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r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3" descr="Kite">
            <a:extLst>
              <a:ext uri="{FF2B5EF4-FFF2-40B4-BE49-F238E27FC236}">
                <a16:creationId xmlns:a16="http://schemas.microsoft.com/office/drawing/2014/main" id="{FF809D44-0ADB-5948-A020-236AE5F5DC7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4101" y="77789"/>
            <a:ext cx="937684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4" descr="FINAL MECPPTMasthead3-18">
            <a:extLst>
              <a:ext uri="{FF2B5EF4-FFF2-40B4-BE49-F238E27FC236}">
                <a16:creationId xmlns:a16="http://schemas.microsoft.com/office/drawing/2014/main" id="{0AC0162C-5C70-E2F6-18F9-7BA98542756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984" y="6180139"/>
            <a:ext cx="11749616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66270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C04CD7A2-48B8-E40E-B32F-3E28F576A3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 dirty="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C871136-57AE-FACD-5DCB-4F2DC35A18D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753A3382-C741-4F03-B833-7500E22D75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9979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oolbox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FINAL MECPPTMasthead3-18">
            <a:extLst>
              <a:ext uri="{FF2B5EF4-FFF2-40B4-BE49-F238E27FC236}">
                <a16:creationId xmlns:a16="http://schemas.microsoft.com/office/drawing/2014/main" id="{CA4BBC30-4A8D-C66F-FB03-938C8E41748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984" y="6180139"/>
            <a:ext cx="11749616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8" descr="Kite">
            <a:extLst>
              <a:ext uri="{FF2B5EF4-FFF2-40B4-BE49-F238E27FC236}">
                <a16:creationId xmlns:a16="http://schemas.microsoft.com/office/drawing/2014/main" id="{2114BACF-F660-F61F-6639-3B93485569A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4101" y="77789"/>
            <a:ext cx="937684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914400" y="2438400"/>
            <a:ext cx="7315200" cy="4800600"/>
          </a:xfrm>
        </p:spPr>
        <p:txBody>
          <a:bodyPr/>
          <a:lstStyle>
            <a:lvl1pPr>
              <a:buNone/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ClipArt Placeholder 8"/>
          <p:cNvSpPr>
            <a:spLocks noGrp="1"/>
          </p:cNvSpPr>
          <p:nvPr>
            <p:ph type="clipArt" sz="quarter" idx="14"/>
          </p:nvPr>
        </p:nvSpPr>
        <p:spPr>
          <a:xfrm>
            <a:off x="7213600" y="7467600"/>
            <a:ext cx="1219200" cy="9144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5" name="Date Placeholder 2">
            <a:extLst>
              <a:ext uri="{FF2B5EF4-FFF2-40B4-BE49-F238E27FC236}">
                <a16:creationId xmlns:a16="http://schemas.microsoft.com/office/drawing/2014/main" id="{2C4980FE-C612-6399-62FB-EB51BB569FD9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 dirty="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7F027591-8CB6-42F2-5AE3-755EB1E9807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fld id="{BC51DDBA-0B0B-4330-B192-FB4EE23853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06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RAP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FINAL MECPPTMasthead3-18">
            <a:extLst>
              <a:ext uri="{FF2B5EF4-FFF2-40B4-BE49-F238E27FC236}">
                <a16:creationId xmlns:a16="http://schemas.microsoft.com/office/drawing/2014/main" id="{D1A978E6-DADE-0FE6-B01B-CD36057DC33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85" y="6140450"/>
            <a:ext cx="12103100" cy="66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1" descr="Kite">
            <a:extLst>
              <a:ext uri="{FF2B5EF4-FFF2-40B4-BE49-F238E27FC236}">
                <a16:creationId xmlns:a16="http://schemas.microsoft.com/office/drawing/2014/main" id="{C97BC305-31D6-7FBF-C666-F587B2D5A5A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4101" y="77789"/>
            <a:ext cx="937684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3600" b="0"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016000" y="2590800"/>
            <a:ext cx="7010400" cy="3733800"/>
          </a:xfrm>
        </p:spPr>
        <p:txBody>
          <a:bodyPr/>
          <a:lstStyle>
            <a:lvl1pPr>
              <a:buNone/>
              <a:defRPr sz="2800" baseline="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>
              <a:buNone/>
              <a:defRPr sz="28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DB6B6F41-B95A-AB3A-C7F1-EADBB595505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9347200" y="6172200"/>
            <a:ext cx="162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456E2C1F-0C92-46AC-993B-07E2AA4126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4142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8C1A"/>
            </a:gs>
            <a:gs pos="100000">
              <a:srgbClr val="FFEBD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325D39D-48D2-6CD2-98F1-DA8DA250815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E0B7FBD6-081C-1E49-9A16-F68977F9C04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95390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8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8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8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8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8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8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8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8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8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976E3FF-DB68-17F3-6040-B8D1A20D9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7"/>
            <a:ext cx="10972800" cy="5026827"/>
          </a:xfrm>
        </p:spPr>
        <p:txBody>
          <a:bodyPr/>
          <a:lstStyle/>
          <a:p>
            <a:r>
              <a:rPr lang="en-US" sz="2800" b="1" dirty="0">
                <a:latin typeface="Century" panose="02040604050505020304" pitchFamily="18" charset="0"/>
              </a:rPr>
              <a:t>WRAP Seminar I:  Developing a Wellness Recovery Action Plan</a:t>
            </a:r>
            <a:br>
              <a:rPr lang="en-US" sz="2800" b="1" dirty="0">
                <a:latin typeface="Century" panose="02040604050505020304" pitchFamily="18" charset="0"/>
              </a:rPr>
            </a:br>
            <a:br>
              <a:rPr lang="en-US" sz="2800" b="1" dirty="0">
                <a:latin typeface="Century" panose="02040604050505020304" pitchFamily="18" charset="0"/>
              </a:rPr>
            </a:br>
            <a:r>
              <a:rPr lang="en-US" sz="2800" b="1" dirty="0">
                <a:latin typeface="Century" panose="02040604050505020304" pitchFamily="18" charset="0"/>
              </a:rPr>
              <a:t>Session III</a:t>
            </a:r>
            <a:br>
              <a:rPr lang="en-US" sz="2800" b="1" dirty="0">
                <a:latin typeface="Century" panose="02040604050505020304" pitchFamily="18" charset="0"/>
              </a:rPr>
            </a:br>
            <a:br>
              <a:rPr lang="en-US" sz="2800" b="1" dirty="0">
                <a:latin typeface="Century" panose="02040604050505020304" pitchFamily="18" charset="0"/>
              </a:rPr>
            </a:br>
            <a:r>
              <a:rPr lang="en-US" sz="2800" b="1" dirty="0">
                <a:latin typeface="Century" panose="02040604050505020304" pitchFamily="18" charset="0"/>
              </a:rPr>
              <a:t>Wellness Toolbox</a:t>
            </a:r>
            <a:br>
              <a:rPr lang="en-US" sz="2800" b="1" dirty="0">
                <a:latin typeface="Century" panose="02040604050505020304" pitchFamily="18" charset="0"/>
              </a:rPr>
            </a:br>
            <a:r>
              <a:rPr lang="en-US" sz="2800" b="1" dirty="0">
                <a:latin typeface="Century" panose="02040604050505020304" pitchFamily="18" charset="0"/>
              </a:rPr>
              <a:t>Continued </a:t>
            </a:r>
          </a:p>
        </p:txBody>
      </p:sp>
    </p:spTree>
    <p:extLst>
      <p:ext uri="{BB962C8B-B14F-4D97-AF65-F5344CB8AC3E}">
        <p14:creationId xmlns:p14="http://schemas.microsoft.com/office/powerpoint/2010/main" val="4569825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218" name="Rectangle 3">
            <a:extLst>
              <a:ext uri="{FF2B5EF4-FFF2-40B4-BE49-F238E27FC236}">
                <a16:creationId xmlns:a16="http://schemas.microsoft.com/office/drawing/2014/main" id="{D11BBF2D-9349-EB40-2908-BEEDA0B3CE18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514600" y="1905000"/>
            <a:ext cx="7467600" cy="1524000"/>
          </a:xfrm>
        </p:spPr>
        <p:txBody>
          <a:bodyPr/>
          <a:lstStyle/>
          <a:p>
            <a:pPr marL="114300" lvl="1" indent="0">
              <a:lnSpc>
                <a:spcPct val="130000"/>
              </a:lnSpc>
              <a:buClr>
                <a:schemeClr val="tx2"/>
              </a:buClr>
              <a:buNone/>
            </a:pPr>
            <a:r>
              <a:rPr lang="en-US" altLang="en-US" sz="2400">
                <a:latin typeface="Arial" panose="020B0604020202020204" pitchFamily="34" charset="0"/>
              </a:rPr>
              <a:t>Keep your writings in a private place so they will be seen only by you, unless you choose to show them to someone else.</a:t>
            </a:r>
          </a:p>
          <a:p>
            <a:pPr marL="0" indent="0" algn="ctr"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393219" name="Title 5">
            <a:extLst>
              <a:ext uri="{FF2B5EF4-FFF2-40B4-BE49-F238E27FC236}">
                <a16:creationId xmlns:a16="http://schemas.microsoft.com/office/drawing/2014/main" id="{723565CF-265E-B1A4-4A90-4FA157FB96C7}"/>
              </a:ext>
            </a:extLst>
          </p:cNvPr>
          <p:cNvSpPr>
            <a:spLocks/>
          </p:cNvSpPr>
          <p:nvPr/>
        </p:nvSpPr>
        <p:spPr bwMode="auto">
          <a:xfrm>
            <a:off x="1905000" y="3810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800" b="1">
                <a:solidFill>
                  <a:prstClr val="black"/>
                </a:solidFill>
                <a:ea typeface="ＭＳ Ｐゴシック"/>
              </a:rPr>
              <a:t>Journaling</a:t>
            </a:r>
          </a:p>
        </p:txBody>
      </p:sp>
      <p:sp>
        <p:nvSpPr>
          <p:cNvPr id="393220" name="Slide Number Placeholder 4">
            <a:extLst>
              <a:ext uri="{FF2B5EF4-FFF2-40B4-BE49-F238E27FC236}">
                <a16:creationId xmlns:a16="http://schemas.microsoft.com/office/drawing/2014/main" id="{DFA0292B-7AA3-486C-B17B-7F272C8085E5}"/>
              </a:ext>
            </a:extLst>
          </p:cNvPr>
          <p:cNvSpPr txBox="1">
            <a:spLocks noGrp="1"/>
          </p:cNvSpPr>
          <p:nvPr/>
        </p:nvSpPr>
        <p:spPr bwMode="auto">
          <a:xfrm>
            <a:off x="9220200" y="6248400"/>
            <a:ext cx="12192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prstClr val="white"/>
                </a:solidFill>
                <a:latin typeface="Verdana" panose="020B0604030504040204" pitchFamily="34" charset="0"/>
                <a:ea typeface="ＭＳ Ｐゴシック"/>
              </a:rPr>
              <a:t>186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42" name="Title 4">
            <a:extLst>
              <a:ext uri="{FF2B5EF4-FFF2-40B4-BE49-F238E27FC236}">
                <a16:creationId xmlns:a16="http://schemas.microsoft.com/office/drawing/2014/main" id="{C136C015-108A-B849-992A-5AA0BB0BA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304800"/>
            <a:ext cx="8229600" cy="1143000"/>
          </a:xfrm>
        </p:spPr>
        <p:txBody>
          <a:bodyPr/>
          <a:lstStyle/>
          <a:p>
            <a:r>
              <a:rPr lang="en-US" altLang="en-US" sz="3800" b="1">
                <a:latin typeface="Arial" panose="020B0604020202020204" pitchFamily="34" charset="0"/>
              </a:rPr>
              <a:t>Exercise</a:t>
            </a:r>
          </a:p>
        </p:txBody>
      </p:sp>
      <p:sp>
        <p:nvSpPr>
          <p:cNvPr id="419843" name="Content Placeholder 5">
            <a:extLst>
              <a:ext uri="{FF2B5EF4-FFF2-40B4-BE49-F238E27FC236}">
                <a16:creationId xmlns:a16="http://schemas.microsoft.com/office/drawing/2014/main" id="{47DDA986-4348-38EE-5168-DC9F6B90152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133600" y="1752600"/>
            <a:ext cx="8001000" cy="1295400"/>
          </a:xfrm>
        </p:spPr>
        <p:txBody>
          <a:bodyPr/>
          <a:lstStyle/>
          <a:p>
            <a:r>
              <a:rPr lang="en-US" altLang="en-US" sz="2400">
                <a:latin typeface="Arial" panose="020B0604020202020204" pitchFamily="34" charset="0"/>
              </a:rPr>
              <a:t>	Exercise is the cheapest and often the easiest way to help yourself feel better.</a:t>
            </a:r>
          </a:p>
          <a:p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419844" name="Slide Number Placeholder 4">
            <a:extLst>
              <a:ext uri="{FF2B5EF4-FFF2-40B4-BE49-F238E27FC236}">
                <a16:creationId xmlns:a16="http://schemas.microsoft.com/office/drawing/2014/main" id="{05656C3C-015F-8B4F-FF64-5746AA50D782}"/>
              </a:ext>
            </a:extLst>
          </p:cNvPr>
          <p:cNvSpPr txBox="1">
            <a:spLocks noGrp="1"/>
          </p:cNvSpPr>
          <p:nvPr/>
        </p:nvSpPr>
        <p:spPr bwMode="auto">
          <a:xfrm>
            <a:off x="9220200" y="6248400"/>
            <a:ext cx="12192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prstClr val="white"/>
                </a:solidFill>
                <a:latin typeface="Verdana" panose="020B0604030504040204" pitchFamily="34" charset="0"/>
                <a:ea typeface="ＭＳ Ｐゴシック"/>
              </a:rPr>
              <a:t>199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3">
            <a:extLst>
              <a:ext uri="{FF2B5EF4-FFF2-40B4-BE49-F238E27FC236}">
                <a16:creationId xmlns:a16="http://schemas.microsoft.com/office/drawing/2014/main" id="{C9D63D31-4343-80F0-AD89-83686182921A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667000" y="1771650"/>
            <a:ext cx="7391400" cy="3028950"/>
          </a:xfrm>
        </p:spPr>
        <p:txBody>
          <a:bodyPr/>
          <a:lstStyle/>
          <a:p>
            <a:pPr marL="114300" lvl="1" indent="0">
              <a:lnSpc>
                <a:spcPct val="130000"/>
              </a:lnSpc>
              <a:buClr>
                <a:schemeClr val="tx2"/>
              </a:buClr>
              <a:buNone/>
            </a:pPr>
            <a:r>
              <a:rPr lang="en-US" altLang="en-US" sz="2400">
                <a:latin typeface="Arial" panose="020B0604020202020204" pitchFamily="34" charset="0"/>
              </a:rPr>
              <a:t>Movement, anything you enjoy doing, can help you stay well, and feel better when you are not feeling well. This includes things like:</a:t>
            </a:r>
          </a:p>
          <a:p>
            <a:pPr marL="114300" lvl="1" indent="0">
              <a:lnSpc>
                <a:spcPct val="130000"/>
              </a:lnSpc>
              <a:buClr>
                <a:schemeClr val="tx2"/>
              </a:buClr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marL="114300" lvl="1" indent="0">
              <a:lnSpc>
                <a:spcPct val="130000"/>
              </a:lnSpc>
              <a:buClr>
                <a:schemeClr val="tx2"/>
              </a:buClr>
              <a:buNone/>
            </a:pPr>
            <a:r>
              <a:rPr lang="en-US" altLang="en-US" sz="2400">
                <a:latin typeface="Arial" panose="020B0604020202020204" pitchFamily="34" charset="0"/>
              </a:rPr>
              <a:t>Walking, dancing, running, biking, swimming, climbing stairs, gardening.</a:t>
            </a:r>
          </a:p>
          <a:p>
            <a:pPr marL="0" indent="0" algn="ctr"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421891" name="Title 4">
            <a:extLst>
              <a:ext uri="{FF2B5EF4-FFF2-40B4-BE49-F238E27FC236}">
                <a16:creationId xmlns:a16="http://schemas.microsoft.com/office/drawing/2014/main" id="{949F34CC-4110-0CAD-B162-DF4C07EB350C}"/>
              </a:ext>
            </a:extLst>
          </p:cNvPr>
          <p:cNvSpPr>
            <a:spLocks/>
          </p:cNvSpPr>
          <p:nvPr/>
        </p:nvSpPr>
        <p:spPr bwMode="auto">
          <a:xfrm>
            <a:off x="1981200" y="3810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800" b="1">
                <a:solidFill>
                  <a:prstClr val="black"/>
                </a:solidFill>
                <a:ea typeface="ＭＳ Ｐゴシック"/>
              </a:rPr>
              <a:t>Exercise</a:t>
            </a:r>
          </a:p>
        </p:txBody>
      </p:sp>
      <p:sp>
        <p:nvSpPr>
          <p:cNvPr id="421892" name="Slide Number Placeholder 4">
            <a:extLst>
              <a:ext uri="{FF2B5EF4-FFF2-40B4-BE49-F238E27FC236}">
                <a16:creationId xmlns:a16="http://schemas.microsoft.com/office/drawing/2014/main" id="{CA0042C5-467C-5DC8-EB33-A02838FE07DE}"/>
              </a:ext>
            </a:extLst>
          </p:cNvPr>
          <p:cNvSpPr txBox="1">
            <a:spLocks noGrp="1"/>
          </p:cNvSpPr>
          <p:nvPr/>
        </p:nvSpPr>
        <p:spPr bwMode="auto">
          <a:xfrm>
            <a:off x="9220200" y="6248400"/>
            <a:ext cx="12192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prstClr val="white"/>
                </a:solidFill>
                <a:latin typeface="Verdana" panose="020B0604030504040204" pitchFamily="34" charset="0"/>
                <a:ea typeface="ＭＳ Ｐゴシック"/>
              </a:rPr>
              <a:t>200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6" name="Title 4">
            <a:extLst>
              <a:ext uri="{FF2B5EF4-FFF2-40B4-BE49-F238E27FC236}">
                <a16:creationId xmlns:a16="http://schemas.microsoft.com/office/drawing/2014/main" id="{9F391AB7-B2F6-F546-852C-F5246D5EC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381000"/>
            <a:ext cx="8229600" cy="1143000"/>
          </a:xfrm>
        </p:spPr>
        <p:txBody>
          <a:bodyPr/>
          <a:lstStyle/>
          <a:p>
            <a:r>
              <a:rPr lang="en-US" altLang="en-US" sz="3800" b="1">
                <a:latin typeface="Arial" panose="020B0604020202020204" pitchFamily="34" charset="0"/>
              </a:rPr>
              <a:t>Nutrition &amp; Diet</a:t>
            </a:r>
          </a:p>
        </p:txBody>
      </p:sp>
      <p:sp>
        <p:nvSpPr>
          <p:cNvPr id="395267" name="Content Placeholder 5">
            <a:extLst>
              <a:ext uri="{FF2B5EF4-FFF2-40B4-BE49-F238E27FC236}">
                <a16:creationId xmlns:a16="http://schemas.microsoft.com/office/drawing/2014/main" id="{7C72E032-DD8E-DF30-08C3-7F8F6791E27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667000" y="1905000"/>
            <a:ext cx="7086600" cy="1143000"/>
          </a:xfrm>
        </p:spPr>
        <p:txBody>
          <a:bodyPr/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en-US" altLang="en-US" sz="2400">
                <a:latin typeface="Arial" panose="020B0604020202020204" pitchFamily="34" charset="0"/>
              </a:rPr>
              <a:t>	What you eat affects the way you feel!  </a:t>
            </a:r>
            <a:endParaRPr lang="en-US" altLang="en-US" sz="2400" b="1">
              <a:latin typeface="Arial" panose="020B0604020202020204" pitchFamily="34" charset="0"/>
            </a:endParaRPr>
          </a:p>
        </p:txBody>
      </p:sp>
      <p:sp>
        <p:nvSpPr>
          <p:cNvPr id="395268" name="Slide Number Placeholder 4">
            <a:extLst>
              <a:ext uri="{FF2B5EF4-FFF2-40B4-BE49-F238E27FC236}">
                <a16:creationId xmlns:a16="http://schemas.microsoft.com/office/drawing/2014/main" id="{137DF197-CA73-4CA8-EA24-BBD9EC6606A3}"/>
              </a:ext>
            </a:extLst>
          </p:cNvPr>
          <p:cNvSpPr txBox="1">
            <a:spLocks noGrp="1"/>
          </p:cNvSpPr>
          <p:nvPr/>
        </p:nvSpPr>
        <p:spPr bwMode="auto">
          <a:xfrm>
            <a:off x="9220200" y="6248400"/>
            <a:ext cx="12192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prstClr val="white"/>
                </a:solidFill>
                <a:latin typeface="Verdana" panose="020B0604030504040204" pitchFamily="34" charset="0"/>
                <a:ea typeface="ＭＳ Ｐゴシック"/>
              </a:rPr>
              <a:t>187</a:t>
            </a:r>
          </a:p>
        </p:txBody>
      </p:sp>
      <p:pic>
        <p:nvPicPr>
          <p:cNvPr id="395269" name="Picture 9" descr="food">
            <a:extLst>
              <a:ext uri="{FF2B5EF4-FFF2-40B4-BE49-F238E27FC236}">
                <a16:creationId xmlns:a16="http://schemas.microsoft.com/office/drawing/2014/main" id="{554CBC03-E680-29EE-00CF-4CE4AB3F6E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895601"/>
            <a:ext cx="1792288" cy="270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4" name="Text Placeholder 7">
            <a:extLst>
              <a:ext uri="{FF2B5EF4-FFF2-40B4-BE49-F238E27FC236}">
                <a16:creationId xmlns:a16="http://schemas.microsoft.com/office/drawing/2014/main" id="{AF7D91EE-3727-696D-BD1E-D230638DBC3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14600" y="1600200"/>
            <a:ext cx="7315200" cy="4000500"/>
          </a:xfrm>
        </p:spPr>
        <p:txBody>
          <a:bodyPr/>
          <a:lstStyle/>
          <a:p>
            <a:pPr marL="457200" lvl="1" indent="-342900">
              <a:lnSpc>
                <a:spcPct val="120000"/>
              </a:lnSpc>
              <a:spcBef>
                <a:spcPct val="50000"/>
              </a:spcBef>
              <a:buNone/>
            </a:pPr>
            <a:r>
              <a:rPr lang="en-US" altLang="en-US" sz="2400">
                <a:latin typeface="Arial" panose="020B0604020202020204" pitchFamily="34" charset="0"/>
              </a:rPr>
              <a:t>A healthy daily diet usually includes:</a:t>
            </a:r>
          </a:p>
          <a:p>
            <a:pPr marL="457200" lvl="1" indent="-342900">
              <a:lnSpc>
                <a:spcPct val="120000"/>
              </a:lnSpc>
              <a:spcBef>
                <a:spcPct val="50000"/>
              </a:spcBef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marL="457200" lvl="1" indent="-342900">
              <a:lnSpc>
                <a:spcPct val="120000"/>
              </a:lnSpc>
              <a:spcBef>
                <a:spcPct val="50000"/>
              </a:spcBef>
              <a:buClr>
                <a:schemeClr val="tx1"/>
              </a:buClr>
            </a:pPr>
            <a:r>
              <a:rPr lang="en-US" altLang="en-US" sz="2400">
                <a:latin typeface="Arial" panose="020B0604020202020204" pitchFamily="34" charset="0"/>
              </a:rPr>
              <a:t>Five or more servings of vegetables and fruit</a:t>
            </a:r>
          </a:p>
          <a:p>
            <a:pPr marL="457200" lvl="1" indent="-342900">
              <a:lnSpc>
                <a:spcPct val="120000"/>
              </a:lnSpc>
              <a:spcBef>
                <a:spcPct val="50000"/>
              </a:spcBef>
              <a:buClr>
                <a:schemeClr val="tx1"/>
              </a:buClr>
            </a:pPr>
            <a:r>
              <a:rPr lang="en-US" altLang="en-US" sz="2400">
                <a:latin typeface="Arial" panose="020B0604020202020204" pitchFamily="34" charset="0"/>
              </a:rPr>
              <a:t>Six servings of complex carbohydrates like whole grain breads and cereals</a:t>
            </a:r>
          </a:p>
          <a:p>
            <a:pPr marL="457200" lvl="1" indent="-342900">
              <a:buClr>
                <a:schemeClr val="tx1"/>
              </a:buClr>
            </a:pPr>
            <a:r>
              <a:rPr lang="en-US" altLang="en-US" sz="2400">
                <a:latin typeface="Arial" panose="020B0604020202020204" pitchFamily="34" charset="0"/>
              </a:rPr>
              <a:t>And at  least six glasses of water a day</a:t>
            </a:r>
            <a:endParaRPr lang="en-US" altLang="en-US" sz="2000">
              <a:latin typeface="Arial" panose="020B0604020202020204" pitchFamily="34" charset="0"/>
            </a:endParaRPr>
          </a:p>
        </p:txBody>
      </p:sp>
      <p:sp>
        <p:nvSpPr>
          <p:cNvPr id="397315" name="Title 4">
            <a:extLst>
              <a:ext uri="{FF2B5EF4-FFF2-40B4-BE49-F238E27FC236}">
                <a16:creationId xmlns:a16="http://schemas.microsoft.com/office/drawing/2014/main" id="{A744BF1A-2F17-8FE1-C5DC-EA292686F8BE}"/>
              </a:ext>
            </a:extLst>
          </p:cNvPr>
          <p:cNvSpPr>
            <a:spLocks/>
          </p:cNvSpPr>
          <p:nvPr/>
        </p:nvSpPr>
        <p:spPr bwMode="auto">
          <a:xfrm>
            <a:off x="1981200" y="3810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800" b="1">
                <a:solidFill>
                  <a:prstClr val="black"/>
                </a:solidFill>
                <a:ea typeface="ＭＳ Ｐゴシック"/>
              </a:rPr>
              <a:t>Nutrition &amp; Diet</a:t>
            </a:r>
          </a:p>
        </p:txBody>
      </p:sp>
      <p:sp>
        <p:nvSpPr>
          <p:cNvPr id="397316" name="Slide Number Placeholder 4">
            <a:extLst>
              <a:ext uri="{FF2B5EF4-FFF2-40B4-BE49-F238E27FC236}">
                <a16:creationId xmlns:a16="http://schemas.microsoft.com/office/drawing/2014/main" id="{A5270E08-F57D-0879-CF60-54B6724EFD19}"/>
              </a:ext>
            </a:extLst>
          </p:cNvPr>
          <p:cNvSpPr txBox="1">
            <a:spLocks noGrp="1"/>
          </p:cNvSpPr>
          <p:nvPr/>
        </p:nvSpPr>
        <p:spPr bwMode="auto">
          <a:xfrm>
            <a:off x="9220200" y="6248400"/>
            <a:ext cx="12192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prstClr val="white"/>
                </a:solidFill>
                <a:latin typeface="Verdana" panose="020B0604030504040204" pitchFamily="34" charset="0"/>
                <a:ea typeface="ＭＳ Ｐゴシック"/>
              </a:rPr>
              <a:t>188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2" name="Text Placeholder 7">
            <a:extLst>
              <a:ext uri="{FF2B5EF4-FFF2-40B4-BE49-F238E27FC236}">
                <a16:creationId xmlns:a16="http://schemas.microsoft.com/office/drawing/2014/main" id="{59EFF238-6D4F-E60D-1B4D-7C26537F64D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133600" y="1905000"/>
            <a:ext cx="7620000" cy="3600450"/>
          </a:xfrm>
        </p:spPr>
        <p:txBody>
          <a:bodyPr/>
          <a:lstStyle/>
          <a:p>
            <a:pPr>
              <a:lnSpc>
                <a:spcPct val="13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Arial" panose="020B0604020202020204" pitchFamily="34" charset="0"/>
              </a:rPr>
              <a:t>Relax at meal times and eat slowly.</a:t>
            </a:r>
          </a:p>
          <a:p>
            <a:pPr>
              <a:lnSpc>
                <a:spcPct val="13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lang="en-US" altLang="en-US" sz="2400">
              <a:latin typeface="Arial" panose="020B0604020202020204" pitchFamily="34" charset="0"/>
            </a:endParaRPr>
          </a:p>
          <a:p>
            <a:pPr>
              <a:lnSpc>
                <a:spcPct val="13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Arial" panose="020B0604020202020204" pitchFamily="34" charset="0"/>
              </a:rPr>
              <a:t>Have some easy-to-prepare healthy foods on hand to eat when you don’t feel like cooking.</a:t>
            </a:r>
          </a:p>
          <a:p>
            <a:pPr>
              <a:lnSpc>
                <a:spcPct val="13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lang="en-US" altLang="en-US" sz="2400">
              <a:latin typeface="Arial" panose="020B0604020202020204" pitchFamily="34" charset="0"/>
            </a:endParaRPr>
          </a:p>
          <a:p>
            <a:pPr>
              <a:lnSpc>
                <a:spcPct val="13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Arial" panose="020B0604020202020204" pitchFamily="34" charset="0"/>
              </a:rPr>
              <a:t>You may want to explore using vitamins, minerals, amino acids and herbs to supplement your diet.</a:t>
            </a:r>
          </a:p>
        </p:txBody>
      </p:sp>
      <p:sp>
        <p:nvSpPr>
          <p:cNvPr id="399363" name="Title 4">
            <a:extLst>
              <a:ext uri="{FF2B5EF4-FFF2-40B4-BE49-F238E27FC236}">
                <a16:creationId xmlns:a16="http://schemas.microsoft.com/office/drawing/2014/main" id="{46F556A6-14F2-E872-D203-C6ADD9C32F89}"/>
              </a:ext>
            </a:extLst>
          </p:cNvPr>
          <p:cNvSpPr>
            <a:spLocks/>
          </p:cNvSpPr>
          <p:nvPr/>
        </p:nvSpPr>
        <p:spPr bwMode="auto">
          <a:xfrm>
            <a:off x="1981200" y="3810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800" b="1">
                <a:solidFill>
                  <a:prstClr val="black"/>
                </a:solidFill>
                <a:ea typeface="ＭＳ Ｐゴシック"/>
              </a:rPr>
              <a:t>Nutrition &amp; Diet</a:t>
            </a:r>
          </a:p>
        </p:txBody>
      </p:sp>
      <p:sp>
        <p:nvSpPr>
          <p:cNvPr id="399364" name="Slide Number Placeholder 4">
            <a:extLst>
              <a:ext uri="{FF2B5EF4-FFF2-40B4-BE49-F238E27FC236}">
                <a16:creationId xmlns:a16="http://schemas.microsoft.com/office/drawing/2014/main" id="{B18E7917-50A5-6EBF-CEDE-53B418BBD684}"/>
              </a:ext>
            </a:extLst>
          </p:cNvPr>
          <p:cNvSpPr txBox="1">
            <a:spLocks noGrp="1"/>
          </p:cNvSpPr>
          <p:nvPr/>
        </p:nvSpPr>
        <p:spPr bwMode="auto">
          <a:xfrm>
            <a:off x="9220200" y="6248400"/>
            <a:ext cx="12192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prstClr val="white"/>
                </a:solidFill>
                <a:latin typeface="Verdana" panose="020B0604030504040204" pitchFamily="34" charset="0"/>
                <a:ea typeface="ＭＳ Ｐゴシック"/>
              </a:rPr>
              <a:t>189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10" name="Text Placeholder 7">
            <a:extLst>
              <a:ext uri="{FF2B5EF4-FFF2-40B4-BE49-F238E27FC236}">
                <a16:creationId xmlns:a16="http://schemas.microsoft.com/office/drawing/2014/main" id="{D0DAD2D4-6EA6-5867-5F8D-517A91F2C8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362200" y="1676400"/>
            <a:ext cx="7315200" cy="4572000"/>
          </a:xfrm>
        </p:spPr>
        <p:txBody>
          <a:bodyPr/>
          <a:lstStyle/>
          <a:p>
            <a:r>
              <a:rPr lang="en-US" altLang="en-US" sz="2400">
                <a:latin typeface="Arial" panose="020B0604020202020204" pitchFamily="34" charset="0"/>
              </a:rPr>
              <a:t>	You may notice that you feel better if you avoid or limit your intake of certain things like:</a:t>
            </a:r>
          </a:p>
          <a:p>
            <a:endParaRPr lang="en-US" altLang="en-US" sz="2400">
              <a:latin typeface="Arial" panose="020B0604020202020204" pitchFamily="34" charset="0"/>
            </a:endParaRPr>
          </a:p>
          <a:p>
            <a:pPr lvl="1"/>
            <a:r>
              <a:rPr lang="en-US" altLang="en-US" sz="2400">
                <a:latin typeface="Arial" panose="020B0604020202020204" pitchFamily="34" charset="0"/>
              </a:rPr>
              <a:t>Sugar and Salt</a:t>
            </a:r>
          </a:p>
          <a:p>
            <a:pPr lvl="1"/>
            <a:endParaRPr lang="en-US" altLang="en-US" sz="2400">
              <a:latin typeface="Arial" panose="020B0604020202020204" pitchFamily="34" charset="0"/>
            </a:endParaRPr>
          </a:p>
          <a:p>
            <a:pPr lvl="1"/>
            <a:r>
              <a:rPr lang="en-US" altLang="en-US" sz="2400">
                <a:latin typeface="Arial" panose="020B0604020202020204" pitchFamily="34" charset="0"/>
              </a:rPr>
              <a:t>Caffeine</a:t>
            </a:r>
          </a:p>
          <a:p>
            <a:pPr lvl="1"/>
            <a:endParaRPr lang="en-US" altLang="en-US" sz="2400">
              <a:latin typeface="Arial" panose="020B0604020202020204" pitchFamily="34" charset="0"/>
            </a:endParaRPr>
          </a:p>
          <a:p>
            <a:pPr lvl="1"/>
            <a:r>
              <a:rPr lang="en-US" altLang="en-US" sz="2400">
                <a:latin typeface="Arial" panose="020B0604020202020204" pitchFamily="34" charset="0"/>
              </a:rPr>
              <a:t>Alcohol</a:t>
            </a:r>
          </a:p>
          <a:p>
            <a:pPr lvl="1"/>
            <a:endParaRPr lang="en-US" altLang="en-US" sz="2400">
              <a:latin typeface="Arial" panose="020B0604020202020204" pitchFamily="34" charset="0"/>
            </a:endParaRPr>
          </a:p>
          <a:p>
            <a:pPr lvl="1"/>
            <a:r>
              <a:rPr lang="en-US" altLang="en-US" sz="2400">
                <a:latin typeface="Arial" panose="020B0604020202020204" pitchFamily="34" charset="0"/>
              </a:rPr>
              <a:t>Processed foods</a:t>
            </a:r>
          </a:p>
        </p:txBody>
      </p:sp>
      <p:sp>
        <p:nvSpPr>
          <p:cNvPr id="401411" name="Title 4">
            <a:extLst>
              <a:ext uri="{FF2B5EF4-FFF2-40B4-BE49-F238E27FC236}">
                <a16:creationId xmlns:a16="http://schemas.microsoft.com/office/drawing/2014/main" id="{A95490FE-E543-66D2-8279-1420C9AD96CC}"/>
              </a:ext>
            </a:extLst>
          </p:cNvPr>
          <p:cNvSpPr>
            <a:spLocks/>
          </p:cNvSpPr>
          <p:nvPr/>
        </p:nvSpPr>
        <p:spPr bwMode="auto">
          <a:xfrm>
            <a:off x="1981200" y="3810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800" b="1">
                <a:solidFill>
                  <a:prstClr val="black"/>
                </a:solidFill>
                <a:ea typeface="ＭＳ Ｐゴシック"/>
              </a:rPr>
              <a:t>Nutrition &amp; Diet</a:t>
            </a:r>
          </a:p>
        </p:txBody>
      </p:sp>
      <p:sp>
        <p:nvSpPr>
          <p:cNvPr id="401412" name="Slide Number Placeholder 4">
            <a:extLst>
              <a:ext uri="{FF2B5EF4-FFF2-40B4-BE49-F238E27FC236}">
                <a16:creationId xmlns:a16="http://schemas.microsoft.com/office/drawing/2014/main" id="{2A84F3C0-77A2-5B39-DCB9-483485E44E91}"/>
              </a:ext>
            </a:extLst>
          </p:cNvPr>
          <p:cNvSpPr txBox="1">
            <a:spLocks noGrp="1"/>
          </p:cNvSpPr>
          <p:nvPr/>
        </p:nvSpPr>
        <p:spPr bwMode="auto">
          <a:xfrm>
            <a:off x="9220200" y="6248400"/>
            <a:ext cx="12192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prstClr val="white"/>
                </a:solidFill>
                <a:latin typeface="Verdana" panose="020B0604030504040204" pitchFamily="34" charset="0"/>
                <a:ea typeface="ＭＳ Ｐゴシック"/>
              </a:rPr>
              <a:t>190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458" name="Title 8">
            <a:extLst>
              <a:ext uri="{FF2B5EF4-FFF2-40B4-BE49-F238E27FC236}">
                <a16:creationId xmlns:a16="http://schemas.microsoft.com/office/drawing/2014/main" id="{5A1EFED3-9E12-7F95-FE58-2E2631CDF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7400" y="274638"/>
            <a:ext cx="8153400" cy="1096962"/>
          </a:xfrm>
        </p:spPr>
        <p:txBody>
          <a:bodyPr/>
          <a:lstStyle/>
          <a:p>
            <a:r>
              <a:rPr lang="en-US" altLang="en-US" sz="3800" b="1">
                <a:latin typeface="Arial" panose="020B0604020202020204" pitchFamily="34" charset="0"/>
              </a:rPr>
              <a:t>Is Hypoglycemia</a:t>
            </a:r>
            <a:br>
              <a:rPr lang="en-US" altLang="en-US" sz="3800" b="1">
                <a:latin typeface="Arial" panose="020B0604020202020204" pitchFamily="34" charset="0"/>
              </a:rPr>
            </a:br>
            <a:r>
              <a:rPr lang="en-US" altLang="en-US" sz="3800" b="1">
                <a:latin typeface="Arial" panose="020B0604020202020204" pitchFamily="34" charset="0"/>
              </a:rPr>
              <a:t>affecting the way you feel?</a:t>
            </a:r>
          </a:p>
        </p:txBody>
      </p:sp>
      <p:sp>
        <p:nvSpPr>
          <p:cNvPr id="403459" name="Content Placeholder 9">
            <a:extLst>
              <a:ext uri="{FF2B5EF4-FFF2-40B4-BE49-F238E27FC236}">
                <a16:creationId xmlns:a16="http://schemas.microsoft.com/office/drawing/2014/main" id="{9E7C625F-E9FA-7D7D-ABD9-473DCD34814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38400" y="1600200"/>
            <a:ext cx="7543800" cy="2590800"/>
          </a:xfrm>
        </p:spPr>
        <p:txBody>
          <a:bodyPr/>
          <a:lstStyle/>
          <a:p>
            <a:pPr marL="0" indent="0">
              <a:lnSpc>
                <a:spcPct val="80000"/>
              </a:lnSpc>
            </a:pPr>
            <a:r>
              <a:rPr lang="en-US" altLang="en-US" sz="2400">
                <a:latin typeface="Arial" panose="020B0604020202020204" pitchFamily="34" charset="0"/>
              </a:rPr>
              <a:t>	</a:t>
            </a:r>
          </a:p>
          <a:p>
            <a:pPr marL="0" indent="0">
              <a:lnSpc>
                <a:spcPct val="120000"/>
              </a:lnSpc>
            </a:pPr>
            <a:r>
              <a:rPr lang="en-US" altLang="en-US" sz="2400">
                <a:latin typeface="Arial" panose="020B0604020202020204" pitchFamily="34" charset="0"/>
              </a:rPr>
              <a:t>Hypoglycemia is a drop in blood sugar below the normal level.</a:t>
            </a:r>
          </a:p>
          <a:p>
            <a:pPr marL="0" indent="0">
              <a:lnSpc>
                <a:spcPct val="80000"/>
              </a:lnSpc>
            </a:pPr>
            <a:endParaRPr lang="en-US" altLang="en-US" sz="2400">
              <a:latin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</a:pPr>
            <a:r>
              <a:rPr lang="en-US" altLang="en-US" sz="2400">
                <a:latin typeface="Arial" panose="020B0604020202020204" pitchFamily="34" charset="0"/>
              </a:rPr>
              <a:t>If you think you may have this issue, check it out with your doctor. </a:t>
            </a:r>
          </a:p>
          <a:p>
            <a:pPr marL="0" indent="0">
              <a:lnSpc>
                <a:spcPct val="80000"/>
              </a:lnSpc>
            </a:pPr>
            <a:r>
              <a:rPr lang="en-US" altLang="en-US" sz="2400">
                <a:latin typeface="Arial" panose="020B0604020202020204" pitchFamily="34" charset="0"/>
              </a:rPr>
              <a:t>					</a:t>
            </a:r>
          </a:p>
          <a:p>
            <a:pPr marL="0" indent="0">
              <a:lnSpc>
                <a:spcPct val="80000"/>
              </a:lnSpc>
            </a:pP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403460" name="Slide Number Placeholder 4">
            <a:extLst>
              <a:ext uri="{FF2B5EF4-FFF2-40B4-BE49-F238E27FC236}">
                <a16:creationId xmlns:a16="http://schemas.microsoft.com/office/drawing/2014/main" id="{D27C8037-9DFA-C591-9A09-1CFF9DFC3705}"/>
              </a:ext>
            </a:extLst>
          </p:cNvPr>
          <p:cNvSpPr txBox="1">
            <a:spLocks noGrp="1"/>
          </p:cNvSpPr>
          <p:nvPr/>
        </p:nvSpPr>
        <p:spPr bwMode="auto">
          <a:xfrm>
            <a:off x="9220200" y="6248400"/>
            <a:ext cx="12192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prstClr val="white"/>
                </a:solidFill>
                <a:latin typeface="Verdana" panose="020B0604030504040204" pitchFamily="34" charset="0"/>
                <a:ea typeface="ＭＳ Ｐゴシック"/>
              </a:rPr>
              <a:t>191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506" name="Rectangle 3">
            <a:extLst>
              <a:ext uri="{FF2B5EF4-FFF2-40B4-BE49-F238E27FC236}">
                <a16:creationId xmlns:a16="http://schemas.microsoft.com/office/drawing/2014/main" id="{2076DA03-D387-A63A-0997-8B25B5FC258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667000" y="1371600"/>
            <a:ext cx="7391400" cy="4114800"/>
          </a:xfrm>
        </p:spPr>
        <p:txBody>
          <a:bodyPr/>
          <a:lstStyle/>
          <a:p>
            <a:pPr marL="0" indent="0">
              <a:lnSpc>
                <a:spcPct val="110000"/>
              </a:lnSpc>
              <a:buNone/>
            </a:pPr>
            <a:r>
              <a:rPr lang="en-US" altLang="en-US" sz="2400">
                <a:latin typeface="Arial" panose="020B0604020202020204" pitchFamily="34" charset="0"/>
              </a:rPr>
              <a:t>Signs of hypoglycemia are:</a:t>
            </a:r>
          </a:p>
          <a:p>
            <a:pPr marL="0" indent="0">
              <a:lnSpc>
                <a:spcPct val="110000"/>
              </a:lnSpc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marL="914400" lvl="2" indent="0">
              <a:lnSpc>
                <a:spcPct val="110000"/>
              </a:lnSpc>
              <a:buNone/>
            </a:pPr>
            <a:r>
              <a:rPr lang="en-US" altLang="en-US">
                <a:latin typeface="Arial" panose="020B0604020202020204" pitchFamily="34" charset="0"/>
              </a:rPr>
              <a:t>Lightheadedness</a:t>
            </a:r>
          </a:p>
          <a:p>
            <a:pPr marL="914400" lvl="2" indent="0">
              <a:lnSpc>
                <a:spcPct val="80000"/>
              </a:lnSpc>
              <a:buNone/>
            </a:pPr>
            <a:r>
              <a:rPr lang="en-US" altLang="en-US">
                <a:latin typeface="Arial" panose="020B0604020202020204" pitchFamily="34" charset="0"/>
              </a:rPr>
              <a:t>Trembling</a:t>
            </a:r>
          </a:p>
          <a:p>
            <a:pPr marL="914400" lvl="2" indent="0">
              <a:lnSpc>
                <a:spcPct val="110000"/>
              </a:lnSpc>
              <a:buClr>
                <a:schemeClr val="tx2"/>
              </a:buClr>
              <a:buNone/>
            </a:pPr>
            <a:r>
              <a:rPr lang="en-US" altLang="en-US">
                <a:latin typeface="Arial" panose="020B0604020202020204" pitchFamily="34" charset="0"/>
              </a:rPr>
              <a:t>Unsteadiness </a:t>
            </a:r>
          </a:p>
          <a:p>
            <a:pPr marL="914400" lvl="2" indent="0">
              <a:lnSpc>
                <a:spcPct val="110000"/>
              </a:lnSpc>
              <a:buClr>
                <a:schemeClr val="tx2"/>
              </a:buClr>
              <a:buNone/>
            </a:pPr>
            <a:r>
              <a:rPr lang="en-US" altLang="en-US">
                <a:latin typeface="Arial" panose="020B0604020202020204" pitchFamily="34" charset="0"/>
              </a:rPr>
              <a:t>Weakness</a:t>
            </a:r>
          </a:p>
          <a:p>
            <a:pPr marL="914400" lvl="2" indent="0">
              <a:lnSpc>
                <a:spcPct val="110000"/>
              </a:lnSpc>
              <a:buClr>
                <a:schemeClr val="tx2"/>
              </a:buClr>
              <a:buNone/>
            </a:pPr>
            <a:r>
              <a:rPr lang="en-US" altLang="en-US">
                <a:latin typeface="Arial" panose="020B0604020202020204" pitchFamily="34" charset="0"/>
              </a:rPr>
              <a:t>Irritability</a:t>
            </a:r>
          </a:p>
          <a:p>
            <a:pPr marL="914400" lvl="2" indent="0">
              <a:lnSpc>
                <a:spcPct val="110000"/>
              </a:lnSpc>
              <a:buClr>
                <a:schemeClr val="tx2"/>
              </a:buClr>
              <a:buNone/>
            </a:pPr>
            <a:r>
              <a:rPr lang="en-US" altLang="en-US">
                <a:latin typeface="Arial" panose="020B0604020202020204" pitchFamily="34" charset="0"/>
              </a:rPr>
              <a:t>Heart Palpitations</a:t>
            </a:r>
          </a:p>
        </p:txBody>
      </p:sp>
      <p:sp>
        <p:nvSpPr>
          <p:cNvPr id="405507" name="Title 8">
            <a:extLst>
              <a:ext uri="{FF2B5EF4-FFF2-40B4-BE49-F238E27FC236}">
                <a16:creationId xmlns:a16="http://schemas.microsoft.com/office/drawing/2014/main" id="{9C98FC3B-FF84-1611-17D6-10FA04B7440F}"/>
              </a:ext>
            </a:extLst>
          </p:cNvPr>
          <p:cNvSpPr>
            <a:spLocks/>
          </p:cNvSpPr>
          <p:nvPr/>
        </p:nvSpPr>
        <p:spPr bwMode="auto">
          <a:xfrm>
            <a:off x="1981200" y="381001"/>
            <a:ext cx="8229600" cy="811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800" b="1">
                <a:solidFill>
                  <a:prstClr val="black"/>
                </a:solidFill>
                <a:ea typeface="ＭＳ Ｐゴシック"/>
              </a:rPr>
              <a:t>Hypoglycemia</a:t>
            </a:r>
          </a:p>
        </p:txBody>
      </p:sp>
      <p:sp>
        <p:nvSpPr>
          <p:cNvPr id="405508" name="Slide Number Placeholder 4">
            <a:extLst>
              <a:ext uri="{FF2B5EF4-FFF2-40B4-BE49-F238E27FC236}">
                <a16:creationId xmlns:a16="http://schemas.microsoft.com/office/drawing/2014/main" id="{47F823F9-8128-1C26-065C-CD8F78601C55}"/>
              </a:ext>
            </a:extLst>
          </p:cNvPr>
          <p:cNvSpPr txBox="1">
            <a:spLocks noGrp="1"/>
          </p:cNvSpPr>
          <p:nvPr/>
        </p:nvSpPr>
        <p:spPr bwMode="auto">
          <a:xfrm>
            <a:off x="9220200" y="6248400"/>
            <a:ext cx="12192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prstClr val="white"/>
                </a:solidFill>
                <a:latin typeface="Verdana" panose="020B0604030504040204" pitchFamily="34" charset="0"/>
                <a:ea typeface="ＭＳ Ｐゴシック"/>
              </a:rPr>
              <a:t>192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Title 8">
            <a:extLst>
              <a:ext uri="{FF2B5EF4-FFF2-40B4-BE49-F238E27FC236}">
                <a16:creationId xmlns:a16="http://schemas.microsoft.com/office/drawing/2014/main" id="{A18547D4-13DB-26EB-5DAD-1EB06C2AF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28601"/>
            <a:ext cx="8229600" cy="811213"/>
          </a:xfrm>
        </p:spPr>
        <p:txBody>
          <a:bodyPr/>
          <a:lstStyle/>
          <a:p>
            <a:r>
              <a:rPr lang="en-US" altLang="en-US" sz="3800" b="1">
                <a:latin typeface="Arial" panose="020B0604020202020204" pitchFamily="34" charset="0"/>
              </a:rPr>
              <a:t>Hypoglycemia</a:t>
            </a:r>
          </a:p>
        </p:txBody>
      </p:sp>
      <p:sp>
        <p:nvSpPr>
          <p:cNvPr id="407555" name="Content Placeholder 2">
            <a:extLst>
              <a:ext uri="{FF2B5EF4-FFF2-40B4-BE49-F238E27FC236}">
                <a16:creationId xmlns:a16="http://schemas.microsoft.com/office/drawing/2014/main" id="{A739405F-CBDB-CAB7-0DC3-84FAE7A7F0D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286000" y="1066800"/>
            <a:ext cx="7315200" cy="4800600"/>
          </a:xfrm>
        </p:spPr>
        <p:txBody>
          <a:bodyPr/>
          <a:lstStyle/>
          <a:p>
            <a:r>
              <a:rPr lang="en-US" altLang="en-US" sz="2400">
                <a:latin typeface="Arial" panose="020B0604020202020204" pitchFamily="34" charset="0"/>
              </a:rPr>
              <a:t>You may feel better if you:</a:t>
            </a:r>
          </a:p>
          <a:p>
            <a:pPr lvl="1">
              <a:buFont typeface="Wingdings" panose="05000000000000000000" pitchFamily="2" charset="2"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lvl="1">
              <a:buClr>
                <a:schemeClr val="tx1"/>
              </a:buClr>
            </a:pPr>
            <a:r>
              <a:rPr lang="en-US" altLang="en-US" sz="2400">
                <a:latin typeface="Arial" panose="020B0604020202020204" pitchFamily="34" charset="0"/>
              </a:rPr>
              <a:t>Eat whole grain foods instead of highly processed foods</a:t>
            </a:r>
          </a:p>
          <a:p>
            <a:pPr lvl="1">
              <a:buClr>
                <a:schemeClr val="tx1"/>
              </a:buClr>
              <a:buFont typeface="Wingdings" panose="05000000000000000000" pitchFamily="2" charset="2"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lvl="1">
              <a:buClr>
                <a:schemeClr val="tx1"/>
              </a:buClr>
            </a:pPr>
            <a:r>
              <a:rPr lang="en-US" altLang="en-US" sz="2400">
                <a:latin typeface="Arial" panose="020B0604020202020204" pitchFamily="34" charset="0"/>
              </a:rPr>
              <a:t>Have a healthy snack between meals or eat four or five small meals a day</a:t>
            </a:r>
          </a:p>
          <a:p>
            <a:pPr lvl="1">
              <a:buClr>
                <a:schemeClr val="tx1"/>
              </a:buClr>
            </a:pPr>
            <a:endParaRPr lang="en-US" altLang="en-US" sz="2400">
              <a:latin typeface="Arial" panose="020B0604020202020204" pitchFamily="34" charset="0"/>
            </a:endParaRPr>
          </a:p>
          <a:p>
            <a:pPr lvl="1">
              <a:buClr>
                <a:schemeClr val="tx1"/>
              </a:buClr>
            </a:pPr>
            <a:r>
              <a:rPr lang="en-US" altLang="en-US" sz="2400">
                <a:latin typeface="Arial" panose="020B0604020202020204" pitchFamily="34" charset="0"/>
              </a:rPr>
              <a:t>Avoid simple sugars like the sugar found in most candy, cookies, donuts and dried fruit.  </a:t>
            </a:r>
          </a:p>
          <a:p>
            <a:pPr lvl="1">
              <a:buClr>
                <a:schemeClr val="tx1"/>
              </a:buClr>
            </a:pPr>
            <a:endParaRPr lang="en-US" altLang="en-US" sz="2400">
              <a:latin typeface="Arial" panose="020B0604020202020204" pitchFamily="34" charset="0"/>
            </a:endParaRPr>
          </a:p>
          <a:p>
            <a:pPr lvl="1">
              <a:buClr>
                <a:schemeClr val="tx1"/>
              </a:buClr>
            </a:pPr>
            <a:r>
              <a:rPr lang="en-US" altLang="en-US" sz="2400">
                <a:latin typeface="Arial" panose="020B0604020202020204" pitchFamily="34" charset="0"/>
              </a:rPr>
              <a:t>Dilute fruit juice with water.</a:t>
            </a:r>
          </a:p>
        </p:txBody>
      </p:sp>
      <p:sp>
        <p:nvSpPr>
          <p:cNvPr id="407556" name="Slide Number Placeholder 4">
            <a:extLst>
              <a:ext uri="{FF2B5EF4-FFF2-40B4-BE49-F238E27FC236}">
                <a16:creationId xmlns:a16="http://schemas.microsoft.com/office/drawing/2014/main" id="{4A2EEFFF-DA05-AAD6-CED9-F0562BA3F6E7}"/>
              </a:ext>
            </a:extLst>
          </p:cNvPr>
          <p:cNvSpPr txBox="1">
            <a:spLocks noGrp="1"/>
          </p:cNvSpPr>
          <p:nvPr/>
        </p:nvSpPr>
        <p:spPr bwMode="auto">
          <a:xfrm>
            <a:off x="9220200" y="6248400"/>
            <a:ext cx="12192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prstClr val="white"/>
                </a:solidFill>
                <a:latin typeface="Verdana" panose="020B0604030504040204" pitchFamily="34" charset="0"/>
                <a:ea typeface="ＭＳ Ｐゴシック"/>
              </a:rPr>
              <a:t>193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8" name="Text Placeholder 7">
            <a:extLst>
              <a:ext uri="{FF2B5EF4-FFF2-40B4-BE49-F238E27FC236}">
                <a16:creationId xmlns:a16="http://schemas.microsoft.com/office/drawing/2014/main" id="{1EB150DF-F463-14CB-2DE6-57A061364E3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57400" y="1752600"/>
            <a:ext cx="8153400" cy="2590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>
                <a:latin typeface="Arial" panose="020B0604020202020204" pitchFamily="34" charset="0"/>
                <a:cs typeface="Vrinda" pitchFamily="2" charset="0"/>
              </a:rPr>
              <a:t>	Things you </a:t>
            </a:r>
            <a:r>
              <a:rPr lang="en-US" altLang="en-US" sz="2400">
                <a:latin typeface="Arial" panose="020B0604020202020204" pitchFamily="34" charset="0"/>
              </a:rPr>
              <a:t>love to do are Wellness Tools. </a:t>
            </a:r>
          </a:p>
          <a:p>
            <a:pPr>
              <a:lnSpc>
                <a:spcPct val="90000"/>
              </a:lnSpc>
            </a:pPr>
            <a:endParaRPr lang="en-US" altLang="en-US" sz="2400">
              <a:latin typeface="Arial" panose="020B0604020202020204" pitchFamily="34" charset="0"/>
            </a:endParaRPr>
          </a:p>
          <a:p>
            <a:pPr>
              <a:lnSpc>
                <a:spcPct val="130000"/>
              </a:lnSpc>
              <a:buClr>
                <a:schemeClr val="tx2"/>
              </a:buClr>
            </a:pPr>
            <a:r>
              <a:rPr lang="en-US" altLang="en-US" sz="2400">
                <a:latin typeface="Arial" panose="020B0604020202020204" pitchFamily="34" charset="0"/>
              </a:rPr>
              <a:t>	If you can’t think of very many things you love to do, think of what you really liked to do when you were a child.  That may give you some ideas.  </a:t>
            </a:r>
          </a:p>
          <a:p>
            <a:pPr lvl="1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362499" name="Title 9">
            <a:extLst>
              <a:ext uri="{FF2B5EF4-FFF2-40B4-BE49-F238E27FC236}">
                <a16:creationId xmlns:a16="http://schemas.microsoft.com/office/drawing/2014/main" id="{11585725-2EB7-E89E-5742-F81DA400B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7400" y="381000"/>
            <a:ext cx="8229600" cy="1143000"/>
          </a:xfrm>
        </p:spPr>
        <p:txBody>
          <a:bodyPr/>
          <a:lstStyle/>
          <a:p>
            <a:r>
              <a:rPr lang="en-US" altLang="en-US" sz="3800" b="1">
                <a:latin typeface="Arial" panose="020B0604020202020204" pitchFamily="34" charset="0"/>
              </a:rPr>
              <a:t>Diversionary Activities</a:t>
            </a:r>
          </a:p>
        </p:txBody>
      </p:sp>
      <p:sp>
        <p:nvSpPr>
          <p:cNvPr id="362500" name="Slide Number Placeholder 4">
            <a:extLst>
              <a:ext uri="{FF2B5EF4-FFF2-40B4-BE49-F238E27FC236}">
                <a16:creationId xmlns:a16="http://schemas.microsoft.com/office/drawing/2014/main" id="{B352B11A-71F5-A067-8DF8-3BF9D9F8E565}"/>
              </a:ext>
            </a:extLst>
          </p:cNvPr>
          <p:cNvSpPr txBox="1">
            <a:spLocks noGrp="1"/>
          </p:cNvSpPr>
          <p:nvPr/>
        </p:nvSpPr>
        <p:spPr bwMode="auto">
          <a:xfrm>
            <a:off x="9220200" y="6248400"/>
            <a:ext cx="12192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prstClr val="white"/>
                </a:solidFill>
                <a:latin typeface="Verdana" panose="020B0604030504040204" pitchFamily="34" charset="0"/>
                <a:ea typeface="ＭＳ Ｐゴシック"/>
              </a:rPr>
              <a:t>171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02" name="Title 4">
            <a:extLst>
              <a:ext uri="{FF2B5EF4-FFF2-40B4-BE49-F238E27FC236}">
                <a16:creationId xmlns:a16="http://schemas.microsoft.com/office/drawing/2014/main" id="{226980B1-5172-36B9-498F-CAA167175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800" b="1">
                <a:latin typeface="Arial" panose="020B0604020202020204" pitchFamily="34" charset="0"/>
              </a:rPr>
              <a:t>Light</a:t>
            </a:r>
          </a:p>
        </p:txBody>
      </p:sp>
      <p:sp>
        <p:nvSpPr>
          <p:cNvPr id="409603" name="Content Placeholder 5">
            <a:extLst>
              <a:ext uri="{FF2B5EF4-FFF2-40B4-BE49-F238E27FC236}">
                <a16:creationId xmlns:a16="http://schemas.microsoft.com/office/drawing/2014/main" id="{0B305591-AEDB-8539-7291-4BFCFA3DE6E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286000" y="1752600"/>
            <a:ext cx="7924800" cy="2819400"/>
          </a:xfrm>
        </p:spPr>
        <p:txBody>
          <a:bodyPr/>
          <a:lstStyle/>
          <a:p>
            <a:pPr>
              <a:lnSpc>
                <a:spcPct val="160000"/>
              </a:lnSpc>
            </a:pPr>
            <a:r>
              <a:rPr lang="en-US" altLang="en-US" sz="2400" b="1">
                <a:latin typeface="Arial" panose="020B0604020202020204" pitchFamily="34" charset="0"/>
              </a:rPr>
              <a:t>	</a:t>
            </a:r>
            <a:r>
              <a:rPr lang="en-US" altLang="en-US" sz="2400">
                <a:latin typeface="Arial" panose="020B0604020202020204" pitchFamily="34" charset="0"/>
              </a:rPr>
              <a:t>If you notice that you get more and more depressed, anxious and lethargic as the days get shorter in the Fall, or when there is a series of cloudy days, you may have SAD:  Seasonal Affective Disorder.</a:t>
            </a:r>
          </a:p>
        </p:txBody>
      </p:sp>
      <p:sp>
        <p:nvSpPr>
          <p:cNvPr id="409604" name="Slide Number Placeholder 4">
            <a:extLst>
              <a:ext uri="{FF2B5EF4-FFF2-40B4-BE49-F238E27FC236}">
                <a16:creationId xmlns:a16="http://schemas.microsoft.com/office/drawing/2014/main" id="{5B4DA476-0FF0-F6FD-D2E6-BEE027343007}"/>
              </a:ext>
            </a:extLst>
          </p:cNvPr>
          <p:cNvSpPr txBox="1">
            <a:spLocks noGrp="1"/>
          </p:cNvSpPr>
          <p:nvPr/>
        </p:nvSpPr>
        <p:spPr bwMode="auto">
          <a:xfrm>
            <a:off x="9220200" y="6248400"/>
            <a:ext cx="12192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prstClr val="white"/>
                </a:solidFill>
                <a:latin typeface="Verdana" panose="020B0604030504040204" pitchFamily="34" charset="0"/>
                <a:ea typeface="ＭＳ Ｐゴシック"/>
              </a:rPr>
              <a:t>194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650" name="Text Placeholder 5">
            <a:extLst>
              <a:ext uri="{FF2B5EF4-FFF2-40B4-BE49-F238E27FC236}">
                <a16:creationId xmlns:a16="http://schemas.microsoft.com/office/drawing/2014/main" id="{A7B9C750-7D42-7A4C-9E18-F37292C1F4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286000" y="1905000"/>
            <a:ext cx="7696200" cy="13716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en-US" sz="2400">
                <a:latin typeface="Arial" panose="020B0604020202020204" pitchFamily="34" charset="0"/>
              </a:rPr>
              <a:t>	There are simple, safe things you can do to make yourself feel better.</a:t>
            </a:r>
          </a:p>
          <a:p>
            <a:pPr>
              <a:lnSpc>
                <a:spcPct val="90000"/>
              </a:lnSpc>
            </a:pPr>
            <a:endParaRPr lang="en-US" altLang="en-US" sz="2400">
              <a:latin typeface="Arial" panose="020B0604020202020204" pitchFamily="34" charset="0"/>
            </a:endParaRPr>
          </a:p>
          <a:p>
            <a:pPr lvl="1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411651" name="Title 4">
            <a:extLst>
              <a:ext uri="{FF2B5EF4-FFF2-40B4-BE49-F238E27FC236}">
                <a16:creationId xmlns:a16="http://schemas.microsoft.com/office/drawing/2014/main" id="{5E1A3357-E701-491F-1854-80FEA63379F4}"/>
              </a:ext>
            </a:extLst>
          </p:cNvPr>
          <p:cNvSpPr>
            <a:spLocks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800" b="1">
                <a:solidFill>
                  <a:prstClr val="black"/>
                </a:solidFill>
                <a:ea typeface="ＭＳ Ｐゴシック"/>
              </a:rPr>
              <a:t>Light</a:t>
            </a:r>
          </a:p>
        </p:txBody>
      </p:sp>
      <p:sp>
        <p:nvSpPr>
          <p:cNvPr id="411652" name="Slide Number Placeholder 4">
            <a:extLst>
              <a:ext uri="{FF2B5EF4-FFF2-40B4-BE49-F238E27FC236}">
                <a16:creationId xmlns:a16="http://schemas.microsoft.com/office/drawing/2014/main" id="{63A0209F-5294-3B88-54A2-F32A394AC35F}"/>
              </a:ext>
            </a:extLst>
          </p:cNvPr>
          <p:cNvSpPr txBox="1">
            <a:spLocks noGrp="1"/>
          </p:cNvSpPr>
          <p:nvPr/>
        </p:nvSpPr>
        <p:spPr bwMode="auto">
          <a:xfrm>
            <a:off x="9220200" y="6248400"/>
            <a:ext cx="12192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prstClr val="white"/>
                </a:solidFill>
                <a:latin typeface="Verdana" panose="020B0604030504040204" pitchFamily="34" charset="0"/>
                <a:ea typeface="ＭＳ Ｐゴシック"/>
              </a:rPr>
              <a:t>195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698" name="Rectangle 3">
            <a:extLst>
              <a:ext uri="{FF2B5EF4-FFF2-40B4-BE49-F238E27FC236}">
                <a16:creationId xmlns:a16="http://schemas.microsoft.com/office/drawing/2014/main" id="{CF731E5A-B929-EA68-3845-10AEE174E3C5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514600" y="1676400"/>
            <a:ext cx="7696200" cy="2819400"/>
          </a:xfrm>
        </p:spPr>
        <p:txBody>
          <a:bodyPr/>
          <a:lstStyle/>
          <a:p>
            <a:pPr marL="457200" lvl="1" indent="0">
              <a:buClr>
                <a:schemeClr val="tx2"/>
              </a:buClr>
              <a:buNone/>
            </a:pPr>
            <a:r>
              <a:rPr lang="en-US" altLang="en-US" sz="2400">
                <a:latin typeface="Arial" panose="020B0604020202020204" pitchFamily="34" charset="0"/>
              </a:rPr>
              <a:t>Spend time outside with glasses off and contact lenses out.</a:t>
            </a:r>
          </a:p>
          <a:p>
            <a:pPr marL="457200" lvl="1" indent="0">
              <a:buClr>
                <a:schemeClr val="tx2"/>
              </a:buClr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marL="457200" lvl="1" indent="0">
              <a:buClr>
                <a:schemeClr val="tx2"/>
              </a:buClr>
              <a:buNone/>
            </a:pPr>
            <a:r>
              <a:rPr lang="en-US" altLang="en-US" sz="2400">
                <a:latin typeface="Arial" panose="020B0604020202020204" pitchFamily="34" charset="0"/>
              </a:rPr>
              <a:t>Sit near windows when indoors.</a:t>
            </a:r>
          </a:p>
          <a:p>
            <a:pPr marL="457200" lvl="1" indent="0">
              <a:buClr>
                <a:schemeClr val="tx2"/>
              </a:buClr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marL="457200" lvl="1" indent="0">
              <a:buClr>
                <a:schemeClr val="tx2"/>
              </a:buClr>
              <a:buNone/>
            </a:pPr>
            <a:r>
              <a:rPr lang="en-US" altLang="en-US" sz="2400">
                <a:latin typeface="Arial" panose="020B0604020202020204" pitchFamily="34" charset="0"/>
              </a:rPr>
              <a:t>Keep indoor space brightly lit.</a:t>
            </a:r>
          </a:p>
          <a:p>
            <a:pPr marL="0" indent="0"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413699" name="Title 4">
            <a:extLst>
              <a:ext uri="{FF2B5EF4-FFF2-40B4-BE49-F238E27FC236}">
                <a16:creationId xmlns:a16="http://schemas.microsoft.com/office/drawing/2014/main" id="{7E49AE7A-CF44-A0F5-3156-E06FBF3C4D9B}"/>
              </a:ext>
            </a:extLst>
          </p:cNvPr>
          <p:cNvSpPr>
            <a:spLocks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800" b="1">
                <a:solidFill>
                  <a:prstClr val="black"/>
                </a:solidFill>
                <a:ea typeface="ＭＳ Ｐゴシック"/>
              </a:rPr>
              <a:t>Light</a:t>
            </a:r>
          </a:p>
        </p:txBody>
      </p:sp>
      <p:sp>
        <p:nvSpPr>
          <p:cNvPr id="413700" name="Slide Number Placeholder 4">
            <a:extLst>
              <a:ext uri="{FF2B5EF4-FFF2-40B4-BE49-F238E27FC236}">
                <a16:creationId xmlns:a16="http://schemas.microsoft.com/office/drawing/2014/main" id="{74B92CE0-DCB6-80BB-8906-1FB56601B74B}"/>
              </a:ext>
            </a:extLst>
          </p:cNvPr>
          <p:cNvSpPr txBox="1">
            <a:spLocks noGrp="1"/>
          </p:cNvSpPr>
          <p:nvPr/>
        </p:nvSpPr>
        <p:spPr bwMode="auto">
          <a:xfrm>
            <a:off x="9220200" y="6248400"/>
            <a:ext cx="12192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prstClr val="white"/>
                </a:solidFill>
                <a:latin typeface="Verdana" panose="020B0604030504040204" pitchFamily="34" charset="0"/>
                <a:ea typeface="ＭＳ Ｐゴシック"/>
              </a:rPr>
              <a:t>196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746" name="Text Placeholder 5">
            <a:extLst>
              <a:ext uri="{FF2B5EF4-FFF2-40B4-BE49-F238E27FC236}">
                <a16:creationId xmlns:a16="http://schemas.microsoft.com/office/drawing/2014/main" id="{2D60048E-7215-65FF-DFE0-F9B4862B72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362200" y="1828800"/>
            <a:ext cx="7467600" cy="2133600"/>
          </a:xfrm>
        </p:spPr>
        <p:txBody>
          <a:bodyPr/>
          <a:lstStyle/>
          <a:p>
            <a:pPr lvl="1">
              <a:lnSpc>
                <a:spcPct val="140000"/>
              </a:lnSpc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en-US" altLang="en-US" sz="2400">
                <a:latin typeface="Arial" panose="020B0604020202020204" pitchFamily="34" charset="0"/>
              </a:rPr>
              <a:t>Supplement your light with a light box.</a:t>
            </a:r>
          </a:p>
          <a:p>
            <a:pPr lvl="1">
              <a:lnSpc>
                <a:spcPct val="140000"/>
              </a:lnSpc>
              <a:buClr>
                <a:schemeClr val="tx2"/>
              </a:buClr>
              <a:buFont typeface="Wingdings" panose="05000000000000000000" pitchFamily="2" charset="2"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lvl="1">
              <a:lnSpc>
                <a:spcPct val="140000"/>
              </a:lnSpc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en-US" altLang="en-US" sz="2400">
                <a:latin typeface="Arial" panose="020B0604020202020204" pitchFamily="34" charset="0"/>
              </a:rPr>
              <a:t>Use full-spectrum light bulbs.</a:t>
            </a:r>
          </a:p>
          <a:p>
            <a:pPr lvl="1">
              <a:lnSpc>
                <a:spcPct val="140000"/>
              </a:lnSpc>
              <a:buClr>
                <a:schemeClr val="tx2"/>
              </a:buClr>
            </a:pPr>
            <a:endParaRPr lang="en-US" altLang="en-US" sz="240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buClr>
                <a:schemeClr val="tx2"/>
              </a:buClr>
            </a:pPr>
            <a:endParaRPr lang="en-US" altLang="en-US" sz="240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endParaRPr lang="en-US" altLang="en-US" sz="240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415747" name="Title 4">
            <a:extLst>
              <a:ext uri="{FF2B5EF4-FFF2-40B4-BE49-F238E27FC236}">
                <a16:creationId xmlns:a16="http://schemas.microsoft.com/office/drawing/2014/main" id="{C99C32B8-599C-BD1E-461E-ABB2F4208EF6}"/>
              </a:ext>
            </a:extLst>
          </p:cNvPr>
          <p:cNvSpPr>
            <a:spLocks/>
          </p:cNvSpPr>
          <p:nvPr/>
        </p:nvSpPr>
        <p:spPr bwMode="auto">
          <a:xfrm>
            <a:off x="1981200" y="457200"/>
            <a:ext cx="8229600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800" b="1">
                <a:solidFill>
                  <a:prstClr val="black"/>
                </a:solidFill>
                <a:ea typeface="ＭＳ Ｐゴシック"/>
              </a:rPr>
              <a:t>Light</a:t>
            </a:r>
          </a:p>
        </p:txBody>
      </p:sp>
      <p:sp>
        <p:nvSpPr>
          <p:cNvPr id="415748" name="Slide Number Placeholder 4">
            <a:extLst>
              <a:ext uri="{FF2B5EF4-FFF2-40B4-BE49-F238E27FC236}">
                <a16:creationId xmlns:a16="http://schemas.microsoft.com/office/drawing/2014/main" id="{207824D0-1095-220B-B807-8D9946136FEB}"/>
              </a:ext>
            </a:extLst>
          </p:cNvPr>
          <p:cNvSpPr txBox="1">
            <a:spLocks noGrp="1"/>
          </p:cNvSpPr>
          <p:nvPr/>
        </p:nvSpPr>
        <p:spPr bwMode="auto">
          <a:xfrm>
            <a:off x="9220200" y="6248400"/>
            <a:ext cx="12192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prstClr val="white"/>
                </a:solidFill>
                <a:latin typeface="Verdana" panose="020B0604030504040204" pitchFamily="34" charset="0"/>
                <a:ea typeface="ＭＳ Ｐゴシック"/>
              </a:rPr>
              <a:t>197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794" name="Rectangle 3">
            <a:extLst>
              <a:ext uri="{FF2B5EF4-FFF2-40B4-BE49-F238E27FC236}">
                <a16:creationId xmlns:a16="http://schemas.microsoft.com/office/drawing/2014/main" id="{97CB129E-12D0-48AD-6C07-939BE5AF1116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057400" y="1752600"/>
            <a:ext cx="7924800" cy="2819400"/>
          </a:xfrm>
        </p:spPr>
        <p:txBody>
          <a:bodyPr/>
          <a:lstStyle/>
          <a:p>
            <a:pPr marL="457200" lvl="1" indent="0">
              <a:lnSpc>
                <a:spcPct val="140000"/>
              </a:lnSpc>
              <a:buNone/>
            </a:pPr>
            <a:r>
              <a:rPr lang="en-US" altLang="en-US" sz="2400">
                <a:latin typeface="Arial" panose="020B0604020202020204" pitchFamily="34" charset="0"/>
              </a:rPr>
              <a:t>Avoid regular fluorescent lights if they make you feel jittery.</a:t>
            </a:r>
          </a:p>
          <a:p>
            <a:pPr marL="457200" lvl="1" indent="0">
              <a:lnSpc>
                <a:spcPct val="140000"/>
              </a:lnSpc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marL="457200" lvl="1" indent="0">
              <a:lnSpc>
                <a:spcPct val="140000"/>
              </a:lnSpc>
              <a:buNone/>
            </a:pPr>
            <a:r>
              <a:rPr lang="en-US" altLang="en-US" sz="2400">
                <a:latin typeface="Arial" panose="020B0604020202020204" pitchFamily="34" charset="0"/>
              </a:rPr>
              <a:t>Ask your doctor for more ideas on how you can help yourself.</a:t>
            </a:r>
          </a:p>
          <a:p>
            <a:pPr marL="0" indent="0"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417795" name="Title 4">
            <a:extLst>
              <a:ext uri="{FF2B5EF4-FFF2-40B4-BE49-F238E27FC236}">
                <a16:creationId xmlns:a16="http://schemas.microsoft.com/office/drawing/2014/main" id="{C0FD8422-6F2B-8515-79C3-6BBFBC5BB876}"/>
              </a:ext>
            </a:extLst>
          </p:cNvPr>
          <p:cNvSpPr>
            <a:spLocks/>
          </p:cNvSpPr>
          <p:nvPr/>
        </p:nvSpPr>
        <p:spPr bwMode="auto">
          <a:xfrm>
            <a:off x="1905000" y="2286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800" b="1">
                <a:solidFill>
                  <a:prstClr val="black"/>
                </a:solidFill>
                <a:ea typeface="ＭＳ Ｐゴシック"/>
              </a:rPr>
              <a:t>Light</a:t>
            </a:r>
          </a:p>
        </p:txBody>
      </p:sp>
      <p:sp>
        <p:nvSpPr>
          <p:cNvPr id="417796" name="Slide Number Placeholder 4">
            <a:extLst>
              <a:ext uri="{FF2B5EF4-FFF2-40B4-BE49-F238E27FC236}">
                <a16:creationId xmlns:a16="http://schemas.microsoft.com/office/drawing/2014/main" id="{B59E8653-079E-BDA3-0823-234BA569EC83}"/>
              </a:ext>
            </a:extLst>
          </p:cNvPr>
          <p:cNvSpPr txBox="1">
            <a:spLocks noGrp="1"/>
          </p:cNvSpPr>
          <p:nvPr/>
        </p:nvSpPr>
        <p:spPr bwMode="auto">
          <a:xfrm>
            <a:off x="9220200" y="6248400"/>
            <a:ext cx="12192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prstClr val="white"/>
                </a:solidFill>
                <a:latin typeface="Verdana" panose="020B0604030504040204" pitchFamily="34" charset="0"/>
                <a:ea typeface="ＭＳ Ｐゴシック"/>
              </a:rPr>
              <a:t>198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938" name="Title 5">
            <a:extLst>
              <a:ext uri="{FF2B5EF4-FFF2-40B4-BE49-F238E27FC236}">
                <a16:creationId xmlns:a16="http://schemas.microsoft.com/office/drawing/2014/main" id="{85BD1FF3-0CA9-7A9E-AA0C-CC392D3FD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563564"/>
            <a:ext cx="8305800" cy="655637"/>
          </a:xfrm>
        </p:spPr>
        <p:txBody>
          <a:bodyPr/>
          <a:lstStyle/>
          <a:p>
            <a:r>
              <a:rPr lang="en-US" altLang="en-US" sz="3800" b="1">
                <a:latin typeface="Arial" panose="020B0604020202020204" pitchFamily="34" charset="0"/>
              </a:rPr>
              <a:t>Sleep</a:t>
            </a:r>
          </a:p>
        </p:txBody>
      </p:sp>
      <p:sp>
        <p:nvSpPr>
          <p:cNvPr id="423939" name="Text Placeholder 6">
            <a:extLst>
              <a:ext uri="{FF2B5EF4-FFF2-40B4-BE49-F238E27FC236}">
                <a16:creationId xmlns:a16="http://schemas.microsoft.com/office/drawing/2014/main" id="{7454D39E-05EE-2B2B-3A30-21F3425022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286000" y="1905000"/>
            <a:ext cx="7315200" cy="3924300"/>
          </a:xfrm>
        </p:spPr>
        <p:txBody>
          <a:bodyPr/>
          <a:lstStyle/>
          <a:p>
            <a:r>
              <a:rPr lang="en-US" altLang="en-US" sz="2400">
                <a:latin typeface="Arial" panose="020B0604020202020204" pitchFamily="34" charset="0"/>
              </a:rPr>
              <a:t>	You may have difficulty sleeping.  Some common sleep problems include:</a:t>
            </a:r>
          </a:p>
          <a:p>
            <a:endParaRPr lang="en-US" altLang="en-US" sz="2400">
              <a:latin typeface="Arial" panose="020B0604020202020204" pitchFamily="34" charset="0"/>
            </a:endParaRPr>
          </a:p>
          <a:p>
            <a:pPr lvl="1">
              <a:buClr>
                <a:schemeClr val="tx2"/>
              </a:buClr>
            </a:pPr>
            <a:r>
              <a:rPr lang="en-US" altLang="en-US" sz="2400">
                <a:latin typeface="Arial" panose="020B0604020202020204" pitchFamily="34" charset="0"/>
              </a:rPr>
              <a:t>Sleeping more than usual</a:t>
            </a:r>
          </a:p>
          <a:p>
            <a:pPr lvl="1">
              <a:buClr>
                <a:schemeClr val="tx2"/>
              </a:buClr>
            </a:pPr>
            <a:endParaRPr lang="en-US" altLang="en-US" sz="2400">
              <a:latin typeface="Arial" panose="020B0604020202020204" pitchFamily="34" charset="0"/>
            </a:endParaRPr>
          </a:p>
          <a:p>
            <a:pPr lvl="1">
              <a:buClr>
                <a:schemeClr val="tx2"/>
              </a:buClr>
            </a:pPr>
            <a:r>
              <a:rPr lang="en-US" altLang="en-US" sz="2400">
                <a:latin typeface="Arial" panose="020B0604020202020204" pitchFamily="34" charset="0"/>
              </a:rPr>
              <a:t>Having a hard time getting up in the morning</a:t>
            </a:r>
          </a:p>
          <a:p>
            <a:pPr lvl="1"/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423940" name="Slide Number Placeholder 4">
            <a:extLst>
              <a:ext uri="{FF2B5EF4-FFF2-40B4-BE49-F238E27FC236}">
                <a16:creationId xmlns:a16="http://schemas.microsoft.com/office/drawing/2014/main" id="{DF4A39E0-BE73-06D6-C673-053B7DBF7587}"/>
              </a:ext>
            </a:extLst>
          </p:cNvPr>
          <p:cNvSpPr txBox="1">
            <a:spLocks noGrp="1"/>
          </p:cNvSpPr>
          <p:nvPr/>
        </p:nvSpPr>
        <p:spPr bwMode="auto">
          <a:xfrm>
            <a:off x="9220200" y="6248400"/>
            <a:ext cx="12192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prstClr val="white"/>
                </a:solidFill>
                <a:latin typeface="Verdana" panose="020B0604030504040204" pitchFamily="34" charset="0"/>
                <a:ea typeface="ＭＳ Ｐゴシック"/>
              </a:rPr>
              <a:t>201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986" name="Text Placeholder 5">
            <a:extLst>
              <a:ext uri="{FF2B5EF4-FFF2-40B4-BE49-F238E27FC236}">
                <a16:creationId xmlns:a16="http://schemas.microsoft.com/office/drawing/2014/main" id="{D6377387-B90A-083A-6C45-87626B5DAAA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38400" y="1885950"/>
            <a:ext cx="7315200" cy="3371850"/>
          </a:xfrm>
        </p:spPr>
        <p:txBody>
          <a:bodyPr/>
          <a:lstStyle/>
          <a:p>
            <a:pPr lvl="1">
              <a:buClr>
                <a:schemeClr val="tx1"/>
              </a:buClr>
            </a:pPr>
            <a:r>
              <a:rPr lang="en-US" altLang="en-US" sz="2400">
                <a:latin typeface="Arial" panose="020B0604020202020204" pitchFamily="34" charset="0"/>
              </a:rPr>
              <a:t>Having a difficult time getting to sleep</a:t>
            </a:r>
          </a:p>
          <a:p>
            <a:pPr lvl="1">
              <a:buClr>
                <a:schemeClr val="tx1"/>
              </a:buClr>
            </a:pPr>
            <a:endParaRPr lang="en-US" altLang="en-US" sz="2400">
              <a:latin typeface="Arial" panose="020B0604020202020204" pitchFamily="34" charset="0"/>
            </a:endParaRPr>
          </a:p>
          <a:p>
            <a:pPr lvl="1">
              <a:buClr>
                <a:schemeClr val="tx1"/>
              </a:buClr>
            </a:pPr>
            <a:r>
              <a:rPr lang="en-US" altLang="en-US" sz="2400">
                <a:latin typeface="Arial" panose="020B0604020202020204" pitchFamily="34" charset="0"/>
              </a:rPr>
              <a:t>Awakening often through the night</a:t>
            </a:r>
          </a:p>
          <a:p>
            <a:pPr lvl="1">
              <a:buClr>
                <a:schemeClr val="tx1"/>
              </a:buClr>
            </a:pPr>
            <a:endParaRPr lang="en-US" altLang="en-US" sz="2400">
              <a:latin typeface="Arial" panose="020B0604020202020204" pitchFamily="34" charset="0"/>
            </a:endParaRPr>
          </a:p>
          <a:p>
            <a:pPr lvl="1">
              <a:buClr>
                <a:schemeClr val="tx1"/>
              </a:buClr>
            </a:pPr>
            <a:r>
              <a:rPr lang="en-US" altLang="en-US" sz="2400">
                <a:latin typeface="Arial" panose="020B0604020202020204" pitchFamily="34" charset="0"/>
              </a:rPr>
              <a:t>Awakening very early and being unable to get back to sleep</a:t>
            </a:r>
          </a:p>
        </p:txBody>
      </p:sp>
      <p:sp>
        <p:nvSpPr>
          <p:cNvPr id="425987" name="Title 5">
            <a:extLst>
              <a:ext uri="{FF2B5EF4-FFF2-40B4-BE49-F238E27FC236}">
                <a16:creationId xmlns:a16="http://schemas.microsoft.com/office/drawing/2014/main" id="{EE6AC47D-5E6C-3E73-0973-635EAE31F0A1}"/>
              </a:ext>
            </a:extLst>
          </p:cNvPr>
          <p:cNvSpPr>
            <a:spLocks/>
          </p:cNvSpPr>
          <p:nvPr/>
        </p:nvSpPr>
        <p:spPr bwMode="auto">
          <a:xfrm>
            <a:off x="1828800" y="563564"/>
            <a:ext cx="8305800" cy="65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800" b="1">
                <a:solidFill>
                  <a:prstClr val="black"/>
                </a:solidFill>
                <a:ea typeface="ＭＳ Ｐゴシック"/>
              </a:rPr>
              <a:t>Sleep</a:t>
            </a:r>
          </a:p>
        </p:txBody>
      </p:sp>
      <p:sp>
        <p:nvSpPr>
          <p:cNvPr id="425988" name="Slide Number Placeholder 4">
            <a:extLst>
              <a:ext uri="{FF2B5EF4-FFF2-40B4-BE49-F238E27FC236}">
                <a16:creationId xmlns:a16="http://schemas.microsoft.com/office/drawing/2014/main" id="{038B6488-3FD1-19B9-F17A-80E028DED2EF}"/>
              </a:ext>
            </a:extLst>
          </p:cNvPr>
          <p:cNvSpPr txBox="1">
            <a:spLocks noGrp="1"/>
          </p:cNvSpPr>
          <p:nvPr/>
        </p:nvSpPr>
        <p:spPr bwMode="auto">
          <a:xfrm>
            <a:off x="9296400" y="6248400"/>
            <a:ext cx="12192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prstClr val="white"/>
                </a:solidFill>
                <a:latin typeface="Verdana" panose="020B0604030504040204" pitchFamily="34" charset="0"/>
                <a:ea typeface="ＭＳ Ｐゴシック"/>
              </a:rPr>
              <a:t>202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034" name="Content Placeholder 12">
            <a:extLst>
              <a:ext uri="{FF2B5EF4-FFF2-40B4-BE49-F238E27FC236}">
                <a16:creationId xmlns:a16="http://schemas.microsoft.com/office/drawing/2014/main" id="{CB651408-19B6-8FE8-77B8-8031F6124FA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38400" y="1371600"/>
            <a:ext cx="7315200" cy="49720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>
                <a:latin typeface="Arial" panose="020B0604020202020204" pitchFamily="34" charset="0"/>
              </a:rPr>
              <a:t>	You can help yourself get a good night’s sleep by:</a:t>
            </a:r>
          </a:p>
          <a:p>
            <a:pPr>
              <a:lnSpc>
                <a:spcPct val="90000"/>
              </a:lnSpc>
            </a:pPr>
            <a:endParaRPr lang="en-US" altLang="en-US" sz="2400">
              <a:latin typeface="Arial" panose="020B0604020202020204" pitchFamily="34" charset="0"/>
            </a:endParaRPr>
          </a:p>
          <a:p>
            <a:pPr marL="908050" lvl="2" indent="-393700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>
                <a:latin typeface="Arial" panose="020B0604020202020204" pitchFamily="34" charset="0"/>
              </a:rPr>
              <a:t>Going to bed at the same time every night</a:t>
            </a:r>
          </a:p>
          <a:p>
            <a:pPr marL="908050" lvl="2" indent="-393700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lang="en-US" altLang="en-US">
              <a:latin typeface="Arial" panose="020B0604020202020204" pitchFamily="34" charset="0"/>
            </a:endParaRPr>
          </a:p>
          <a:p>
            <a:pPr marL="908050" lvl="2" indent="-393700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>
                <a:latin typeface="Arial" panose="020B0604020202020204" pitchFamily="34" charset="0"/>
              </a:rPr>
              <a:t>Getting up at the same time every morning</a:t>
            </a:r>
          </a:p>
          <a:p>
            <a:pPr marL="908050" lvl="2" indent="-393700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lang="en-US" altLang="en-US">
              <a:latin typeface="Arial" panose="020B0604020202020204" pitchFamily="34" charset="0"/>
            </a:endParaRPr>
          </a:p>
          <a:p>
            <a:pPr marL="908050" lvl="2" indent="-393700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>
                <a:latin typeface="Arial" panose="020B0604020202020204" pitchFamily="34" charset="0"/>
              </a:rPr>
              <a:t>Avoiding the use of caffeine, nicotine and alcohol</a:t>
            </a:r>
          </a:p>
          <a:p>
            <a:pPr marL="908050" lvl="2" indent="-393700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lang="en-US" altLang="en-US">
              <a:latin typeface="Arial" panose="020B0604020202020204" pitchFamily="34" charset="0"/>
            </a:endParaRPr>
          </a:p>
          <a:p>
            <a:pPr marL="908050" lvl="2" indent="-393700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>
                <a:latin typeface="Arial" panose="020B0604020202020204" pitchFamily="34" charset="0"/>
              </a:rPr>
              <a:t>Eating on a regular schedule</a:t>
            </a:r>
          </a:p>
          <a:p>
            <a:pPr>
              <a:lnSpc>
                <a:spcPct val="90000"/>
              </a:lnSpc>
            </a:pP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428035" name="Title 5">
            <a:extLst>
              <a:ext uri="{FF2B5EF4-FFF2-40B4-BE49-F238E27FC236}">
                <a16:creationId xmlns:a16="http://schemas.microsoft.com/office/drawing/2014/main" id="{1466210F-56FA-AC3F-8F2E-F1F91D767D7B}"/>
              </a:ext>
            </a:extLst>
          </p:cNvPr>
          <p:cNvSpPr>
            <a:spLocks/>
          </p:cNvSpPr>
          <p:nvPr/>
        </p:nvSpPr>
        <p:spPr bwMode="auto">
          <a:xfrm>
            <a:off x="1828800" y="381000"/>
            <a:ext cx="8305800" cy="65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800" b="1">
                <a:solidFill>
                  <a:prstClr val="black"/>
                </a:solidFill>
                <a:ea typeface="ＭＳ Ｐゴシック"/>
              </a:rPr>
              <a:t>Sleep</a:t>
            </a:r>
          </a:p>
        </p:txBody>
      </p:sp>
      <p:sp>
        <p:nvSpPr>
          <p:cNvPr id="428036" name="Slide Number Placeholder 4">
            <a:extLst>
              <a:ext uri="{FF2B5EF4-FFF2-40B4-BE49-F238E27FC236}">
                <a16:creationId xmlns:a16="http://schemas.microsoft.com/office/drawing/2014/main" id="{927337AF-D957-1377-DC51-93CB83714C4B}"/>
              </a:ext>
            </a:extLst>
          </p:cNvPr>
          <p:cNvSpPr txBox="1">
            <a:spLocks noGrp="1"/>
          </p:cNvSpPr>
          <p:nvPr/>
        </p:nvSpPr>
        <p:spPr bwMode="auto">
          <a:xfrm>
            <a:off x="9296400" y="6248400"/>
            <a:ext cx="12192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prstClr val="white"/>
                </a:solidFill>
                <a:latin typeface="Verdana" panose="020B0604030504040204" pitchFamily="34" charset="0"/>
                <a:ea typeface="ＭＳ Ｐゴシック"/>
              </a:rPr>
              <a:t>203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Text Placeholder 12">
            <a:extLst>
              <a:ext uri="{FF2B5EF4-FFF2-40B4-BE49-F238E27FC236}">
                <a16:creationId xmlns:a16="http://schemas.microsoft.com/office/drawing/2014/main" id="{0E61C5F4-8FF9-C796-8916-779713753A3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38400" y="1600200"/>
            <a:ext cx="7696200" cy="4267200"/>
          </a:xfrm>
        </p:spPr>
        <p:txBody>
          <a:bodyPr/>
          <a:lstStyle/>
          <a:p>
            <a:pPr lvl="1">
              <a:lnSpc>
                <a:spcPct val="90000"/>
              </a:lnSpc>
              <a:buClr>
                <a:schemeClr val="tx1"/>
              </a:buClr>
            </a:pPr>
            <a:r>
              <a:rPr lang="en-US" altLang="en-US" sz="2400">
                <a:latin typeface="Arial" panose="020B0604020202020204" pitchFamily="34" charset="0"/>
              </a:rPr>
              <a:t>Avoiding a heavy meal before going to bed </a:t>
            </a:r>
          </a:p>
          <a:p>
            <a:pPr lvl="1">
              <a:lnSpc>
                <a:spcPct val="90000"/>
              </a:lnSpc>
              <a:buClr>
                <a:schemeClr val="tx1"/>
              </a:buClr>
            </a:pPr>
            <a:endParaRPr lang="en-US" altLang="en-US" sz="2400">
              <a:latin typeface="Arial" panose="020B0604020202020204" pitchFamily="34" charset="0"/>
            </a:endParaRPr>
          </a:p>
          <a:p>
            <a:pPr lvl="1">
              <a:lnSpc>
                <a:spcPct val="90000"/>
              </a:lnSpc>
              <a:buClr>
                <a:schemeClr val="tx1"/>
              </a:buClr>
            </a:pPr>
            <a:r>
              <a:rPr lang="en-US" altLang="en-US" sz="2400">
                <a:latin typeface="Arial" panose="020B0604020202020204" pitchFamily="34" charset="0"/>
              </a:rPr>
              <a:t>Avoiding rigid weight-loss plans that cause you to awaken hungry during the night</a:t>
            </a:r>
          </a:p>
          <a:p>
            <a:pPr lvl="1">
              <a:lnSpc>
                <a:spcPct val="90000"/>
              </a:lnSpc>
              <a:buClr>
                <a:schemeClr val="tx1"/>
              </a:buClr>
            </a:pPr>
            <a:endParaRPr lang="en-US" altLang="en-US" sz="2400">
              <a:latin typeface="Arial" panose="020B0604020202020204" pitchFamily="34" charset="0"/>
            </a:endParaRPr>
          </a:p>
          <a:p>
            <a:pPr lvl="1">
              <a:lnSpc>
                <a:spcPct val="90000"/>
              </a:lnSpc>
              <a:buClr>
                <a:schemeClr val="tx1"/>
              </a:buClr>
            </a:pPr>
            <a:r>
              <a:rPr lang="en-US" altLang="en-US" sz="2400">
                <a:latin typeface="Arial" panose="020B0604020202020204" pitchFamily="34" charset="0"/>
              </a:rPr>
              <a:t>Having an adequate intake of calcium (dairy foods and leafy green vegetables)</a:t>
            </a:r>
          </a:p>
          <a:p>
            <a:pPr lvl="1">
              <a:lnSpc>
                <a:spcPct val="90000"/>
              </a:lnSpc>
              <a:buClr>
                <a:schemeClr val="tx1"/>
              </a:buClr>
            </a:pPr>
            <a:endParaRPr lang="en-US" altLang="en-US" sz="2400">
              <a:latin typeface="Arial" panose="020B0604020202020204" pitchFamily="34" charset="0"/>
            </a:endParaRPr>
          </a:p>
          <a:p>
            <a:pPr lvl="1">
              <a:lnSpc>
                <a:spcPct val="90000"/>
              </a:lnSpc>
              <a:buClr>
                <a:schemeClr val="tx1"/>
              </a:buClr>
            </a:pPr>
            <a:r>
              <a:rPr lang="en-US" altLang="en-US" sz="2400">
                <a:latin typeface="Arial" panose="020B0604020202020204" pitchFamily="34" charset="0"/>
              </a:rPr>
              <a:t>Avoiding strenuous activity before bed</a:t>
            </a:r>
          </a:p>
        </p:txBody>
      </p:sp>
      <p:sp>
        <p:nvSpPr>
          <p:cNvPr id="430083" name="Title 5">
            <a:extLst>
              <a:ext uri="{FF2B5EF4-FFF2-40B4-BE49-F238E27FC236}">
                <a16:creationId xmlns:a16="http://schemas.microsoft.com/office/drawing/2014/main" id="{364D38F1-EA86-E1FA-7393-665BA4588C71}"/>
              </a:ext>
            </a:extLst>
          </p:cNvPr>
          <p:cNvSpPr>
            <a:spLocks/>
          </p:cNvSpPr>
          <p:nvPr/>
        </p:nvSpPr>
        <p:spPr bwMode="auto">
          <a:xfrm>
            <a:off x="1828800" y="563564"/>
            <a:ext cx="8305800" cy="65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800" b="1">
                <a:solidFill>
                  <a:prstClr val="black"/>
                </a:solidFill>
                <a:ea typeface="ＭＳ Ｐゴシック"/>
              </a:rPr>
              <a:t>Sleep</a:t>
            </a:r>
          </a:p>
        </p:txBody>
      </p:sp>
      <p:sp>
        <p:nvSpPr>
          <p:cNvPr id="430084" name="Slide Number Placeholder 4">
            <a:extLst>
              <a:ext uri="{FF2B5EF4-FFF2-40B4-BE49-F238E27FC236}">
                <a16:creationId xmlns:a16="http://schemas.microsoft.com/office/drawing/2014/main" id="{4103ED1B-3461-0C75-4B8E-F9270983A6EF}"/>
              </a:ext>
            </a:extLst>
          </p:cNvPr>
          <p:cNvSpPr txBox="1">
            <a:spLocks noGrp="1"/>
          </p:cNvSpPr>
          <p:nvPr/>
        </p:nvSpPr>
        <p:spPr bwMode="auto">
          <a:xfrm>
            <a:off x="9296400" y="6248400"/>
            <a:ext cx="12192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prstClr val="white"/>
                </a:solidFill>
                <a:latin typeface="Verdana" panose="020B0604030504040204" pitchFamily="34" charset="0"/>
                <a:ea typeface="ＭＳ Ｐゴシック"/>
              </a:rPr>
              <a:t>204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Text Placeholder 9">
            <a:extLst>
              <a:ext uri="{FF2B5EF4-FFF2-40B4-BE49-F238E27FC236}">
                <a16:creationId xmlns:a16="http://schemas.microsoft.com/office/drawing/2014/main" id="{145F14C6-974D-02BE-BEEB-03FF0FEBC15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286000" y="1600200"/>
            <a:ext cx="7772400" cy="4114800"/>
          </a:xfrm>
        </p:spPr>
        <p:txBody>
          <a:bodyPr/>
          <a:lstStyle/>
          <a:p>
            <a:pPr lvl="1">
              <a:buClr>
                <a:schemeClr val="tx2"/>
              </a:buClr>
            </a:pPr>
            <a:r>
              <a:rPr lang="en-US" altLang="en-US" sz="2400">
                <a:latin typeface="Arial" panose="020B0604020202020204" pitchFamily="34" charset="0"/>
              </a:rPr>
              <a:t>Having a late evening routine that tells your body you are ready to go to bed</a:t>
            </a:r>
          </a:p>
          <a:p>
            <a:pPr lvl="1">
              <a:buClr>
                <a:schemeClr val="tx2"/>
              </a:buClr>
            </a:pPr>
            <a:endParaRPr lang="en-US" altLang="en-US" sz="2400">
              <a:latin typeface="Arial" panose="020B0604020202020204" pitchFamily="34" charset="0"/>
            </a:endParaRPr>
          </a:p>
          <a:p>
            <a:pPr lvl="1">
              <a:buClr>
                <a:schemeClr val="tx2"/>
              </a:buClr>
            </a:pPr>
            <a:r>
              <a:rPr lang="en-US" altLang="en-US" sz="2400">
                <a:latin typeface="Arial" panose="020B0604020202020204" pitchFamily="34" charset="0"/>
              </a:rPr>
              <a:t>Keeping your bedroom at a comfortable temperature for you</a:t>
            </a:r>
          </a:p>
          <a:p>
            <a:pPr lvl="1">
              <a:buClr>
                <a:schemeClr val="tx2"/>
              </a:buClr>
            </a:pPr>
            <a:endParaRPr lang="en-US" altLang="en-US" sz="2400">
              <a:latin typeface="Arial" panose="020B0604020202020204" pitchFamily="34" charset="0"/>
            </a:endParaRPr>
          </a:p>
          <a:p>
            <a:pPr lvl="1">
              <a:buClr>
                <a:schemeClr val="tx2"/>
              </a:buClr>
            </a:pPr>
            <a:r>
              <a:rPr lang="en-US" altLang="en-US" sz="2400">
                <a:latin typeface="Arial" panose="020B0604020202020204" pitchFamily="34" charset="0"/>
              </a:rPr>
              <a:t>Making sure your sleeping space is not too noisy or light</a:t>
            </a:r>
          </a:p>
          <a:p>
            <a:pPr lvl="1">
              <a:buClr>
                <a:schemeClr val="tx2"/>
              </a:buClr>
            </a:pPr>
            <a:endParaRPr lang="en-US" altLang="en-US" sz="2400">
              <a:latin typeface="Arial" panose="020B0604020202020204" pitchFamily="34" charset="0"/>
            </a:endParaRPr>
          </a:p>
          <a:p>
            <a:pPr lvl="1">
              <a:buClr>
                <a:schemeClr val="tx2"/>
              </a:buClr>
            </a:pPr>
            <a:r>
              <a:rPr lang="en-US" altLang="en-US" sz="2400">
                <a:latin typeface="Arial" panose="020B0604020202020204" pitchFamily="34" charset="0"/>
              </a:rPr>
              <a:t>Avoiding odd hours or shift work</a:t>
            </a:r>
          </a:p>
          <a:p>
            <a:endParaRPr lang="en-US" altLang="en-US" sz="2400">
              <a:latin typeface="Arial" panose="020B0604020202020204" pitchFamily="34" charset="0"/>
            </a:endParaRPr>
          </a:p>
          <a:p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432131" name="Title 5">
            <a:extLst>
              <a:ext uri="{FF2B5EF4-FFF2-40B4-BE49-F238E27FC236}">
                <a16:creationId xmlns:a16="http://schemas.microsoft.com/office/drawing/2014/main" id="{14CAF57F-6CC5-548C-00ED-CFD4D6C24F85}"/>
              </a:ext>
            </a:extLst>
          </p:cNvPr>
          <p:cNvSpPr>
            <a:spLocks/>
          </p:cNvSpPr>
          <p:nvPr/>
        </p:nvSpPr>
        <p:spPr bwMode="auto">
          <a:xfrm>
            <a:off x="1828800" y="563564"/>
            <a:ext cx="8305800" cy="65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800" b="1">
                <a:solidFill>
                  <a:prstClr val="black"/>
                </a:solidFill>
                <a:ea typeface="ＭＳ Ｐゴシック"/>
              </a:rPr>
              <a:t>Sleep</a:t>
            </a:r>
          </a:p>
        </p:txBody>
      </p:sp>
      <p:sp>
        <p:nvSpPr>
          <p:cNvPr id="432132" name="Slide Number Placeholder 4">
            <a:extLst>
              <a:ext uri="{FF2B5EF4-FFF2-40B4-BE49-F238E27FC236}">
                <a16:creationId xmlns:a16="http://schemas.microsoft.com/office/drawing/2014/main" id="{C28D272D-C400-0A53-E37F-5726D3E07DFE}"/>
              </a:ext>
            </a:extLst>
          </p:cNvPr>
          <p:cNvSpPr txBox="1">
            <a:spLocks noGrp="1"/>
          </p:cNvSpPr>
          <p:nvPr/>
        </p:nvSpPr>
        <p:spPr bwMode="auto">
          <a:xfrm>
            <a:off x="9296400" y="6248400"/>
            <a:ext cx="12192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prstClr val="white"/>
                </a:solidFill>
                <a:latin typeface="Verdana" panose="020B0604030504040204" pitchFamily="34" charset="0"/>
                <a:ea typeface="ＭＳ Ｐゴシック"/>
              </a:rPr>
              <a:t>205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546" name="Rectangle 3">
            <a:extLst>
              <a:ext uri="{FF2B5EF4-FFF2-40B4-BE49-F238E27FC236}">
                <a16:creationId xmlns:a16="http://schemas.microsoft.com/office/drawing/2014/main" id="{D656000F-CDCA-78B7-0BFE-ED5CBE768BA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209800" y="1752600"/>
            <a:ext cx="8001000" cy="2362200"/>
          </a:xfrm>
        </p:spPr>
        <p:txBody>
          <a:bodyPr/>
          <a:lstStyle/>
          <a:p>
            <a:pPr marL="114300" lvl="1" indent="0">
              <a:lnSpc>
                <a:spcPct val="140000"/>
              </a:lnSpc>
              <a:buClr>
                <a:schemeClr val="tx2"/>
              </a:buClr>
              <a:buNone/>
            </a:pPr>
            <a:r>
              <a:rPr lang="en-US" altLang="en-US" sz="2400">
                <a:latin typeface="Arial" panose="020B0604020202020204" pitchFamily="34" charset="0"/>
              </a:rPr>
              <a:t>Include some of these activities in your daily life. </a:t>
            </a:r>
          </a:p>
          <a:p>
            <a:pPr marL="114300" lvl="1" indent="0">
              <a:buClr>
                <a:schemeClr val="tx2"/>
              </a:buClr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marL="114300" lvl="1" indent="0">
              <a:lnSpc>
                <a:spcPct val="130000"/>
              </a:lnSpc>
              <a:buClr>
                <a:schemeClr val="tx2"/>
              </a:buClr>
              <a:buNone/>
            </a:pPr>
            <a:r>
              <a:rPr lang="en-US" altLang="en-US" sz="2400">
                <a:latin typeface="Arial" panose="020B0604020202020204" pitchFamily="34" charset="0"/>
              </a:rPr>
              <a:t>Do several of them or do them for longer periods of time when you are not feeling well. </a:t>
            </a:r>
          </a:p>
          <a:p>
            <a:pPr marL="0" indent="0" algn="ctr"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364547" name="Title 9">
            <a:extLst>
              <a:ext uri="{FF2B5EF4-FFF2-40B4-BE49-F238E27FC236}">
                <a16:creationId xmlns:a16="http://schemas.microsoft.com/office/drawing/2014/main" id="{7179A219-745E-6D04-A395-A719F917C449}"/>
              </a:ext>
            </a:extLst>
          </p:cNvPr>
          <p:cNvSpPr>
            <a:spLocks/>
          </p:cNvSpPr>
          <p:nvPr/>
        </p:nvSpPr>
        <p:spPr bwMode="auto">
          <a:xfrm>
            <a:off x="2057400" y="3810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800" b="1">
                <a:solidFill>
                  <a:prstClr val="black"/>
                </a:solidFill>
                <a:ea typeface="ＭＳ Ｐゴシック"/>
              </a:rPr>
              <a:t>Diversionary Activities</a:t>
            </a:r>
          </a:p>
        </p:txBody>
      </p:sp>
      <p:sp>
        <p:nvSpPr>
          <p:cNvPr id="364548" name="Slide Number Placeholder 4">
            <a:extLst>
              <a:ext uri="{FF2B5EF4-FFF2-40B4-BE49-F238E27FC236}">
                <a16:creationId xmlns:a16="http://schemas.microsoft.com/office/drawing/2014/main" id="{FB487786-F690-5369-2652-70D49B47CBA4}"/>
              </a:ext>
            </a:extLst>
          </p:cNvPr>
          <p:cNvSpPr txBox="1">
            <a:spLocks noGrp="1"/>
          </p:cNvSpPr>
          <p:nvPr/>
        </p:nvSpPr>
        <p:spPr bwMode="auto">
          <a:xfrm>
            <a:off x="9220200" y="6248400"/>
            <a:ext cx="12192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prstClr val="white"/>
                </a:solidFill>
                <a:latin typeface="Verdana" panose="020B0604030504040204" pitchFamily="34" charset="0"/>
                <a:ea typeface="ＭＳ Ｐゴシック"/>
              </a:rPr>
              <a:t>172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178" name="Title 1">
            <a:extLst>
              <a:ext uri="{FF2B5EF4-FFF2-40B4-BE49-F238E27FC236}">
                <a16:creationId xmlns:a16="http://schemas.microsoft.com/office/drawing/2014/main" id="{1ADF9CAA-5251-C5C9-1AD6-686A30ED0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304800"/>
            <a:ext cx="8229600" cy="1143000"/>
          </a:xfrm>
        </p:spPr>
        <p:txBody>
          <a:bodyPr/>
          <a:lstStyle/>
          <a:p>
            <a:r>
              <a:rPr lang="en-US" altLang="en-US" sz="3800" b="1">
                <a:latin typeface="Arial" panose="020B0604020202020204" pitchFamily="34" charset="0"/>
              </a:rPr>
              <a:t>Modifying Your Daily Life</a:t>
            </a:r>
          </a:p>
        </p:txBody>
      </p:sp>
      <p:sp>
        <p:nvSpPr>
          <p:cNvPr id="434179" name="Content Placeholder 2">
            <a:extLst>
              <a:ext uri="{FF2B5EF4-FFF2-40B4-BE49-F238E27FC236}">
                <a16:creationId xmlns:a16="http://schemas.microsoft.com/office/drawing/2014/main" id="{3A5E2320-A8A0-9ADC-3D4D-FEA505BA646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38400" y="1905000"/>
            <a:ext cx="7543800" cy="3962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>
                <a:latin typeface="Arial" panose="020B0604020202020204" pitchFamily="34" charset="0"/>
              </a:rPr>
              <a:t>	You may find that modifying the way you do things each day is a Wellness Tool.</a:t>
            </a:r>
          </a:p>
          <a:p>
            <a:pPr>
              <a:lnSpc>
                <a:spcPct val="90000"/>
              </a:lnSpc>
            </a:pPr>
            <a:endParaRPr lang="en-US" altLang="en-US" sz="2400">
              <a:latin typeface="Arial" panose="020B0604020202020204" pitchFamily="34" charset="0"/>
            </a:endParaRPr>
          </a:p>
          <a:p>
            <a:pPr lvl="1">
              <a:lnSpc>
                <a:spcPct val="90000"/>
              </a:lnSpc>
              <a:buClr>
                <a:schemeClr val="tx2"/>
              </a:buClr>
            </a:pPr>
            <a:r>
              <a:rPr lang="en-US" altLang="en-US" sz="2400">
                <a:latin typeface="Arial" panose="020B0604020202020204" pitchFamily="34" charset="0"/>
              </a:rPr>
              <a:t>On some days you may want to go home, keep things very quiet, turn off the TV and pull down the shades.</a:t>
            </a:r>
          </a:p>
          <a:p>
            <a:pPr>
              <a:lnSpc>
                <a:spcPct val="90000"/>
              </a:lnSpc>
            </a:pPr>
            <a:endParaRPr lang="en-US" altLang="en-US" sz="2400">
              <a:latin typeface="Arial" panose="020B0604020202020204" pitchFamily="34" charset="0"/>
            </a:endParaRPr>
          </a:p>
          <a:p>
            <a:pPr lvl="1">
              <a:lnSpc>
                <a:spcPct val="90000"/>
              </a:lnSpc>
              <a:buClr>
                <a:schemeClr val="tx2"/>
              </a:buClr>
            </a:pPr>
            <a:r>
              <a:rPr lang="en-US" altLang="en-US" sz="2400">
                <a:latin typeface="Arial" panose="020B0604020202020204" pitchFamily="34" charset="0"/>
              </a:rPr>
              <a:t>On other days you might prefer to get out and do something interesting or exciting-even going shopping, to the library or to a park.</a:t>
            </a:r>
          </a:p>
          <a:p>
            <a:pPr>
              <a:lnSpc>
                <a:spcPct val="90000"/>
              </a:lnSpc>
            </a:pP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434180" name="Slide Number Placeholder 4">
            <a:extLst>
              <a:ext uri="{FF2B5EF4-FFF2-40B4-BE49-F238E27FC236}">
                <a16:creationId xmlns:a16="http://schemas.microsoft.com/office/drawing/2014/main" id="{64F80CA8-830A-7205-12FE-801DF99516B5}"/>
              </a:ext>
            </a:extLst>
          </p:cNvPr>
          <p:cNvSpPr txBox="1">
            <a:spLocks noGrp="1"/>
          </p:cNvSpPr>
          <p:nvPr/>
        </p:nvSpPr>
        <p:spPr bwMode="auto">
          <a:xfrm>
            <a:off x="9296400" y="6248400"/>
            <a:ext cx="12192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prstClr val="white"/>
                </a:solidFill>
                <a:latin typeface="Verdana" panose="020B0604030504040204" pitchFamily="34" charset="0"/>
                <a:ea typeface="ＭＳ Ｐゴシック"/>
              </a:rPr>
              <a:t>206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226" name="Text Placeholder 9">
            <a:extLst>
              <a:ext uri="{FF2B5EF4-FFF2-40B4-BE49-F238E27FC236}">
                <a16:creationId xmlns:a16="http://schemas.microsoft.com/office/drawing/2014/main" id="{E5E6BB7E-981D-1719-7594-41E06EF8C21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133600" y="1524000"/>
            <a:ext cx="7696200" cy="2133600"/>
          </a:xfrm>
        </p:spPr>
        <p:txBody>
          <a:bodyPr/>
          <a:lstStyle/>
          <a:p>
            <a:pPr lvl="1">
              <a:buClr>
                <a:schemeClr val="tx2"/>
              </a:buClr>
            </a:pPr>
            <a:endParaRPr lang="en-US" altLang="en-US" sz="2400">
              <a:latin typeface="Arial" panose="020B0604020202020204" pitchFamily="34" charset="0"/>
            </a:endParaRPr>
          </a:p>
          <a:p>
            <a:pPr lvl="1">
              <a:lnSpc>
                <a:spcPct val="130000"/>
              </a:lnSpc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en-US" altLang="en-US" sz="2400">
                <a:latin typeface="Arial" panose="020B0604020202020204" pitchFamily="34" charset="0"/>
              </a:rPr>
              <a:t>	You might decide that this is a day to avoid doing household chores, or that you may want to spend an hour or two cleaning.</a:t>
            </a:r>
          </a:p>
        </p:txBody>
      </p:sp>
      <p:sp>
        <p:nvSpPr>
          <p:cNvPr id="436227" name="Title 1">
            <a:extLst>
              <a:ext uri="{FF2B5EF4-FFF2-40B4-BE49-F238E27FC236}">
                <a16:creationId xmlns:a16="http://schemas.microsoft.com/office/drawing/2014/main" id="{A66F0A3E-5FAA-4FEE-EBF2-9E3795716904}"/>
              </a:ext>
            </a:extLst>
          </p:cNvPr>
          <p:cNvSpPr>
            <a:spLocks/>
          </p:cNvSpPr>
          <p:nvPr/>
        </p:nvSpPr>
        <p:spPr bwMode="auto">
          <a:xfrm>
            <a:off x="1981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800" b="1">
                <a:solidFill>
                  <a:prstClr val="black"/>
                </a:solidFill>
                <a:ea typeface="ＭＳ Ｐゴシック"/>
              </a:rPr>
              <a:t>Modifying Your Daily Life</a:t>
            </a:r>
          </a:p>
        </p:txBody>
      </p:sp>
      <p:sp>
        <p:nvSpPr>
          <p:cNvPr id="436228" name="Slide Number Placeholder 4">
            <a:extLst>
              <a:ext uri="{FF2B5EF4-FFF2-40B4-BE49-F238E27FC236}">
                <a16:creationId xmlns:a16="http://schemas.microsoft.com/office/drawing/2014/main" id="{A7AFC4C9-3988-2ED0-E9D8-B0C0F7CD4119}"/>
              </a:ext>
            </a:extLst>
          </p:cNvPr>
          <p:cNvSpPr txBox="1">
            <a:spLocks noGrp="1"/>
          </p:cNvSpPr>
          <p:nvPr/>
        </p:nvSpPr>
        <p:spPr bwMode="auto">
          <a:xfrm>
            <a:off x="9296400" y="6248400"/>
            <a:ext cx="12192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prstClr val="white"/>
                </a:solidFill>
                <a:latin typeface="Verdana" panose="020B0604030504040204" pitchFamily="34" charset="0"/>
                <a:ea typeface="ＭＳ Ｐゴシック"/>
              </a:rPr>
              <a:t>207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274" name="Title 6">
            <a:extLst>
              <a:ext uri="{FF2B5EF4-FFF2-40B4-BE49-F238E27FC236}">
                <a16:creationId xmlns:a16="http://schemas.microsoft.com/office/drawing/2014/main" id="{D911415F-FAB7-1BB0-AFBE-5D7FDC03B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381000"/>
            <a:ext cx="8229600" cy="1143000"/>
          </a:xfrm>
        </p:spPr>
        <p:txBody>
          <a:bodyPr/>
          <a:lstStyle/>
          <a:p>
            <a:r>
              <a:rPr lang="en-US" altLang="en-US" sz="3800" b="1">
                <a:latin typeface="Arial" panose="020B0604020202020204" pitchFamily="34" charset="0"/>
              </a:rPr>
              <a:t>Keeping Yourself Safe</a:t>
            </a:r>
          </a:p>
        </p:txBody>
      </p:sp>
      <p:sp>
        <p:nvSpPr>
          <p:cNvPr id="438275" name="Text Placeholder 7">
            <a:extLst>
              <a:ext uri="{FF2B5EF4-FFF2-40B4-BE49-F238E27FC236}">
                <a16:creationId xmlns:a16="http://schemas.microsoft.com/office/drawing/2014/main" id="{3F6B98AC-807C-5F03-EBED-799890A653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38400" y="1543050"/>
            <a:ext cx="7467600" cy="1885950"/>
          </a:xfrm>
        </p:spPr>
        <p:txBody>
          <a:bodyPr/>
          <a:lstStyle/>
          <a:p>
            <a:endParaRPr lang="en-US" altLang="en-US" sz="2400">
              <a:latin typeface="Arial" panose="020B0604020202020204" pitchFamily="34" charset="0"/>
            </a:endParaRPr>
          </a:p>
          <a:p>
            <a:r>
              <a:rPr lang="en-US" altLang="en-US" sz="2400">
                <a:latin typeface="Arial" panose="020B0604020202020204" pitchFamily="34" charset="0"/>
              </a:rPr>
              <a:t>Your Wellness Tools might include things you do at certain times to keep yourself safe.  </a:t>
            </a:r>
          </a:p>
          <a:p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438276" name="Slide Number Placeholder 4">
            <a:extLst>
              <a:ext uri="{FF2B5EF4-FFF2-40B4-BE49-F238E27FC236}">
                <a16:creationId xmlns:a16="http://schemas.microsoft.com/office/drawing/2014/main" id="{EE0A1D3A-9BFB-88E0-0195-7EDF23285442}"/>
              </a:ext>
            </a:extLst>
          </p:cNvPr>
          <p:cNvSpPr txBox="1">
            <a:spLocks noGrp="1"/>
          </p:cNvSpPr>
          <p:nvPr/>
        </p:nvSpPr>
        <p:spPr bwMode="auto">
          <a:xfrm>
            <a:off x="9296400" y="6248400"/>
            <a:ext cx="12192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prstClr val="white"/>
                </a:solidFill>
                <a:latin typeface="Verdana" panose="020B0604030504040204" pitchFamily="34" charset="0"/>
                <a:ea typeface="ＭＳ Ｐゴシック"/>
              </a:rPr>
              <a:t>208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22" name="Rectangle 3">
            <a:extLst>
              <a:ext uri="{FF2B5EF4-FFF2-40B4-BE49-F238E27FC236}">
                <a16:creationId xmlns:a16="http://schemas.microsoft.com/office/drawing/2014/main" id="{52F090EA-EDC7-4CCC-DA5C-CE287C1F26D6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286000" y="2133600"/>
            <a:ext cx="7848600" cy="1752600"/>
          </a:xfrm>
        </p:spPr>
        <p:txBody>
          <a:bodyPr/>
          <a:lstStyle/>
          <a:p>
            <a:pPr marL="457200" lvl="1" indent="0">
              <a:lnSpc>
                <a:spcPct val="130000"/>
              </a:lnSpc>
              <a:buClr>
                <a:schemeClr val="tx2"/>
              </a:buClr>
              <a:buNone/>
            </a:pPr>
            <a:r>
              <a:rPr lang="en-US" altLang="en-US" sz="2400">
                <a:latin typeface="Arial" panose="020B0604020202020204" pitchFamily="34" charset="0"/>
              </a:rPr>
              <a:t>For instance, if you have been feeling very upset you may want to give your car keys, credit cards and check book to a trusted supporter until you feel better.</a:t>
            </a:r>
          </a:p>
          <a:p>
            <a:pPr marL="0" indent="0"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440323" name="Title 6">
            <a:extLst>
              <a:ext uri="{FF2B5EF4-FFF2-40B4-BE49-F238E27FC236}">
                <a16:creationId xmlns:a16="http://schemas.microsoft.com/office/drawing/2014/main" id="{97623E1E-0147-375F-0C0C-2558287E2B1E}"/>
              </a:ext>
            </a:extLst>
          </p:cNvPr>
          <p:cNvSpPr>
            <a:spLocks/>
          </p:cNvSpPr>
          <p:nvPr/>
        </p:nvSpPr>
        <p:spPr bwMode="auto">
          <a:xfrm>
            <a:off x="1905000" y="3810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800" b="1">
                <a:solidFill>
                  <a:prstClr val="black"/>
                </a:solidFill>
                <a:ea typeface="ＭＳ Ｐゴシック"/>
              </a:rPr>
              <a:t>Keeping Yourself Safe</a:t>
            </a:r>
          </a:p>
        </p:txBody>
      </p:sp>
      <p:sp>
        <p:nvSpPr>
          <p:cNvPr id="440324" name="Slide Number Placeholder 4">
            <a:extLst>
              <a:ext uri="{FF2B5EF4-FFF2-40B4-BE49-F238E27FC236}">
                <a16:creationId xmlns:a16="http://schemas.microsoft.com/office/drawing/2014/main" id="{B478C016-EA50-A065-F0DC-1C60314C2F97}"/>
              </a:ext>
            </a:extLst>
          </p:cNvPr>
          <p:cNvSpPr txBox="1">
            <a:spLocks noGrp="1"/>
          </p:cNvSpPr>
          <p:nvPr/>
        </p:nvSpPr>
        <p:spPr bwMode="auto">
          <a:xfrm>
            <a:off x="9296400" y="6248400"/>
            <a:ext cx="12192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prstClr val="white"/>
                </a:solidFill>
                <a:latin typeface="Verdana" panose="020B0604030504040204" pitchFamily="34" charset="0"/>
                <a:ea typeface="ＭＳ Ｐゴシック"/>
              </a:rPr>
              <a:t>209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370" name="Content Placeholder 2">
            <a:extLst>
              <a:ext uri="{FF2B5EF4-FFF2-40B4-BE49-F238E27FC236}">
                <a16:creationId xmlns:a16="http://schemas.microsoft.com/office/drawing/2014/main" id="{921CA530-827E-9934-FB99-7D260BBF9BC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38400" y="1828800"/>
            <a:ext cx="7315200" cy="3600450"/>
          </a:xfrm>
        </p:spPr>
        <p:txBody>
          <a:bodyPr/>
          <a:lstStyle/>
          <a:p>
            <a:pPr lvl="1">
              <a:lnSpc>
                <a:spcPct val="130000"/>
              </a:lnSpc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en-US" altLang="en-US" sz="2400">
                <a:latin typeface="Arial" panose="020B0604020202020204" pitchFamily="34" charset="0"/>
              </a:rPr>
              <a:t>At some point in your plans you may want to ask a supporter to manage your medications until you are feeling better. </a:t>
            </a:r>
          </a:p>
          <a:p>
            <a:pPr lvl="1">
              <a:lnSpc>
                <a:spcPct val="130000"/>
              </a:lnSpc>
              <a:buClr>
                <a:schemeClr val="tx2"/>
              </a:buClr>
              <a:buFont typeface="Wingdings" panose="05000000000000000000" pitchFamily="2" charset="2"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lvl="1">
              <a:lnSpc>
                <a:spcPct val="130000"/>
              </a:lnSpc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en-US" altLang="en-US" sz="2400">
                <a:latin typeface="Arial" panose="020B0604020202020204" pitchFamily="34" charset="0"/>
              </a:rPr>
              <a:t>You might also need to have friends and family members take turns staying with you from time to time.</a:t>
            </a:r>
          </a:p>
          <a:p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442371" name="Title 6">
            <a:extLst>
              <a:ext uri="{FF2B5EF4-FFF2-40B4-BE49-F238E27FC236}">
                <a16:creationId xmlns:a16="http://schemas.microsoft.com/office/drawing/2014/main" id="{99336BC4-5541-2884-62E2-E8298DED507B}"/>
              </a:ext>
            </a:extLst>
          </p:cNvPr>
          <p:cNvSpPr>
            <a:spLocks/>
          </p:cNvSpPr>
          <p:nvPr/>
        </p:nvSpPr>
        <p:spPr bwMode="auto">
          <a:xfrm>
            <a:off x="1905000" y="3810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800" b="1">
                <a:solidFill>
                  <a:prstClr val="black"/>
                </a:solidFill>
                <a:ea typeface="ＭＳ Ｐゴシック"/>
              </a:rPr>
              <a:t>Keeping Yourself Safe</a:t>
            </a:r>
          </a:p>
        </p:txBody>
      </p:sp>
      <p:sp>
        <p:nvSpPr>
          <p:cNvPr id="442372" name="Slide Number Placeholder 4">
            <a:extLst>
              <a:ext uri="{FF2B5EF4-FFF2-40B4-BE49-F238E27FC236}">
                <a16:creationId xmlns:a16="http://schemas.microsoft.com/office/drawing/2014/main" id="{E4C8BECB-2A72-F74A-66BE-5530956FF5C2}"/>
              </a:ext>
            </a:extLst>
          </p:cNvPr>
          <p:cNvSpPr txBox="1">
            <a:spLocks noGrp="1"/>
          </p:cNvSpPr>
          <p:nvPr/>
        </p:nvSpPr>
        <p:spPr bwMode="auto">
          <a:xfrm>
            <a:off x="9296400" y="6248400"/>
            <a:ext cx="12192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prstClr val="white"/>
                </a:solidFill>
                <a:latin typeface="Verdana" panose="020B0604030504040204" pitchFamily="34" charset="0"/>
                <a:ea typeface="ＭＳ Ｐゴシック"/>
              </a:rPr>
              <a:t>210</a:t>
            </a:r>
          </a:p>
        </p:txBody>
      </p:sp>
      <p:sp>
        <p:nvSpPr>
          <p:cNvPr id="442373" name="Rectangle 10">
            <a:extLst>
              <a:ext uri="{FF2B5EF4-FFF2-40B4-BE49-F238E27FC236}">
                <a16:creationId xmlns:a16="http://schemas.microsoft.com/office/drawing/2014/main" id="{FC33CA18-E02E-2A9F-8722-77150686EB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09625" y="142716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1800">
              <a:solidFill>
                <a:prstClr val="black"/>
              </a:solidFill>
              <a:ea typeface="ＭＳ Ｐゴシック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418" name="Title 1">
            <a:extLst>
              <a:ext uri="{FF2B5EF4-FFF2-40B4-BE49-F238E27FC236}">
                <a16:creationId xmlns:a16="http://schemas.microsoft.com/office/drawing/2014/main" id="{EEE8C2C2-517C-0B01-3A77-54AEB8005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381000"/>
            <a:ext cx="8229600" cy="1143000"/>
          </a:xfrm>
        </p:spPr>
        <p:txBody>
          <a:bodyPr/>
          <a:lstStyle/>
          <a:p>
            <a:r>
              <a:rPr lang="en-US" altLang="en-US" sz="3800" b="1">
                <a:latin typeface="Arial" panose="020B0604020202020204" pitchFamily="34" charset="0"/>
              </a:rPr>
              <a:t>Daily Planning</a:t>
            </a:r>
          </a:p>
        </p:txBody>
      </p:sp>
      <p:sp>
        <p:nvSpPr>
          <p:cNvPr id="444419" name="Content Placeholder 2">
            <a:extLst>
              <a:ext uri="{FF2B5EF4-FFF2-40B4-BE49-F238E27FC236}">
                <a16:creationId xmlns:a16="http://schemas.microsoft.com/office/drawing/2014/main" id="{88B183D5-E846-4DC2-DC6F-2549C65A353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38400" y="1981200"/>
            <a:ext cx="7620000" cy="2667000"/>
          </a:xfrm>
        </p:spPr>
        <p:txBody>
          <a:bodyPr/>
          <a:lstStyle/>
          <a:p>
            <a:r>
              <a:rPr lang="en-US" altLang="en-US" sz="2400">
                <a:latin typeface="Arial" panose="020B0604020202020204" pitchFamily="34" charset="0"/>
              </a:rPr>
              <a:t>	Some people like to develop what they call </a:t>
            </a:r>
          </a:p>
          <a:p>
            <a:r>
              <a:rPr lang="en-US" altLang="en-US" sz="2400">
                <a:latin typeface="Arial" panose="020B0604020202020204" pitchFamily="34" charset="0"/>
              </a:rPr>
              <a:t>		“generic daily plans.” </a:t>
            </a:r>
          </a:p>
          <a:p>
            <a:endParaRPr lang="en-US" altLang="en-US" sz="2400">
              <a:latin typeface="Arial" panose="020B0604020202020204" pitchFamily="34" charset="0"/>
            </a:endParaRPr>
          </a:p>
          <a:p>
            <a:pPr lvl="1">
              <a:buClr>
                <a:schemeClr val="tx1"/>
              </a:buClr>
            </a:pPr>
            <a:r>
              <a:rPr lang="en-US" altLang="en-US" sz="2400">
                <a:latin typeface="Arial" panose="020B0604020202020204" pitchFamily="34" charset="0"/>
              </a:rPr>
              <a:t>This is a plan that you could use any day when you feel so badly you can’t figure out what to do next.</a:t>
            </a:r>
          </a:p>
          <a:p>
            <a:pPr lvl="1">
              <a:buClr>
                <a:schemeClr val="tx2"/>
              </a:buClr>
            </a:pPr>
            <a:endParaRPr lang="en-US" altLang="en-US" sz="2400">
              <a:latin typeface="Arial" panose="020B0604020202020204" pitchFamily="34" charset="0"/>
            </a:endParaRPr>
          </a:p>
          <a:p>
            <a:pPr lvl="1">
              <a:buClr>
                <a:schemeClr val="tx2"/>
              </a:buClr>
              <a:buFont typeface="Wingdings" panose="05000000000000000000" pitchFamily="2" charset="2"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444420" name="Slide Number Placeholder 4">
            <a:extLst>
              <a:ext uri="{FF2B5EF4-FFF2-40B4-BE49-F238E27FC236}">
                <a16:creationId xmlns:a16="http://schemas.microsoft.com/office/drawing/2014/main" id="{1E849B05-49BC-B47C-B169-09B36083E86A}"/>
              </a:ext>
            </a:extLst>
          </p:cNvPr>
          <p:cNvSpPr txBox="1">
            <a:spLocks noGrp="1"/>
          </p:cNvSpPr>
          <p:nvPr/>
        </p:nvSpPr>
        <p:spPr bwMode="auto">
          <a:xfrm>
            <a:off x="9296400" y="6248400"/>
            <a:ext cx="12192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prstClr val="white"/>
                </a:solidFill>
                <a:latin typeface="Verdana" panose="020B0604030504040204" pitchFamily="34" charset="0"/>
                <a:ea typeface="ＭＳ Ｐゴシック"/>
              </a:rPr>
              <a:t>211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466" name="Content Placeholder 2">
            <a:extLst>
              <a:ext uri="{FF2B5EF4-FFF2-40B4-BE49-F238E27FC236}">
                <a16:creationId xmlns:a16="http://schemas.microsoft.com/office/drawing/2014/main" id="{A5785BC5-D549-F46C-2241-EDED5A40421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38400" y="1981200"/>
            <a:ext cx="7696200" cy="3733800"/>
          </a:xfrm>
        </p:spPr>
        <p:txBody>
          <a:bodyPr/>
          <a:lstStyle/>
          <a:p>
            <a:pPr lvl="1">
              <a:lnSpc>
                <a:spcPct val="80000"/>
              </a:lnSpc>
              <a:spcBef>
                <a:spcPct val="40000"/>
              </a:spcBef>
              <a:buClr>
                <a:schemeClr val="tx2"/>
              </a:buClr>
            </a:pPr>
            <a:r>
              <a:rPr lang="en-US" altLang="en-US" sz="2400">
                <a:latin typeface="Arial" panose="020B0604020202020204" pitchFamily="34" charset="0"/>
              </a:rPr>
              <a:t>Develop a plan for what you will do, beginning with the time you get up. </a:t>
            </a:r>
          </a:p>
          <a:p>
            <a:pPr lvl="1">
              <a:lnSpc>
                <a:spcPct val="80000"/>
              </a:lnSpc>
              <a:spcBef>
                <a:spcPct val="40000"/>
              </a:spcBef>
              <a:buClr>
                <a:schemeClr val="tx2"/>
              </a:buClr>
            </a:pPr>
            <a:endParaRPr lang="en-US" altLang="en-US" sz="2400">
              <a:latin typeface="Arial" panose="020B0604020202020204" pitchFamily="34" charset="0"/>
            </a:endParaRPr>
          </a:p>
          <a:p>
            <a:pPr lvl="1">
              <a:lnSpc>
                <a:spcPct val="80000"/>
              </a:lnSpc>
              <a:spcBef>
                <a:spcPct val="40000"/>
              </a:spcBef>
              <a:buClr>
                <a:schemeClr val="tx2"/>
              </a:buClr>
            </a:pPr>
            <a:r>
              <a:rPr lang="en-US" altLang="en-US" sz="2400">
                <a:latin typeface="Arial" panose="020B0604020202020204" pitchFamily="34" charset="0"/>
              </a:rPr>
              <a:t>You might list: taking a shower, what you will wear, having breakfast (and what you will have), taking a walk, etc. all through the day.</a:t>
            </a:r>
          </a:p>
          <a:p>
            <a:pPr lvl="1">
              <a:lnSpc>
                <a:spcPct val="80000"/>
              </a:lnSpc>
              <a:spcBef>
                <a:spcPct val="40000"/>
              </a:spcBef>
              <a:buClr>
                <a:schemeClr val="tx2"/>
              </a:buClr>
            </a:pPr>
            <a:endParaRPr lang="en-US" altLang="en-US" sz="2400">
              <a:latin typeface="Arial" panose="020B0604020202020204" pitchFamily="34" charset="0"/>
            </a:endParaRPr>
          </a:p>
          <a:p>
            <a:pPr lvl="1">
              <a:lnSpc>
                <a:spcPct val="80000"/>
              </a:lnSpc>
              <a:spcBef>
                <a:spcPct val="4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ct val="40000"/>
              </a:spcBef>
            </a:pPr>
            <a:endParaRPr lang="en-US" altLang="en-US" sz="240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446467" name="Title 1">
            <a:extLst>
              <a:ext uri="{FF2B5EF4-FFF2-40B4-BE49-F238E27FC236}">
                <a16:creationId xmlns:a16="http://schemas.microsoft.com/office/drawing/2014/main" id="{C823EBF1-03E8-69BE-333A-56AC71999DCA}"/>
              </a:ext>
            </a:extLst>
          </p:cNvPr>
          <p:cNvSpPr>
            <a:spLocks/>
          </p:cNvSpPr>
          <p:nvPr/>
        </p:nvSpPr>
        <p:spPr bwMode="auto">
          <a:xfrm>
            <a:off x="1981200" y="3810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800" b="1">
                <a:solidFill>
                  <a:prstClr val="black"/>
                </a:solidFill>
                <a:ea typeface="ＭＳ Ｐゴシック"/>
              </a:rPr>
              <a:t>Daily Planning</a:t>
            </a:r>
          </a:p>
        </p:txBody>
      </p:sp>
      <p:sp>
        <p:nvSpPr>
          <p:cNvPr id="446468" name="Slide Number Placeholder 4">
            <a:extLst>
              <a:ext uri="{FF2B5EF4-FFF2-40B4-BE49-F238E27FC236}">
                <a16:creationId xmlns:a16="http://schemas.microsoft.com/office/drawing/2014/main" id="{E2E12048-A538-279F-2163-0DC7DFF536D6}"/>
              </a:ext>
            </a:extLst>
          </p:cNvPr>
          <p:cNvSpPr txBox="1">
            <a:spLocks noGrp="1"/>
          </p:cNvSpPr>
          <p:nvPr/>
        </p:nvSpPr>
        <p:spPr bwMode="auto">
          <a:xfrm>
            <a:off x="9296400" y="6248400"/>
            <a:ext cx="12192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prstClr val="white"/>
                </a:solidFill>
                <a:latin typeface="Verdana" panose="020B0604030504040204" pitchFamily="34" charset="0"/>
                <a:ea typeface="ＭＳ Ｐゴシック"/>
              </a:rPr>
              <a:t>212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514" name="Rectangle 2">
            <a:extLst>
              <a:ext uri="{FF2B5EF4-FFF2-40B4-BE49-F238E27FC236}">
                <a16:creationId xmlns:a16="http://schemas.microsoft.com/office/drawing/2014/main" id="{349FADC4-4FA0-7AC3-F743-6604302CE0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1905000"/>
            <a:ext cx="74676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1" fontAlgn="base">
              <a:spcBef>
                <a:spcPct val="40000"/>
              </a:spcBef>
              <a:spcAft>
                <a:spcPct val="0"/>
              </a:spcAft>
              <a:buClr>
                <a:srgbClr val="575F6D"/>
              </a:buClr>
            </a:pPr>
            <a:r>
              <a:rPr lang="en-US" altLang="en-US">
                <a:solidFill>
                  <a:prstClr val="black"/>
                </a:solidFill>
                <a:ea typeface="ＭＳ Ｐゴシック"/>
              </a:rPr>
              <a:t>You may want to develop several plans, one for a weekend day, one for a workday and one for spending a holiday alone. </a:t>
            </a:r>
          </a:p>
          <a:p>
            <a:pPr lvl="1" fontAlgn="base">
              <a:spcBef>
                <a:spcPct val="40000"/>
              </a:spcBef>
              <a:spcAft>
                <a:spcPct val="0"/>
              </a:spcAft>
              <a:buClr>
                <a:srgbClr val="575F6D"/>
              </a:buClr>
            </a:pPr>
            <a:endParaRPr lang="en-US" altLang="en-US">
              <a:solidFill>
                <a:prstClr val="black"/>
              </a:solidFill>
              <a:ea typeface="ＭＳ Ｐゴシック"/>
            </a:endParaRPr>
          </a:p>
          <a:p>
            <a:pPr lvl="1" fontAlgn="base">
              <a:spcBef>
                <a:spcPct val="40000"/>
              </a:spcBef>
              <a:spcAft>
                <a:spcPct val="0"/>
              </a:spcAft>
              <a:buClr>
                <a:srgbClr val="575F6D"/>
              </a:buClr>
            </a:pPr>
            <a:r>
              <a:rPr lang="en-US" altLang="en-US">
                <a:solidFill>
                  <a:prstClr val="black"/>
                </a:solidFill>
                <a:ea typeface="ＭＳ Ｐゴシック"/>
              </a:rPr>
              <a:t>You could keep them in the front packet of your binder, readily available for when you might need them. </a:t>
            </a:r>
          </a:p>
          <a:p>
            <a:pPr fontAlgn="base">
              <a:lnSpc>
                <a:spcPct val="80000"/>
              </a:lnSpc>
              <a:spcBef>
                <a:spcPct val="40000"/>
              </a:spcBef>
              <a:spcAft>
                <a:spcPct val="0"/>
              </a:spcAft>
            </a:pPr>
            <a:endParaRPr lang="en-US" altLang="en-US">
              <a:solidFill>
                <a:prstClr val="black"/>
              </a:solidFill>
              <a:ea typeface="ＭＳ Ｐゴシック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prstClr val="black"/>
              </a:solidFill>
              <a:ea typeface="ＭＳ Ｐゴシック"/>
            </a:endParaRPr>
          </a:p>
        </p:txBody>
      </p:sp>
      <p:sp>
        <p:nvSpPr>
          <p:cNvPr id="448515" name="Title 1">
            <a:extLst>
              <a:ext uri="{FF2B5EF4-FFF2-40B4-BE49-F238E27FC236}">
                <a16:creationId xmlns:a16="http://schemas.microsoft.com/office/drawing/2014/main" id="{C10F14E2-EE67-312B-0AED-D99D7D0EB375}"/>
              </a:ext>
            </a:extLst>
          </p:cNvPr>
          <p:cNvSpPr>
            <a:spLocks/>
          </p:cNvSpPr>
          <p:nvPr/>
        </p:nvSpPr>
        <p:spPr bwMode="auto">
          <a:xfrm>
            <a:off x="1981200" y="3810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800" b="1">
                <a:solidFill>
                  <a:prstClr val="black"/>
                </a:solidFill>
                <a:ea typeface="ＭＳ Ｐゴシック"/>
              </a:rPr>
              <a:t>Daily Planning</a:t>
            </a:r>
          </a:p>
        </p:txBody>
      </p:sp>
      <p:sp>
        <p:nvSpPr>
          <p:cNvPr id="448516" name="Slide Number Placeholder 4">
            <a:extLst>
              <a:ext uri="{FF2B5EF4-FFF2-40B4-BE49-F238E27FC236}">
                <a16:creationId xmlns:a16="http://schemas.microsoft.com/office/drawing/2014/main" id="{5FE6DD05-36A8-7964-49B5-BDCB28E12F69}"/>
              </a:ext>
            </a:extLst>
          </p:cNvPr>
          <p:cNvSpPr txBox="1">
            <a:spLocks noGrp="1"/>
          </p:cNvSpPr>
          <p:nvPr/>
        </p:nvSpPr>
        <p:spPr bwMode="auto">
          <a:xfrm>
            <a:off x="9296400" y="6248400"/>
            <a:ext cx="12192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prstClr val="white"/>
                </a:solidFill>
                <a:latin typeface="Verdana" panose="020B0604030504040204" pitchFamily="34" charset="0"/>
                <a:ea typeface="ＭＳ Ｐゴシック"/>
              </a:rPr>
              <a:t>213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62" name="Title 1">
            <a:extLst>
              <a:ext uri="{FF2B5EF4-FFF2-40B4-BE49-F238E27FC236}">
                <a16:creationId xmlns:a16="http://schemas.microsoft.com/office/drawing/2014/main" id="{F1B29501-4A24-C2AB-D552-56C76B8F5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381000"/>
            <a:ext cx="8229600" cy="1143000"/>
          </a:xfrm>
        </p:spPr>
        <p:txBody>
          <a:bodyPr/>
          <a:lstStyle/>
          <a:p>
            <a:r>
              <a:rPr lang="en-US" altLang="en-US" sz="3800" b="1">
                <a:latin typeface="Arial" panose="020B0604020202020204" pitchFamily="34" charset="0"/>
              </a:rPr>
              <a:t>Spiritual Practices</a:t>
            </a:r>
          </a:p>
        </p:txBody>
      </p:sp>
      <p:sp>
        <p:nvSpPr>
          <p:cNvPr id="450563" name="Content Placeholder 2">
            <a:extLst>
              <a:ext uri="{FF2B5EF4-FFF2-40B4-BE49-F238E27FC236}">
                <a16:creationId xmlns:a16="http://schemas.microsoft.com/office/drawing/2014/main" id="{C093C324-04D4-B357-F852-DAB35051804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38400" y="1981200"/>
            <a:ext cx="7620000" cy="20574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altLang="en-US" sz="2400">
                <a:latin typeface="Arial" panose="020B0604020202020204" pitchFamily="34" charset="0"/>
              </a:rPr>
              <a:t>	Many people use the spiritual practices of their choice to help themselves stay well, and to help themselves feel better when they are not feeling well. 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450564" name="Slide Number Placeholder 4">
            <a:extLst>
              <a:ext uri="{FF2B5EF4-FFF2-40B4-BE49-F238E27FC236}">
                <a16:creationId xmlns:a16="http://schemas.microsoft.com/office/drawing/2014/main" id="{64814697-074F-CF19-6FF5-FE5FB2818C01}"/>
              </a:ext>
            </a:extLst>
          </p:cNvPr>
          <p:cNvSpPr txBox="1">
            <a:spLocks noGrp="1"/>
          </p:cNvSpPr>
          <p:nvPr/>
        </p:nvSpPr>
        <p:spPr bwMode="auto">
          <a:xfrm>
            <a:off x="9296400" y="6248400"/>
            <a:ext cx="12192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prstClr val="white"/>
                </a:solidFill>
                <a:latin typeface="Verdana" panose="020B0604030504040204" pitchFamily="34" charset="0"/>
                <a:ea typeface="ＭＳ Ｐゴシック"/>
              </a:rPr>
              <a:t>214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610" name="Text Placeholder 5">
            <a:extLst>
              <a:ext uri="{FF2B5EF4-FFF2-40B4-BE49-F238E27FC236}">
                <a16:creationId xmlns:a16="http://schemas.microsoft.com/office/drawing/2014/main" id="{E50B1E44-8B59-B2CC-A847-920020C4713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38400" y="1828800"/>
            <a:ext cx="7315200" cy="3600450"/>
          </a:xfrm>
        </p:spPr>
        <p:txBody>
          <a:bodyPr/>
          <a:lstStyle/>
          <a:p>
            <a:r>
              <a:rPr lang="en-US" altLang="en-US" sz="2400">
                <a:latin typeface="Arial" panose="020B0604020202020204" pitchFamily="34" charset="0"/>
              </a:rPr>
              <a:t>Such practices might include:</a:t>
            </a:r>
          </a:p>
          <a:p>
            <a:endParaRPr lang="en-US" altLang="en-US" sz="2400">
              <a:latin typeface="Arial" panose="020B0604020202020204" pitchFamily="34" charset="0"/>
            </a:endParaRPr>
          </a:p>
          <a:p>
            <a:pPr lvl="1">
              <a:buClr>
                <a:schemeClr val="tx1"/>
              </a:buClr>
            </a:pPr>
            <a:r>
              <a:rPr lang="en-US" altLang="en-US" sz="2400">
                <a:latin typeface="Arial" panose="020B0604020202020204" pitchFamily="34" charset="0"/>
              </a:rPr>
              <a:t>Meditation or prayer</a:t>
            </a:r>
          </a:p>
          <a:p>
            <a:pPr lvl="1">
              <a:buClr>
                <a:schemeClr val="tx1"/>
              </a:buClr>
            </a:pPr>
            <a:endParaRPr lang="en-US" altLang="en-US" sz="2400">
              <a:latin typeface="Arial" panose="020B0604020202020204" pitchFamily="34" charset="0"/>
            </a:endParaRPr>
          </a:p>
          <a:p>
            <a:pPr lvl="1">
              <a:buClr>
                <a:schemeClr val="tx1"/>
              </a:buClr>
            </a:pPr>
            <a:r>
              <a:rPr lang="en-US" altLang="en-US" sz="2400">
                <a:latin typeface="Arial" panose="020B0604020202020204" pitchFamily="34" charset="0"/>
              </a:rPr>
              <a:t>Meeting with a religious or spiritual group</a:t>
            </a:r>
          </a:p>
          <a:p>
            <a:pPr lvl="1">
              <a:buClr>
                <a:schemeClr val="tx1"/>
              </a:buClr>
            </a:pPr>
            <a:endParaRPr lang="en-US" altLang="en-US" sz="2400">
              <a:latin typeface="Arial" panose="020B0604020202020204" pitchFamily="34" charset="0"/>
            </a:endParaRPr>
          </a:p>
          <a:p>
            <a:pPr lvl="1">
              <a:buClr>
                <a:schemeClr val="tx1"/>
              </a:buClr>
            </a:pPr>
            <a:r>
              <a:rPr lang="en-US" altLang="en-US" sz="2400">
                <a:latin typeface="Arial" panose="020B0604020202020204" pitchFamily="34" charset="0"/>
              </a:rPr>
              <a:t>Religious or spiritual study</a:t>
            </a:r>
          </a:p>
          <a:p>
            <a:pPr lvl="1">
              <a:buClr>
                <a:schemeClr val="tx1"/>
              </a:buClr>
            </a:pPr>
            <a:endParaRPr lang="en-US" altLang="en-US" sz="2400">
              <a:latin typeface="Arial" panose="020B0604020202020204" pitchFamily="34" charset="0"/>
            </a:endParaRPr>
          </a:p>
          <a:p>
            <a:pPr lvl="1">
              <a:buClr>
                <a:schemeClr val="tx1"/>
              </a:buClr>
            </a:pPr>
            <a:r>
              <a:rPr lang="en-US" altLang="en-US" sz="2400">
                <a:latin typeface="Arial" panose="020B0604020202020204" pitchFamily="34" charset="0"/>
              </a:rPr>
              <a:t>Daily readings or affirmations</a:t>
            </a:r>
          </a:p>
        </p:txBody>
      </p:sp>
      <p:sp>
        <p:nvSpPr>
          <p:cNvPr id="452611" name="Title 1">
            <a:extLst>
              <a:ext uri="{FF2B5EF4-FFF2-40B4-BE49-F238E27FC236}">
                <a16:creationId xmlns:a16="http://schemas.microsoft.com/office/drawing/2014/main" id="{31AE7380-B8B5-8F41-9216-F551D2A146A3}"/>
              </a:ext>
            </a:extLst>
          </p:cNvPr>
          <p:cNvSpPr>
            <a:spLocks/>
          </p:cNvSpPr>
          <p:nvPr/>
        </p:nvSpPr>
        <p:spPr bwMode="auto">
          <a:xfrm>
            <a:off x="1981200" y="3810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800" b="1">
                <a:solidFill>
                  <a:prstClr val="black"/>
                </a:solidFill>
                <a:ea typeface="ＭＳ Ｐゴシック"/>
              </a:rPr>
              <a:t>Spiritual Practices</a:t>
            </a:r>
          </a:p>
        </p:txBody>
      </p:sp>
      <p:sp>
        <p:nvSpPr>
          <p:cNvPr id="452612" name="Slide Number Placeholder 4">
            <a:extLst>
              <a:ext uri="{FF2B5EF4-FFF2-40B4-BE49-F238E27FC236}">
                <a16:creationId xmlns:a16="http://schemas.microsoft.com/office/drawing/2014/main" id="{DEB006B0-52E4-B038-A7B4-3FBDED8C40BC}"/>
              </a:ext>
            </a:extLst>
          </p:cNvPr>
          <p:cNvSpPr txBox="1">
            <a:spLocks noGrp="1"/>
          </p:cNvSpPr>
          <p:nvPr/>
        </p:nvSpPr>
        <p:spPr bwMode="auto">
          <a:xfrm>
            <a:off x="9296400" y="6248400"/>
            <a:ext cx="12192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prstClr val="white"/>
                </a:solidFill>
                <a:latin typeface="Verdana" panose="020B0604030504040204" pitchFamily="34" charset="0"/>
                <a:ea typeface="ＭＳ Ｐゴシック"/>
              </a:rPr>
              <a:t>215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594" name="Text Placeholder 6">
            <a:extLst>
              <a:ext uri="{FF2B5EF4-FFF2-40B4-BE49-F238E27FC236}">
                <a16:creationId xmlns:a16="http://schemas.microsoft.com/office/drawing/2014/main" id="{50A41F2D-A1E6-A43D-E80C-E275B946FEE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133600" y="1981200"/>
            <a:ext cx="8153400" cy="1752600"/>
          </a:xfrm>
        </p:spPr>
        <p:txBody>
          <a:bodyPr/>
          <a:lstStyle/>
          <a:p>
            <a:pPr>
              <a:lnSpc>
                <a:spcPct val="130000"/>
              </a:lnSpc>
              <a:buClr>
                <a:schemeClr val="tx2"/>
              </a:buClr>
            </a:pPr>
            <a:r>
              <a:rPr lang="en-US" altLang="en-US" sz="2400">
                <a:latin typeface="Arial" panose="020B0604020202020204" pitchFamily="34" charset="0"/>
              </a:rPr>
              <a:t>	You may notice that you feel better after you have done these things.  If so, include them in your Wellness Toolbox.</a:t>
            </a:r>
          </a:p>
          <a:p>
            <a:pPr>
              <a:buClr>
                <a:schemeClr val="tx2"/>
              </a:buClr>
            </a:pP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366595" name="Title 9">
            <a:extLst>
              <a:ext uri="{FF2B5EF4-FFF2-40B4-BE49-F238E27FC236}">
                <a16:creationId xmlns:a16="http://schemas.microsoft.com/office/drawing/2014/main" id="{D3B1080A-CE5F-6A6E-D358-2BD6B59F14EE}"/>
              </a:ext>
            </a:extLst>
          </p:cNvPr>
          <p:cNvSpPr>
            <a:spLocks/>
          </p:cNvSpPr>
          <p:nvPr/>
        </p:nvSpPr>
        <p:spPr bwMode="auto">
          <a:xfrm>
            <a:off x="2057400" y="3810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800" b="1">
                <a:solidFill>
                  <a:prstClr val="black"/>
                </a:solidFill>
                <a:ea typeface="ＭＳ Ｐゴシック"/>
              </a:rPr>
              <a:t>Diversionary Activities</a:t>
            </a:r>
          </a:p>
        </p:txBody>
      </p:sp>
      <p:sp>
        <p:nvSpPr>
          <p:cNvPr id="366596" name="Slide Number Placeholder 4">
            <a:extLst>
              <a:ext uri="{FF2B5EF4-FFF2-40B4-BE49-F238E27FC236}">
                <a16:creationId xmlns:a16="http://schemas.microsoft.com/office/drawing/2014/main" id="{C1A3F570-622A-5434-F822-A34CD37A4D86}"/>
              </a:ext>
            </a:extLst>
          </p:cNvPr>
          <p:cNvSpPr txBox="1">
            <a:spLocks noGrp="1"/>
          </p:cNvSpPr>
          <p:nvPr/>
        </p:nvSpPr>
        <p:spPr bwMode="auto">
          <a:xfrm>
            <a:off x="9220200" y="6248400"/>
            <a:ext cx="12192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prstClr val="white"/>
                </a:solidFill>
                <a:latin typeface="Verdana" panose="020B0604030504040204" pitchFamily="34" charset="0"/>
                <a:ea typeface="ＭＳ Ｐゴシック"/>
              </a:rPr>
              <a:t>173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658" name="Content Placeholder 2">
            <a:extLst>
              <a:ext uri="{FF2B5EF4-FFF2-40B4-BE49-F238E27FC236}">
                <a16:creationId xmlns:a16="http://schemas.microsoft.com/office/drawing/2014/main" id="{2389A813-F36A-0D37-FDDF-938AF07A34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38400" y="1981200"/>
            <a:ext cx="7315200" cy="11430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altLang="en-US" sz="2400">
                <a:latin typeface="Arial" panose="020B0604020202020204" pitchFamily="34" charset="0"/>
              </a:rPr>
              <a:t>	Spiritual and religious practices are personal.  Make your own choices around these issues.</a:t>
            </a:r>
          </a:p>
          <a:p>
            <a:pPr>
              <a:lnSpc>
                <a:spcPct val="90000"/>
              </a:lnSpc>
            </a:pPr>
            <a:endParaRPr lang="en-US" altLang="en-US" sz="2400" b="1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454659" name="Title 1">
            <a:extLst>
              <a:ext uri="{FF2B5EF4-FFF2-40B4-BE49-F238E27FC236}">
                <a16:creationId xmlns:a16="http://schemas.microsoft.com/office/drawing/2014/main" id="{27A6577E-A2FD-377C-95F7-7828B95083D9}"/>
              </a:ext>
            </a:extLst>
          </p:cNvPr>
          <p:cNvSpPr>
            <a:spLocks/>
          </p:cNvSpPr>
          <p:nvPr/>
        </p:nvSpPr>
        <p:spPr bwMode="auto">
          <a:xfrm>
            <a:off x="1981200" y="3810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800" b="1">
                <a:solidFill>
                  <a:prstClr val="black"/>
                </a:solidFill>
                <a:ea typeface="ＭＳ Ｐゴシック"/>
              </a:rPr>
              <a:t>Spiritual Practices</a:t>
            </a:r>
          </a:p>
        </p:txBody>
      </p:sp>
      <p:sp>
        <p:nvSpPr>
          <p:cNvPr id="454660" name="Slide Number Placeholder 4">
            <a:extLst>
              <a:ext uri="{FF2B5EF4-FFF2-40B4-BE49-F238E27FC236}">
                <a16:creationId xmlns:a16="http://schemas.microsoft.com/office/drawing/2014/main" id="{1410D314-D721-9E31-7BBA-44004C133E6A}"/>
              </a:ext>
            </a:extLst>
          </p:cNvPr>
          <p:cNvSpPr txBox="1">
            <a:spLocks noGrp="1"/>
          </p:cNvSpPr>
          <p:nvPr/>
        </p:nvSpPr>
        <p:spPr bwMode="auto">
          <a:xfrm>
            <a:off x="9296400" y="6248400"/>
            <a:ext cx="12192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prstClr val="white"/>
                </a:solidFill>
                <a:latin typeface="Verdana" panose="020B0604030504040204" pitchFamily="34" charset="0"/>
                <a:ea typeface="ＭＳ Ｐゴシック"/>
              </a:rPr>
              <a:t>216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706" name="Title 7">
            <a:extLst>
              <a:ext uri="{FF2B5EF4-FFF2-40B4-BE49-F238E27FC236}">
                <a16:creationId xmlns:a16="http://schemas.microsoft.com/office/drawing/2014/main" id="{2E761199-B3A3-16A7-EABE-71BF42BD7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800" b="1">
                <a:latin typeface="Arial" panose="020B0604020202020204" pitchFamily="34" charset="0"/>
              </a:rPr>
              <a:t>Wellness Tools</a:t>
            </a:r>
          </a:p>
        </p:txBody>
      </p:sp>
      <p:sp>
        <p:nvSpPr>
          <p:cNvPr id="456707" name="Text Placeholder 8">
            <a:extLst>
              <a:ext uri="{FF2B5EF4-FFF2-40B4-BE49-F238E27FC236}">
                <a16:creationId xmlns:a16="http://schemas.microsoft.com/office/drawing/2014/main" id="{8E8079AB-E242-E5DD-3C22-042267F79F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905000"/>
            <a:ext cx="8382000" cy="3048000"/>
          </a:xfrm>
        </p:spPr>
        <p:txBody>
          <a:bodyPr/>
          <a:lstStyle/>
          <a:p>
            <a:r>
              <a:rPr lang="en-US" altLang="en-US" sz="2400">
                <a:latin typeface="Arial" panose="020B0604020202020204" pitchFamily="34" charset="0"/>
              </a:rPr>
              <a:t>	Now that you have learned about the common wellness tools, and perhaps added some of them to your own list, think about others you could add to your list.</a:t>
            </a:r>
          </a:p>
          <a:p>
            <a:endParaRPr lang="en-US" altLang="en-US" sz="2400">
              <a:latin typeface="Arial" panose="020B0604020202020204" pitchFamily="34" charset="0"/>
            </a:endParaRPr>
          </a:p>
          <a:p>
            <a:pPr marL="457200" lvl="1" indent="0">
              <a:buClr>
                <a:schemeClr val="tx2"/>
              </a:buClr>
              <a:buNone/>
            </a:pPr>
            <a:r>
              <a:rPr lang="en-US" altLang="en-US" sz="2400">
                <a:latin typeface="Arial" panose="020B0604020202020204" pitchFamily="34" charset="0"/>
              </a:rPr>
              <a:t>You may want to ask your supporters for suggestions.</a:t>
            </a:r>
          </a:p>
        </p:txBody>
      </p:sp>
      <p:sp>
        <p:nvSpPr>
          <p:cNvPr id="456708" name="Slide Number Placeholder 4">
            <a:extLst>
              <a:ext uri="{FF2B5EF4-FFF2-40B4-BE49-F238E27FC236}">
                <a16:creationId xmlns:a16="http://schemas.microsoft.com/office/drawing/2014/main" id="{BE9DB279-9F67-4FB0-2F07-AA5138FCBCD8}"/>
              </a:ext>
            </a:extLst>
          </p:cNvPr>
          <p:cNvSpPr txBox="1">
            <a:spLocks noGrp="1"/>
          </p:cNvSpPr>
          <p:nvPr/>
        </p:nvSpPr>
        <p:spPr bwMode="auto">
          <a:xfrm>
            <a:off x="9296400" y="6248400"/>
            <a:ext cx="12192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prstClr val="white"/>
                </a:solidFill>
                <a:latin typeface="Verdana" panose="020B0604030504040204" pitchFamily="34" charset="0"/>
                <a:ea typeface="ＭＳ Ｐゴシック"/>
              </a:rPr>
              <a:t>217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754" name="Title 6">
            <a:extLst>
              <a:ext uri="{FF2B5EF4-FFF2-40B4-BE49-F238E27FC236}">
                <a16:creationId xmlns:a16="http://schemas.microsoft.com/office/drawing/2014/main" id="{3E6D374B-0F74-0733-4962-DD22D5690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800" b="1">
                <a:latin typeface="Arial" panose="020B0604020202020204" pitchFamily="34" charset="0"/>
              </a:rPr>
              <a:t>Resources</a:t>
            </a:r>
          </a:p>
        </p:txBody>
      </p:sp>
      <p:sp>
        <p:nvSpPr>
          <p:cNvPr id="458755" name="Text Placeholder 7">
            <a:extLst>
              <a:ext uri="{FF2B5EF4-FFF2-40B4-BE49-F238E27FC236}">
                <a16:creationId xmlns:a16="http://schemas.microsoft.com/office/drawing/2014/main" id="{3EA92666-053E-08A1-BD79-557BC0F2EBC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28800" y="1524000"/>
            <a:ext cx="8128000" cy="4572000"/>
          </a:xfrm>
        </p:spPr>
        <p:txBody>
          <a:bodyPr/>
          <a:lstStyle/>
          <a:p>
            <a:r>
              <a:rPr lang="en-US" altLang="en-US" sz="2400">
                <a:latin typeface="Arial" panose="020B0604020202020204" pitchFamily="34" charset="0"/>
              </a:rPr>
              <a:t>	The following books by M. E. Copeland have lengthy lists of possible Wellness Tools:</a:t>
            </a:r>
          </a:p>
          <a:p>
            <a:endParaRPr lang="en-US" altLang="en-US" sz="2400">
              <a:latin typeface="Arial" panose="020B0604020202020204" pitchFamily="34" charset="0"/>
            </a:endParaRPr>
          </a:p>
          <a:p>
            <a:pPr lvl="1">
              <a:spcAft>
                <a:spcPts val="1200"/>
              </a:spcAft>
              <a:buClr>
                <a:schemeClr val="tx2"/>
              </a:buClr>
            </a:pPr>
            <a:r>
              <a:rPr lang="en-US" altLang="en-US" sz="2400" i="1">
                <a:latin typeface="Arial" panose="020B0604020202020204" pitchFamily="34" charset="0"/>
              </a:rPr>
              <a:t>“WRAP</a:t>
            </a:r>
            <a:r>
              <a:rPr lang="en-US" altLang="en-US" sz="2400" i="1" baseline="30000">
                <a:latin typeface="Arial" panose="020B0604020202020204" pitchFamily="34" charset="0"/>
              </a:rPr>
              <a:t>®</a:t>
            </a:r>
            <a:r>
              <a:rPr lang="en-US" altLang="en-US" sz="2400" i="1">
                <a:latin typeface="Arial" panose="020B0604020202020204" pitchFamily="34" charset="0"/>
              </a:rPr>
              <a:t> Plus”</a:t>
            </a:r>
          </a:p>
          <a:p>
            <a:pPr lvl="1">
              <a:spcAft>
                <a:spcPts val="1200"/>
              </a:spcAft>
              <a:buClr>
                <a:schemeClr val="tx2"/>
              </a:buClr>
            </a:pPr>
            <a:r>
              <a:rPr lang="en-US" altLang="en-US" sz="2400" i="1">
                <a:latin typeface="Arial" panose="020B0604020202020204" pitchFamily="34" charset="0"/>
              </a:rPr>
              <a:t>“Winning Against Relapse”</a:t>
            </a:r>
          </a:p>
          <a:p>
            <a:pPr lvl="1">
              <a:spcAft>
                <a:spcPts val="1200"/>
              </a:spcAft>
              <a:buClr>
                <a:schemeClr val="tx2"/>
              </a:buClr>
            </a:pPr>
            <a:r>
              <a:rPr lang="en-US" altLang="en-US" sz="2400" i="1">
                <a:latin typeface="Arial" panose="020B0604020202020204" pitchFamily="34" charset="0"/>
              </a:rPr>
              <a:t>“Wellness Recovery Action Plan</a:t>
            </a:r>
            <a:r>
              <a:rPr lang="en-US" altLang="en-US" sz="2400" i="1" baseline="30000">
                <a:latin typeface="Arial" panose="020B0604020202020204" pitchFamily="34" charset="0"/>
              </a:rPr>
              <a:t>®</a:t>
            </a:r>
            <a:r>
              <a:rPr lang="en-US" altLang="en-US" sz="2400" i="1">
                <a:latin typeface="Arial" panose="020B0604020202020204" pitchFamily="34" charset="0"/>
              </a:rPr>
              <a:t>”</a:t>
            </a:r>
          </a:p>
          <a:p>
            <a:pPr lvl="1">
              <a:spcAft>
                <a:spcPts val="1200"/>
              </a:spcAft>
              <a:buClr>
                <a:schemeClr val="tx2"/>
              </a:buClr>
            </a:pPr>
            <a:r>
              <a:rPr lang="en-US" altLang="en-US" sz="2400" i="1">
                <a:latin typeface="Arial" panose="020B0604020202020204" pitchFamily="34" charset="0"/>
              </a:rPr>
              <a:t>“The Worry Control Workbook”</a:t>
            </a:r>
          </a:p>
          <a:p>
            <a:pPr lvl="1">
              <a:spcAft>
                <a:spcPts val="1200"/>
              </a:spcAft>
              <a:buClr>
                <a:schemeClr val="tx2"/>
              </a:buClr>
            </a:pPr>
            <a:r>
              <a:rPr lang="en-US" altLang="en-US" sz="2400" i="1">
                <a:latin typeface="Arial" panose="020B0604020202020204" pitchFamily="34" charset="0"/>
              </a:rPr>
              <a:t>“The Depression Workbook”</a:t>
            </a:r>
          </a:p>
        </p:txBody>
      </p:sp>
      <p:sp>
        <p:nvSpPr>
          <p:cNvPr id="458756" name="Slide Number Placeholder 4">
            <a:extLst>
              <a:ext uri="{FF2B5EF4-FFF2-40B4-BE49-F238E27FC236}">
                <a16:creationId xmlns:a16="http://schemas.microsoft.com/office/drawing/2014/main" id="{50215A41-A8F0-B129-592D-C1219D2DFF57}"/>
              </a:ext>
            </a:extLst>
          </p:cNvPr>
          <p:cNvSpPr txBox="1">
            <a:spLocks noGrp="1"/>
          </p:cNvSpPr>
          <p:nvPr/>
        </p:nvSpPr>
        <p:spPr bwMode="auto">
          <a:xfrm>
            <a:off x="9296400" y="6248400"/>
            <a:ext cx="12192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prstClr val="white"/>
                </a:solidFill>
                <a:latin typeface="Verdana" panose="020B0604030504040204" pitchFamily="34" charset="0"/>
                <a:ea typeface="ＭＳ Ｐゴシック"/>
              </a:rPr>
              <a:t>218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42" name="Rectangle 3">
            <a:extLst>
              <a:ext uri="{FF2B5EF4-FFF2-40B4-BE49-F238E27FC236}">
                <a16:creationId xmlns:a16="http://schemas.microsoft.com/office/drawing/2014/main" id="{16A48A5C-9BC7-150D-2277-8BF176EBC915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62200" y="1905000"/>
            <a:ext cx="7391400" cy="1676400"/>
          </a:xfrm>
        </p:spPr>
        <p:txBody>
          <a:bodyPr/>
          <a:lstStyle/>
          <a:p>
            <a:pPr marL="114300" lvl="1" indent="0">
              <a:lnSpc>
                <a:spcPct val="130000"/>
              </a:lnSpc>
              <a:buClr>
                <a:schemeClr val="tx2"/>
              </a:buClr>
              <a:buNone/>
            </a:pPr>
            <a:r>
              <a:rPr lang="en-US" altLang="en-US" sz="2400">
                <a:latin typeface="Arial" panose="020B0604020202020204" pitchFamily="34" charset="0"/>
              </a:rPr>
              <a:t>You may also want to post a list of these things in a convenient place in your home to remind you when you can’t think of anything you like to do.</a:t>
            </a:r>
          </a:p>
          <a:p>
            <a:pPr marL="0" indent="0" algn="ctr"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368643" name="Title 9">
            <a:extLst>
              <a:ext uri="{FF2B5EF4-FFF2-40B4-BE49-F238E27FC236}">
                <a16:creationId xmlns:a16="http://schemas.microsoft.com/office/drawing/2014/main" id="{FACBFABA-2F42-B28D-EAE9-C5DB63362CB9}"/>
              </a:ext>
            </a:extLst>
          </p:cNvPr>
          <p:cNvSpPr>
            <a:spLocks/>
          </p:cNvSpPr>
          <p:nvPr/>
        </p:nvSpPr>
        <p:spPr bwMode="auto">
          <a:xfrm>
            <a:off x="2057400" y="3810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800" b="1">
                <a:solidFill>
                  <a:prstClr val="black"/>
                </a:solidFill>
                <a:ea typeface="ＭＳ Ｐゴシック"/>
              </a:rPr>
              <a:t>Diversionary Activities</a:t>
            </a:r>
          </a:p>
        </p:txBody>
      </p:sp>
      <p:sp>
        <p:nvSpPr>
          <p:cNvPr id="368644" name="Slide Number Placeholder 4">
            <a:extLst>
              <a:ext uri="{FF2B5EF4-FFF2-40B4-BE49-F238E27FC236}">
                <a16:creationId xmlns:a16="http://schemas.microsoft.com/office/drawing/2014/main" id="{B0CB8D68-A7FD-C62D-FF5A-08CEA8303910}"/>
              </a:ext>
            </a:extLst>
          </p:cNvPr>
          <p:cNvSpPr txBox="1">
            <a:spLocks noGrp="1"/>
          </p:cNvSpPr>
          <p:nvPr/>
        </p:nvSpPr>
        <p:spPr bwMode="auto">
          <a:xfrm>
            <a:off x="9220200" y="6248400"/>
            <a:ext cx="12192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prstClr val="white"/>
                </a:solidFill>
                <a:latin typeface="Verdana" panose="020B0604030504040204" pitchFamily="34" charset="0"/>
                <a:ea typeface="ＭＳ Ｐゴシック"/>
              </a:rPr>
              <a:t>174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0" name="Title 7">
            <a:extLst>
              <a:ext uri="{FF2B5EF4-FFF2-40B4-BE49-F238E27FC236}">
                <a16:creationId xmlns:a16="http://schemas.microsoft.com/office/drawing/2014/main" id="{B9D0253F-9CEB-197B-550F-CEE6E5D52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800" b="1">
                <a:latin typeface="Arial" panose="020B0604020202020204" pitchFamily="34" charset="0"/>
              </a:rPr>
              <a:t>Examples of </a:t>
            </a:r>
            <a:br>
              <a:rPr lang="en-US" altLang="en-US" sz="3800" b="1">
                <a:latin typeface="Arial" panose="020B0604020202020204" pitchFamily="34" charset="0"/>
              </a:rPr>
            </a:br>
            <a:r>
              <a:rPr lang="en-US" altLang="en-US" sz="3800" b="1">
                <a:latin typeface="Arial" panose="020B0604020202020204" pitchFamily="34" charset="0"/>
              </a:rPr>
              <a:t>Diversionary Activities</a:t>
            </a:r>
          </a:p>
        </p:txBody>
      </p:sp>
      <p:sp>
        <p:nvSpPr>
          <p:cNvPr id="370691" name="Text Placeholder 8">
            <a:extLst>
              <a:ext uri="{FF2B5EF4-FFF2-40B4-BE49-F238E27FC236}">
                <a16:creationId xmlns:a16="http://schemas.microsoft.com/office/drawing/2014/main" id="{588D4384-23B6-A6B3-9514-3095B4483EB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38400" y="1981200"/>
            <a:ext cx="7315200" cy="3352800"/>
          </a:xfrm>
        </p:spPr>
        <p:txBody>
          <a:bodyPr/>
          <a:lstStyle/>
          <a:p>
            <a:pPr lvl="1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lvl="1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en-US" sz="2400">
                <a:latin typeface="Arial" panose="020B0604020202020204" pitchFamily="34" charset="0"/>
              </a:rPr>
              <a:t>	Shooting Hoops	 Reading</a:t>
            </a:r>
          </a:p>
          <a:p>
            <a:pPr lvl="1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lvl="1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en-US" sz="2400">
                <a:latin typeface="Arial" panose="020B0604020202020204" pitchFamily="34" charset="0"/>
              </a:rPr>
              <a:t>	Gardening		 Watching Videos</a:t>
            </a:r>
          </a:p>
          <a:p>
            <a:pPr lvl="1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lvl="1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en-US" sz="2400">
                <a:latin typeface="Arial" panose="020B0604020202020204" pitchFamily="34" charset="0"/>
              </a:rPr>
              <a:t>	Crafts			 Cooking</a:t>
            </a:r>
          </a:p>
          <a:p>
            <a:pPr lvl="1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lvl="1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en-US" sz="2400">
                <a:latin typeface="Arial" panose="020B0604020202020204" pitchFamily="34" charset="0"/>
              </a:rPr>
              <a:t>	Woodworking		 Listening to Music</a:t>
            </a:r>
          </a:p>
          <a:p>
            <a:pPr lvl="1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lvl="1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en-US" sz="2400">
                <a:latin typeface="Arial" panose="020B0604020202020204" pitchFamily="34" charset="0"/>
              </a:rPr>
              <a:t>	</a:t>
            </a:r>
          </a:p>
          <a:p>
            <a:pPr lvl="1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lvl="1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en-US" sz="2400">
                <a:latin typeface="Arial" panose="020B0604020202020204" pitchFamily="34" charset="0"/>
              </a:rPr>
              <a:t>	</a:t>
            </a:r>
          </a:p>
          <a:p>
            <a:pPr lvl="1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lvl="1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en-US" sz="2400">
                <a:latin typeface="Arial" panose="020B0604020202020204" pitchFamily="34" charset="0"/>
              </a:rPr>
              <a:t>	</a:t>
            </a:r>
          </a:p>
          <a:p>
            <a:pPr lvl="1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lvl="1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en-US" sz="2400">
                <a:latin typeface="Arial" panose="020B0604020202020204" pitchFamily="34" charset="0"/>
              </a:rPr>
              <a:t>	</a:t>
            </a:r>
          </a:p>
          <a:p>
            <a:pPr>
              <a:lnSpc>
                <a:spcPct val="80000"/>
              </a:lnSpc>
            </a:pPr>
            <a:r>
              <a:rPr lang="en-US" altLang="en-US" sz="2400">
                <a:latin typeface="Arial" panose="020B0604020202020204" pitchFamily="34" charset="0"/>
              </a:rPr>
              <a:t>		</a:t>
            </a:r>
          </a:p>
        </p:txBody>
      </p:sp>
      <p:sp>
        <p:nvSpPr>
          <p:cNvPr id="370692" name="Slide Number Placeholder 4">
            <a:extLst>
              <a:ext uri="{FF2B5EF4-FFF2-40B4-BE49-F238E27FC236}">
                <a16:creationId xmlns:a16="http://schemas.microsoft.com/office/drawing/2014/main" id="{240A5060-E02D-257E-1C20-401C65CDC179}"/>
              </a:ext>
            </a:extLst>
          </p:cNvPr>
          <p:cNvSpPr txBox="1">
            <a:spLocks noGrp="1"/>
          </p:cNvSpPr>
          <p:nvPr/>
        </p:nvSpPr>
        <p:spPr bwMode="auto">
          <a:xfrm>
            <a:off x="9220200" y="6248400"/>
            <a:ext cx="12192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prstClr val="white"/>
                </a:solidFill>
                <a:latin typeface="Verdana" panose="020B0604030504040204" pitchFamily="34" charset="0"/>
                <a:ea typeface="ＭＳ Ｐゴシック"/>
              </a:rPr>
              <a:t>175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4" name="Title 5">
            <a:extLst>
              <a:ext uri="{FF2B5EF4-FFF2-40B4-BE49-F238E27FC236}">
                <a16:creationId xmlns:a16="http://schemas.microsoft.com/office/drawing/2014/main" id="{605CB562-3163-1B75-DA38-48409CDE4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381000"/>
            <a:ext cx="8229600" cy="1143000"/>
          </a:xfrm>
        </p:spPr>
        <p:txBody>
          <a:bodyPr/>
          <a:lstStyle/>
          <a:p>
            <a:r>
              <a:rPr lang="en-US" altLang="en-US" sz="3800" b="1">
                <a:latin typeface="Arial" panose="020B0604020202020204" pitchFamily="34" charset="0"/>
              </a:rPr>
              <a:t>Journaling</a:t>
            </a:r>
          </a:p>
        </p:txBody>
      </p:sp>
      <p:sp>
        <p:nvSpPr>
          <p:cNvPr id="387075" name="Content Placeholder 6">
            <a:extLst>
              <a:ext uri="{FF2B5EF4-FFF2-40B4-BE49-F238E27FC236}">
                <a16:creationId xmlns:a16="http://schemas.microsoft.com/office/drawing/2014/main" id="{F68C22B5-5DB3-7BCD-9A05-8213F043F8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524000"/>
            <a:ext cx="8077200" cy="1752600"/>
          </a:xfrm>
        </p:spPr>
        <p:txBody>
          <a:bodyPr/>
          <a:lstStyle/>
          <a:p>
            <a:r>
              <a:rPr lang="en-US" altLang="en-US" sz="2400">
                <a:latin typeface="Arial" panose="020B0604020202020204" pitchFamily="34" charset="0"/>
              </a:rPr>
              <a:t>	</a:t>
            </a:r>
          </a:p>
          <a:p>
            <a:pPr>
              <a:lnSpc>
                <a:spcPct val="130000"/>
              </a:lnSpc>
            </a:pPr>
            <a:r>
              <a:rPr lang="en-US" altLang="en-US" sz="2400">
                <a:latin typeface="Arial" panose="020B0604020202020204" pitchFamily="34" charset="0"/>
              </a:rPr>
              <a:t>	Help yourself feel better by writing anything you want to write—until you don't feel like writing any more. </a:t>
            </a:r>
          </a:p>
          <a:p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387076" name="Slide Number Placeholder 4">
            <a:extLst>
              <a:ext uri="{FF2B5EF4-FFF2-40B4-BE49-F238E27FC236}">
                <a16:creationId xmlns:a16="http://schemas.microsoft.com/office/drawing/2014/main" id="{264530F3-6F7D-4683-60CC-6FC14BA33AA3}"/>
              </a:ext>
            </a:extLst>
          </p:cNvPr>
          <p:cNvSpPr txBox="1">
            <a:spLocks noGrp="1"/>
          </p:cNvSpPr>
          <p:nvPr/>
        </p:nvSpPr>
        <p:spPr bwMode="auto">
          <a:xfrm>
            <a:off x="9220200" y="6248400"/>
            <a:ext cx="12192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prstClr val="white"/>
                </a:solidFill>
                <a:latin typeface="Verdana" panose="020B0604030504040204" pitchFamily="34" charset="0"/>
                <a:ea typeface="ＭＳ Ｐゴシック"/>
              </a:rPr>
              <a:t>183</a:t>
            </a:r>
          </a:p>
        </p:txBody>
      </p:sp>
      <p:pic>
        <p:nvPicPr>
          <p:cNvPr id="387077" name="Picture 9" descr="business-woman-writing">
            <a:extLst>
              <a:ext uri="{FF2B5EF4-FFF2-40B4-BE49-F238E27FC236}">
                <a16:creationId xmlns:a16="http://schemas.microsoft.com/office/drawing/2014/main" id="{E75B76AA-72B8-633C-E546-8897911A56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1" y="3352801"/>
            <a:ext cx="3135313" cy="207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2" name="Rectangle 3">
            <a:extLst>
              <a:ext uri="{FF2B5EF4-FFF2-40B4-BE49-F238E27FC236}">
                <a16:creationId xmlns:a16="http://schemas.microsoft.com/office/drawing/2014/main" id="{259D6012-F8EE-7347-9620-913C5CF9E182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590800" y="1752600"/>
            <a:ext cx="7162800" cy="1828800"/>
          </a:xfrm>
        </p:spPr>
        <p:txBody>
          <a:bodyPr/>
          <a:lstStyle/>
          <a:p>
            <a:pPr marL="114300" lvl="1" indent="0">
              <a:lnSpc>
                <a:spcPct val="130000"/>
              </a:lnSpc>
              <a:buClr>
                <a:schemeClr val="tx2"/>
              </a:buClr>
              <a:buNone/>
            </a:pPr>
            <a:r>
              <a:rPr lang="en-US" altLang="en-US" sz="2400">
                <a:latin typeface="Arial" panose="020B0604020202020204" pitchFamily="34" charset="0"/>
              </a:rPr>
              <a:t>There are no rules about what you can or can't write or how you write it.</a:t>
            </a:r>
          </a:p>
          <a:p>
            <a:pPr marL="0" indent="0" algn="ctr"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389123" name="Title 5">
            <a:extLst>
              <a:ext uri="{FF2B5EF4-FFF2-40B4-BE49-F238E27FC236}">
                <a16:creationId xmlns:a16="http://schemas.microsoft.com/office/drawing/2014/main" id="{2299E371-1CFB-DB66-1ED6-CF5C52F3A9C0}"/>
              </a:ext>
            </a:extLst>
          </p:cNvPr>
          <p:cNvSpPr>
            <a:spLocks/>
          </p:cNvSpPr>
          <p:nvPr/>
        </p:nvSpPr>
        <p:spPr bwMode="auto">
          <a:xfrm>
            <a:off x="1905000" y="3810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800" b="1">
                <a:solidFill>
                  <a:prstClr val="black"/>
                </a:solidFill>
                <a:ea typeface="ＭＳ Ｐゴシック"/>
              </a:rPr>
              <a:t>Journaling</a:t>
            </a:r>
          </a:p>
        </p:txBody>
      </p:sp>
      <p:sp>
        <p:nvSpPr>
          <p:cNvPr id="389124" name="Slide Number Placeholder 4">
            <a:extLst>
              <a:ext uri="{FF2B5EF4-FFF2-40B4-BE49-F238E27FC236}">
                <a16:creationId xmlns:a16="http://schemas.microsoft.com/office/drawing/2014/main" id="{4273785C-5B48-73E3-4557-ECD52C9AD6E6}"/>
              </a:ext>
            </a:extLst>
          </p:cNvPr>
          <p:cNvSpPr txBox="1">
            <a:spLocks noGrp="1"/>
          </p:cNvSpPr>
          <p:nvPr/>
        </p:nvSpPr>
        <p:spPr bwMode="auto">
          <a:xfrm>
            <a:off x="9220200" y="6248400"/>
            <a:ext cx="12192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prstClr val="white"/>
                </a:solidFill>
                <a:latin typeface="Verdana" panose="020B0604030504040204" pitchFamily="34" charset="0"/>
                <a:ea typeface="ＭＳ Ｐゴシック"/>
              </a:rPr>
              <a:t>184</a:t>
            </a:r>
          </a:p>
        </p:txBody>
      </p:sp>
      <p:pic>
        <p:nvPicPr>
          <p:cNvPr id="389125" name="Picture 7" descr="no-rules">
            <a:extLst>
              <a:ext uri="{FF2B5EF4-FFF2-40B4-BE49-F238E27FC236}">
                <a16:creationId xmlns:a16="http://schemas.microsoft.com/office/drawing/2014/main" id="{3BDAD387-3FEB-7397-2FCF-20C87E7216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1" y="3276601"/>
            <a:ext cx="2366963" cy="236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170" name="Text Placeholder 13">
            <a:extLst>
              <a:ext uri="{FF2B5EF4-FFF2-40B4-BE49-F238E27FC236}">
                <a16:creationId xmlns:a16="http://schemas.microsoft.com/office/drawing/2014/main" id="{8CA1F2B2-B8EF-CB11-A0BC-C7FA5CD2E43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209800" y="1771650"/>
            <a:ext cx="7543800" cy="1504950"/>
          </a:xfrm>
        </p:spPr>
        <p:txBody>
          <a:bodyPr/>
          <a:lstStyle/>
          <a:p>
            <a:pPr marL="457200" lvl="1" indent="0">
              <a:lnSpc>
                <a:spcPct val="140000"/>
              </a:lnSpc>
              <a:buClr>
                <a:schemeClr val="tx2"/>
              </a:buClr>
              <a:buNone/>
            </a:pPr>
            <a:r>
              <a:rPr lang="en-US" altLang="en-US" sz="2000">
                <a:latin typeface="Arial" panose="020B0604020202020204" pitchFamily="34" charset="0"/>
              </a:rPr>
              <a:t>You don’t need a fancy journal to do this – any paper will do.  </a:t>
            </a:r>
          </a:p>
          <a:p>
            <a:pPr marL="457200" lvl="1" indent="0">
              <a:buClr>
                <a:schemeClr val="tx2"/>
              </a:buClr>
            </a:pPr>
            <a:endParaRPr lang="en-US" altLang="en-US" sz="2000">
              <a:latin typeface="Arial" panose="020B0604020202020204" pitchFamily="34" charset="0"/>
            </a:endParaRPr>
          </a:p>
        </p:txBody>
      </p:sp>
      <p:sp>
        <p:nvSpPr>
          <p:cNvPr id="391171" name="Title 5">
            <a:extLst>
              <a:ext uri="{FF2B5EF4-FFF2-40B4-BE49-F238E27FC236}">
                <a16:creationId xmlns:a16="http://schemas.microsoft.com/office/drawing/2014/main" id="{7E9E95EC-3D85-A091-2199-4E1817F1B6F7}"/>
              </a:ext>
            </a:extLst>
          </p:cNvPr>
          <p:cNvSpPr>
            <a:spLocks/>
          </p:cNvSpPr>
          <p:nvPr/>
        </p:nvSpPr>
        <p:spPr bwMode="auto">
          <a:xfrm>
            <a:off x="1905000" y="3810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800" b="1">
                <a:solidFill>
                  <a:prstClr val="black"/>
                </a:solidFill>
                <a:ea typeface="ＭＳ Ｐゴシック"/>
              </a:rPr>
              <a:t>Journaling</a:t>
            </a:r>
          </a:p>
        </p:txBody>
      </p:sp>
      <p:sp>
        <p:nvSpPr>
          <p:cNvPr id="391172" name="Slide Number Placeholder 4">
            <a:extLst>
              <a:ext uri="{FF2B5EF4-FFF2-40B4-BE49-F238E27FC236}">
                <a16:creationId xmlns:a16="http://schemas.microsoft.com/office/drawing/2014/main" id="{88D6FB6C-AE9C-46C9-1062-85A3C39BFD62}"/>
              </a:ext>
            </a:extLst>
          </p:cNvPr>
          <p:cNvSpPr txBox="1">
            <a:spLocks noGrp="1"/>
          </p:cNvSpPr>
          <p:nvPr/>
        </p:nvSpPr>
        <p:spPr bwMode="auto">
          <a:xfrm>
            <a:off x="9220200" y="6248400"/>
            <a:ext cx="12192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prstClr val="white"/>
                </a:solidFill>
                <a:latin typeface="Verdana" panose="020B0604030504040204" pitchFamily="34" charset="0"/>
                <a:ea typeface="ＭＳ Ｐゴシック"/>
              </a:rPr>
              <a:t>185</a:t>
            </a:r>
          </a:p>
        </p:txBody>
      </p:sp>
      <p:pic>
        <p:nvPicPr>
          <p:cNvPr id="391173" name="Picture 10" descr="paper-clip">
            <a:extLst>
              <a:ext uri="{FF2B5EF4-FFF2-40B4-BE49-F238E27FC236}">
                <a16:creationId xmlns:a16="http://schemas.microsoft.com/office/drawing/2014/main" id="{18E0A0C9-4763-BA34-A0D1-5B492C43D2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1" y="2514600"/>
            <a:ext cx="2614613" cy="320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15_Custom Design">
  <a:themeElements>
    <a:clrScheme name="Custom 5">
      <a:dk1>
        <a:sysClr val="windowText" lastClr="000000"/>
      </a:dk1>
      <a:lt1>
        <a:sysClr val="window" lastClr="FFFFFF"/>
      </a:lt1>
      <a:dk2>
        <a:srgbClr val="575F6D"/>
      </a:dk2>
      <a:lt2>
        <a:srgbClr val="FFF9C9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15_Custom Design">
      <a:majorFont>
        <a:latin typeface=""/>
        <a:ea typeface="ＭＳ Ｐゴシック"/>
        <a:cs typeface="ＭＳ Ｐゴシック"/>
      </a:majorFont>
      <a:minorFont>
        <a:latin typeface="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1085</TotalTime>
  <Words>1472</Words>
  <Application>Microsoft Office PowerPoint</Application>
  <PresentationFormat>Widescreen</PresentationFormat>
  <Paragraphs>284</Paragraphs>
  <Slides>42</Slides>
  <Notes>41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8" baseType="lpstr">
      <vt:lpstr>Arial</vt:lpstr>
      <vt:lpstr>Calibri</vt:lpstr>
      <vt:lpstr>Century</vt:lpstr>
      <vt:lpstr>Verdana</vt:lpstr>
      <vt:lpstr>Wingdings</vt:lpstr>
      <vt:lpstr>15_Custom Design</vt:lpstr>
      <vt:lpstr>WRAP Seminar I:  Developing a Wellness Recovery Action Plan  Session III  Wellness Toolbox Continued </vt:lpstr>
      <vt:lpstr>Diversionary Activities</vt:lpstr>
      <vt:lpstr>PowerPoint Presentation</vt:lpstr>
      <vt:lpstr>PowerPoint Presentation</vt:lpstr>
      <vt:lpstr>PowerPoint Presentation</vt:lpstr>
      <vt:lpstr>Examples of  Diversionary Activities</vt:lpstr>
      <vt:lpstr>Journaling</vt:lpstr>
      <vt:lpstr>PowerPoint Presentation</vt:lpstr>
      <vt:lpstr>PowerPoint Presentation</vt:lpstr>
      <vt:lpstr>PowerPoint Presentation</vt:lpstr>
      <vt:lpstr>Exercise</vt:lpstr>
      <vt:lpstr>PowerPoint Presentation</vt:lpstr>
      <vt:lpstr>Nutrition &amp; Diet</vt:lpstr>
      <vt:lpstr>PowerPoint Presentation</vt:lpstr>
      <vt:lpstr>PowerPoint Presentation</vt:lpstr>
      <vt:lpstr>PowerPoint Presentation</vt:lpstr>
      <vt:lpstr>Is Hypoglycemia affecting the way you feel?</vt:lpstr>
      <vt:lpstr>PowerPoint Presentation</vt:lpstr>
      <vt:lpstr>Hypoglycemia</vt:lpstr>
      <vt:lpstr>Light</vt:lpstr>
      <vt:lpstr>PowerPoint Presentation</vt:lpstr>
      <vt:lpstr>PowerPoint Presentation</vt:lpstr>
      <vt:lpstr>PowerPoint Presentation</vt:lpstr>
      <vt:lpstr>PowerPoint Presentation</vt:lpstr>
      <vt:lpstr>Sleep</vt:lpstr>
      <vt:lpstr>PowerPoint Presentation</vt:lpstr>
      <vt:lpstr>PowerPoint Presentation</vt:lpstr>
      <vt:lpstr>PowerPoint Presentation</vt:lpstr>
      <vt:lpstr>PowerPoint Presentation</vt:lpstr>
      <vt:lpstr>Modifying Your Daily Life</vt:lpstr>
      <vt:lpstr>PowerPoint Presentation</vt:lpstr>
      <vt:lpstr>Keeping Yourself Safe</vt:lpstr>
      <vt:lpstr>PowerPoint Presentation</vt:lpstr>
      <vt:lpstr>PowerPoint Presentation</vt:lpstr>
      <vt:lpstr>Daily Planning</vt:lpstr>
      <vt:lpstr>PowerPoint Presentation</vt:lpstr>
      <vt:lpstr>PowerPoint Presentation</vt:lpstr>
      <vt:lpstr>Spiritual Practices</vt:lpstr>
      <vt:lpstr>PowerPoint Presentation</vt:lpstr>
      <vt:lpstr>PowerPoint Presentation</vt:lpstr>
      <vt:lpstr>Wellness Tools</vt:lpstr>
      <vt:lpstr>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WRAP of DC</dc:creator>
  <cp:lastModifiedBy>WRAP of DC</cp:lastModifiedBy>
  <cp:revision>1</cp:revision>
  <dcterms:created xsi:type="dcterms:W3CDTF">2022-12-15T22:50:27Z</dcterms:created>
  <dcterms:modified xsi:type="dcterms:W3CDTF">2022-12-18T14:36:19Z</dcterms:modified>
</cp:coreProperties>
</file>