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sldIdLst>
    <p:sldId id="257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723" r:id="rId36"/>
    <p:sldId id="724" r:id="rId37"/>
    <p:sldId id="725" r:id="rId38"/>
    <p:sldId id="726" r:id="rId39"/>
    <p:sldId id="727" r:id="rId40"/>
    <p:sldId id="728" r:id="rId41"/>
    <p:sldId id="72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  <p:sldId id="742" r:id="rId55"/>
    <p:sldId id="743" r:id="rId56"/>
    <p:sldId id="744" r:id="rId57"/>
    <p:sldId id="745" r:id="rId58"/>
    <p:sldId id="746" r:id="rId59"/>
    <p:sldId id="747" r:id="rId60"/>
    <p:sldId id="748" r:id="rId61"/>
    <p:sldId id="749" r:id="rId62"/>
    <p:sldId id="750" r:id="rId63"/>
    <p:sldId id="751" r:id="rId64"/>
    <p:sldId id="75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B0F4A-D4F9-46FE-94C4-2BE8C70E8E07}" v="2" dt="2022-12-18T17:28:05.806"/>
    <p1510:client id="{5D051A74-A85C-4015-AAC4-5448709F64B2}" v="12" dt="2022-12-18T16:25:3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AP of DC" userId="a77f82a2b4855222" providerId="Windows Live" clId="Web-{5D051A74-A85C-4015-AAC4-5448709F64B2}"/>
    <pc:docChg chg="addSld delSld modSld addMainMaster">
      <pc:chgData name="WRAP of DC" userId="a77f82a2b4855222" providerId="Windows Live" clId="Web-{5D051A74-A85C-4015-AAC4-5448709F64B2}" dt="2022-12-18T16:25:39.668" v="11" actId="20577"/>
      <pc:docMkLst>
        <pc:docMk/>
      </pc:docMkLst>
      <pc:sldChg chg="del">
        <pc:chgData name="WRAP of DC" userId="a77f82a2b4855222" providerId="Windows Live" clId="Web-{5D051A74-A85C-4015-AAC4-5448709F64B2}" dt="2022-12-18T16:24:50.855" v="1"/>
        <pc:sldMkLst>
          <pc:docMk/>
          <pc:sldMk cId="109857222" sldId="256"/>
        </pc:sldMkLst>
      </pc:sldChg>
      <pc:sldChg chg="modSp add">
        <pc:chgData name="WRAP of DC" userId="a77f82a2b4855222" providerId="Windows Live" clId="Web-{5D051A74-A85C-4015-AAC4-5448709F64B2}" dt="2022-12-18T16:25:39.668" v="11" actId="20577"/>
        <pc:sldMkLst>
          <pc:docMk/>
          <pc:sldMk cId="603644034" sldId="257"/>
        </pc:sldMkLst>
        <pc:spChg chg="mod">
          <ac:chgData name="WRAP of DC" userId="a77f82a2b4855222" providerId="Windows Live" clId="Web-{5D051A74-A85C-4015-AAC4-5448709F64B2}" dt="2022-12-18T16:25:39.668" v="11" actId="20577"/>
          <ac:spMkLst>
            <pc:docMk/>
            <pc:sldMk cId="603644034" sldId="257"/>
            <ac:spMk id="4" creationId="{A976E3FF-DB68-17F3-6040-B8D1A20D99DE}"/>
          </ac:spMkLst>
        </pc:spChg>
      </pc:sldChg>
      <pc:sldMasterChg chg="add addSldLayout">
        <pc:chgData name="WRAP of DC" userId="a77f82a2b4855222" providerId="Windows Live" clId="Web-{5D051A74-A85C-4015-AAC4-5448709F64B2}" dt="2022-12-18T16:24:43.901" v="0"/>
        <pc:sldMasterMkLst>
          <pc:docMk/>
          <pc:sldMasterMk cId="2661474076" sldId="2147483672"/>
        </pc:sldMasterMkLst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794176610" sldId="2147483673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2692121068" sldId="2147483674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23267722" sldId="2147483675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3056489389" sldId="2147483676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3326969586" sldId="2147483677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2775528879" sldId="2147483678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1170186993" sldId="2147483679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514371043" sldId="2147483680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284108833" sldId="2147483681"/>
          </pc:sldLayoutMkLst>
        </pc:sldLayoutChg>
        <pc:sldLayoutChg chg="add">
          <pc:chgData name="WRAP of DC" userId="a77f82a2b4855222" providerId="Windows Live" clId="Web-{5D051A74-A85C-4015-AAC4-5448709F64B2}" dt="2022-12-18T16:24:43.901" v="0"/>
          <pc:sldLayoutMkLst>
            <pc:docMk/>
            <pc:sldMasterMk cId="2661474076" sldId="2147483672"/>
            <pc:sldLayoutMk cId="4000328035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0D59-4424-4E1B-8F86-CE6185B74DB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A6F3-22E4-45FB-8725-B7E311974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Slide Image Placeholder 1">
            <a:extLst>
              <a:ext uri="{FF2B5EF4-FFF2-40B4-BE49-F238E27FC236}">
                <a16:creationId xmlns:a16="http://schemas.microsoft.com/office/drawing/2014/main" id="{6D4C3D1C-1083-5F70-0D30-E99142BC8A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3" name="Notes Placeholder 2">
            <a:extLst>
              <a:ext uri="{FF2B5EF4-FFF2-40B4-BE49-F238E27FC236}">
                <a16:creationId xmlns:a16="http://schemas.microsoft.com/office/drawing/2014/main" id="{CF9E3B0A-3C0D-958E-9E29-515DA6685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88804" name="Slide Number Placeholder 3">
            <a:extLst>
              <a:ext uri="{FF2B5EF4-FFF2-40B4-BE49-F238E27FC236}">
                <a16:creationId xmlns:a16="http://schemas.microsoft.com/office/drawing/2014/main" id="{662E0CC5-5AC9-CEE0-7A72-7ABB37D5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EC76D-ABF8-4A6C-A228-E6FA3C3D8A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Slide Image Placeholder 1">
            <a:extLst>
              <a:ext uri="{FF2B5EF4-FFF2-40B4-BE49-F238E27FC236}">
                <a16:creationId xmlns:a16="http://schemas.microsoft.com/office/drawing/2014/main" id="{C5965305-580E-08D5-6499-64AF4B9C1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7235" name="Notes Placeholder 2">
            <a:extLst>
              <a:ext uri="{FF2B5EF4-FFF2-40B4-BE49-F238E27FC236}">
                <a16:creationId xmlns:a16="http://schemas.microsoft.com/office/drawing/2014/main" id="{6738BD83-8FC3-7A58-F2D7-356B8E28C2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07236" name="Slide Number Placeholder 3">
            <a:extLst>
              <a:ext uri="{FF2B5EF4-FFF2-40B4-BE49-F238E27FC236}">
                <a16:creationId xmlns:a16="http://schemas.microsoft.com/office/drawing/2014/main" id="{5DAE9581-FAF8-69C2-7F49-69D92A2F6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71BD0-CBAA-433D-8DE8-579E037BCC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Slide Image Placeholder 1">
            <a:extLst>
              <a:ext uri="{FF2B5EF4-FFF2-40B4-BE49-F238E27FC236}">
                <a16:creationId xmlns:a16="http://schemas.microsoft.com/office/drawing/2014/main" id="{427340A7-800B-65DA-D309-BC52CD2A9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9283" name="Notes Placeholder 2">
            <a:extLst>
              <a:ext uri="{FF2B5EF4-FFF2-40B4-BE49-F238E27FC236}">
                <a16:creationId xmlns:a16="http://schemas.microsoft.com/office/drawing/2014/main" id="{6D49D7BD-55F6-7B16-649B-0F12F87C3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09284" name="Slide Number Placeholder 3">
            <a:extLst>
              <a:ext uri="{FF2B5EF4-FFF2-40B4-BE49-F238E27FC236}">
                <a16:creationId xmlns:a16="http://schemas.microsoft.com/office/drawing/2014/main" id="{CAC62AD4-4DF8-6495-0345-B8554B547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F9CF7-18B7-47A6-9906-E8548B324D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Slide Image Placeholder 1">
            <a:extLst>
              <a:ext uri="{FF2B5EF4-FFF2-40B4-BE49-F238E27FC236}">
                <a16:creationId xmlns:a16="http://schemas.microsoft.com/office/drawing/2014/main" id="{824F9ED0-16D2-77BF-5387-7268F7C45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1331" name="Notes Placeholder 2">
            <a:extLst>
              <a:ext uri="{FF2B5EF4-FFF2-40B4-BE49-F238E27FC236}">
                <a16:creationId xmlns:a16="http://schemas.microsoft.com/office/drawing/2014/main" id="{4DC9F537-68D2-0753-2988-7C5FAE01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11332" name="Slide Number Placeholder 3">
            <a:extLst>
              <a:ext uri="{FF2B5EF4-FFF2-40B4-BE49-F238E27FC236}">
                <a16:creationId xmlns:a16="http://schemas.microsoft.com/office/drawing/2014/main" id="{F672F573-2BE1-5CC6-B076-6C73C66AA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7A756-BE31-4945-B0F8-D83492D12E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Slide Image Placeholder 1">
            <a:extLst>
              <a:ext uri="{FF2B5EF4-FFF2-40B4-BE49-F238E27FC236}">
                <a16:creationId xmlns:a16="http://schemas.microsoft.com/office/drawing/2014/main" id="{923F93EF-0FF8-B600-970F-D627AEF612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3379" name="Notes Placeholder 2">
            <a:extLst>
              <a:ext uri="{FF2B5EF4-FFF2-40B4-BE49-F238E27FC236}">
                <a16:creationId xmlns:a16="http://schemas.microsoft.com/office/drawing/2014/main" id="{733CBA47-CA0E-C225-954B-E425FA84BF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13380" name="Slide Number Placeholder 3">
            <a:extLst>
              <a:ext uri="{FF2B5EF4-FFF2-40B4-BE49-F238E27FC236}">
                <a16:creationId xmlns:a16="http://schemas.microsoft.com/office/drawing/2014/main" id="{20FB3A0E-75AA-6416-0C75-3988F1C7F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7136-572C-42BC-8260-9D78D4FBCB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Slide Image Placeholder 1">
            <a:extLst>
              <a:ext uri="{FF2B5EF4-FFF2-40B4-BE49-F238E27FC236}">
                <a16:creationId xmlns:a16="http://schemas.microsoft.com/office/drawing/2014/main" id="{6673F12B-A729-C001-3CEA-C60BCB5C9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5427" name="Notes Placeholder 2">
            <a:extLst>
              <a:ext uri="{FF2B5EF4-FFF2-40B4-BE49-F238E27FC236}">
                <a16:creationId xmlns:a16="http://schemas.microsoft.com/office/drawing/2014/main" id="{25814E54-EE32-51CF-83CF-096F550D4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15428" name="Slide Number Placeholder 3">
            <a:extLst>
              <a:ext uri="{FF2B5EF4-FFF2-40B4-BE49-F238E27FC236}">
                <a16:creationId xmlns:a16="http://schemas.microsoft.com/office/drawing/2014/main" id="{3F179BF0-D068-8D39-6F53-8EB2CD095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6D2E9-7338-4265-AA4D-A8D2FEAFC2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Slide Image Placeholder 1">
            <a:extLst>
              <a:ext uri="{FF2B5EF4-FFF2-40B4-BE49-F238E27FC236}">
                <a16:creationId xmlns:a16="http://schemas.microsoft.com/office/drawing/2014/main" id="{FEE7DD29-871D-599C-A135-AC6AC1687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7475" name="Notes Placeholder 2">
            <a:extLst>
              <a:ext uri="{FF2B5EF4-FFF2-40B4-BE49-F238E27FC236}">
                <a16:creationId xmlns:a16="http://schemas.microsoft.com/office/drawing/2014/main" id="{BE3F946B-B350-C7FF-92A0-4AEA52B66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17476" name="Slide Number Placeholder 3">
            <a:extLst>
              <a:ext uri="{FF2B5EF4-FFF2-40B4-BE49-F238E27FC236}">
                <a16:creationId xmlns:a16="http://schemas.microsoft.com/office/drawing/2014/main" id="{E354A666-013F-2632-DEF8-62D2EBE9E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C29E9-36DD-4805-BC98-4702297785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Slide Image Placeholder 1">
            <a:extLst>
              <a:ext uri="{FF2B5EF4-FFF2-40B4-BE49-F238E27FC236}">
                <a16:creationId xmlns:a16="http://schemas.microsoft.com/office/drawing/2014/main" id="{D2A61363-2FDA-1238-EA13-D6E39F53BB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9523" name="Notes Placeholder 2">
            <a:extLst>
              <a:ext uri="{FF2B5EF4-FFF2-40B4-BE49-F238E27FC236}">
                <a16:creationId xmlns:a16="http://schemas.microsoft.com/office/drawing/2014/main" id="{295994D9-8D4C-9EB0-E4A7-5B0283531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19524" name="Slide Number Placeholder 3">
            <a:extLst>
              <a:ext uri="{FF2B5EF4-FFF2-40B4-BE49-F238E27FC236}">
                <a16:creationId xmlns:a16="http://schemas.microsoft.com/office/drawing/2014/main" id="{D886064C-9912-BE4F-FD74-F9FBE26E5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3B7A1-5083-47E8-89FB-60D6B0757A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Slide Image Placeholder 1">
            <a:extLst>
              <a:ext uri="{FF2B5EF4-FFF2-40B4-BE49-F238E27FC236}">
                <a16:creationId xmlns:a16="http://schemas.microsoft.com/office/drawing/2014/main" id="{409CF1EB-FCEE-5E1B-4781-44CDBBACF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1571" name="Notes Placeholder 2">
            <a:extLst>
              <a:ext uri="{FF2B5EF4-FFF2-40B4-BE49-F238E27FC236}">
                <a16:creationId xmlns:a16="http://schemas.microsoft.com/office/drawing/2014/main" id="{AEDA539E-7033-1D2A-0674-E6FBBD390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21572" name="Slide Number Placeholder 3">
            <a:extLst>
              <a:ext uri="{FF2B5EF4-FFF2-40B4-BE49-F238E27FC236}">
                <a16:creationId xmlns:a16="http://schemas.microsoft.com/office/drawing/2014/main" id="{77285104-5364-1333-5B20-A74AF7C9E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0553C-482F-46C7-A69A-09D709DE87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Slide Image Placeholder 1">
            <a:extLst>
              <a:ext uri="{FF2B5EF4-FFF2-40B4-BE49-F238E27FC236}">
                <a16:creationId xmlns:a16="http://schemas.microsoft.com/office/drawing/2014/main" id="{A9EF102F-1514-175E-36A2-0E105B2194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3619" name="Notes Placeholder 2">
            <a:extLst>
              <a:ext uri="{FF2B5EF4-FFF2-40B4-BE49-F238E27FC236}">
                <a16:creationId xmlns:a16="http://schemas.microsoft.com/office/drawing/2014/main" id="{4C59A701-74F8-F674-ED1F-16D66D2B73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23620" name="Slide Number Placeholder 3">
            <a:extLst>
              <a:ext uri="{FF2B5EF4-FFF2-40B4-BE49-F238E27FC236}">
                <a16:creationId xmlns:a16="http://schemas.microsoft.com/office/drawing/2014/main" id="{EEAB703C-16C7-9931-3C43-CF4431C91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7FF37-4956-4A25-AF62-DBB9D62B85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Slide Image Placeholder 1">
            <a:extLst>
              <a:ext uri="{FF2B5EF4-FFF2-40B4-BE49-F238E27FC236}">
                <a16:creationId xmlns:a16="http://schemas.microsoft.com/office/drawing/2014/main" id="{8C522BE3-296D-EC35-1AC4-CAAE16BF8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5667" name="Notes Placeholder 2">
            <a:extLst>
              <a:ext uri="{FF2B5EF4-FFF2-40B4-BE49-F238E27FC236}">
                <a16:creationId xmlns:a16="http://schemas.microsoft.com/office/drawing/2014/main" id="{1F8485DD-3CA6-6500-DAA4-8706F778D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25668" name="Slide Number Placeholder 3">
            <a:extLst>
              <a:ext uri="{FF2B5EF4-FFF2-40B4-BE49-F238E27FC236}">
                <a16:creationId xmlns:a16="http://schemas.microsoft.com/office/drawing/2014/main" id="{3914F6F6-2945-6EE8-B658-E6C1AB109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D57D7-F2C8-409E-866A-0BCB62B34D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Slide Image Placeholder 1">
            <a:extLst>
              <a:ext uri="{FF2B5EF4-FFF2-40B4-BE49-F238E27FC236}">
                <a16:creationId xmlns:a16="http://schemas.microsoft.com/office/drawing/2014/main" id="{EE6A0646-8178-07B4-805B-6C8BDC7C86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0851" name="Notes Placeholder 2">
            <a:extLst>
              <a:ext uri="{FF2B5EF4-FFF2-40B4-BE49-F238E27FC236}">
                <a16:creationId xmlns:a16="http://schemas.microsoft.com/office/drawing/2014/main" id="{08897C70-D8A2-1446-ACED-1A3F030704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90852" name="Slide Number Placeholder 3">
            <a:extLst>
              <a:ext uri="{FF2B5EF4-FFF2-40B4-BE49-F238E27FC236}">
                <a16:creationId xmlns:a16="http://schemas.microsoft.com/office/drawing/2014/main" id="{D2BFA1B4-1D84-E7CF-C1F2-CDAC6E532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38827-2791-4AEE-9B23-5191046969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Slide Image Placeholder 1">
            <a:extLst>
              <a:ext uri="{FF2B5EF4-FFF2-40B4-BE49-F238E27FC236}">
                <a16:creationId xmlns:a16="http://schemas.microsoft.com/office/drawing/2014/main" id="{70C7440C-8BB1-2AF4-502D-8EBE83C8F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7715" name="Notes Placeholder 2">
            <a:extLst>
              <a:ext uri="{FF2B5EF4-FFF2-40B4-BE49-F238E27FC236}">
                <a16:creationId xmlns:a16="http://schemas.microsoft.com/office/drawing/2014/main" id="{FCA5FB25-F167-CE9A-6EBA-8FF4466E87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27716" name="Slide Number Placeholder 3">
            <a:extLst>
              <a:ext uri="{FF2B5EF4-FFF2-40B4-BE49-F238E27FC236}">
                <a16:creationId xmlns:a16="http://schemas.microsoft.com/office/drawing/2014/main" id="{BA595349-C9F1-E972-59C4-3EE524B10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12020A-AF58-4A31-A37C-AEB3D9A066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Slide Image Placeholder 1">
            <a:extLst>
              <a:ext uri="{FF2B5EF4-FFF2-40B4-BE49-F238E27FC236}">
                <a16:creationId xmlns:a16="http://schemas.microsoft.com/office/drawing/2014/main" id="{256C87AF-2DDF-2FA0-9AA7-952F2FF14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9763" name="Notes Placeholder 2">
            <a:extLst>
              <a:ext uri="{FF2B5EF4-FFF2-40B4-BE49-F238E27FC236}">
                <a16:creationId xmlns:a16="http://schemas.microsoft.com/office/drawing/2014/main" id="{F9F7AE1D-9ED1-3F5B-0886-1A82E34FD4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29764" name="Slide Number Placeholder 3">
            <a:extLst>
              <a:ext uri="{FF2B5EF4-FFF2-40B4-BE49-F238E27FC236}">
                <a16:creationId xmlns:a16="http://schemas.microsoft.com/office/drawing/2014/main" id="{EB791788-04D7-4981-5C2B-E729BE7B8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BA42A-3A5E-4E22-BE2B-504172637F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Slide Image Placeholder 1">
            <a:extLst>
              <a:ext uri="{FF2B5EF4-FFF2-40B4-BE49-F238E27FC236}">
                <a16:creationId xmlns:a16="http://schemas.microsoft.com/office/drawing/2014/main" id="{989D1147-B980-E94A-F78D-1F9CBC6C07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1811" name="Notes Placeholder 2">
            <a:extLst>
              <a:ext uri="{FF2B5EF4-FFF2-40B4-BE49-F238E27FC236}">
                <a16:creationId xmlns:a16="http://schemas.microsoft.com/office/drawing/2014/main" id="{0E35445C-9844-CBCE-86CD-AA596460B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31812" name="Slide Number Placeholder 3">
            <a:extLst>
              <a:ext uri="{FF2B5EF4-FFF2-40B4-BE49-F238E27FC236}">
                <a16:creationId xmlns:a16="http://schemas.microsoft.com/office/drawing/2014/main" id="{3B016005-B0C1-7A8C-705F-09D8F4DFA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25C0A-43B1-41CE-B678-53CA77C21F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Slide Image Placeholder 1">
            <a:extLst>
              <a:ext uri="{FF2B5EF4-FFF2-40B4-BE49-F238E27FC236}">
                <a16:creationId xmlns:a16="http://schemas.microsoft.com/office/drawing/2014/main" id="{6ACC2A13-8E95-AE6C-105B-799212EC95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2515" name="Notes Placeholder 2">
            <a:extLst>
              <a:ext uri="{FF2B5EF4-FFF2-40B4-BE49-F238E27FC236}">
                <a16:creationId xmlns:a16="http://schemas.microsoft.com/office/drawing/2014/main" id="{C087A65E-1D6B-E1E7-1193-24FA13C7F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2516" name="Slide Number Placeholder 3">
            <a:extLst>
              <a:ext uri="{FF2B5EF4-FFF2-40B4-BE49-F238E27FC236}">
                <a16:creationId xmlns:a16="http://schemas.microsoft.com/office/drawing/2014/main" id="{67A3FC0B-988F-CEB4-23D5-16316F4FA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EB7AB-E078-443F-9A4F-7525FA6849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Slide Image Placeholder 1">
            <a:extLst>
              <a:ext uri="{FF2B5EF4-FFF2-40B4-BE49-F238E27FC236}">
                <a16:creationId xmlns:a16="http://schemas.microsoft.com/office/drawing/2014/main" id="{10000683-7643-514D-09A9-A3863CC9B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4563" name="Notes Placeholder 2">
            <a:extLst>
              <a:ext uri="{FF2B5EF4-FFF2-40B4-BE49-F238E27FC236}">
                <a16:creationId xmlns:a16="http://schemas.microsoft.com/office/drawing/2014/main" id="{0CC8189A-A678-35AD-0E19-8864FB84C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4564" name="Slide Number Placeholder 3">
            <a:extLst>
              <a:ext uri="{FF2B5EF4-FFF2-40B4-BE49-F238E27FC236}">
                <a16:creationId xmlns:a16="http://schemas.microsoft.com/office/drawing/2014/main" id="{2A76B61C-6654-A6DC-5D70-053E0DBFF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9B9A4-341F-4D3D-BD33-AC9F808F5E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Slide Image Placeholder 1">
            <a:extLst>
              <a:ext uri="{FF2B5EF4-FFF2-40B4-BE49-F238E27FC236}">
                <a16:creationId xmlns:a16="http://schemas.microsoft.com/office/drawing/2014/main" id="{EF2BDE62-96BE-D4A7-D6AB-10341ADCD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6611" name="Notes Placeholder 2">
            <a:extLst>
              <a:ext uri="{FF2B5EF4-FFF2-40B4-BE49-F238E27FC236}">
                <a16:creationId xmlns:a16="http://schemas.microsoft.com/office/drawing/2014/main" id="{59BB8277-44B0-0449-1FAB-08CAC9FF3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6612" name="Slide Number Placeholder 3">
            <a:extLst>
              <a:ext uri="{FF2B5EF4-FFF2-40B4-BE49-F238E27FC236}">
                <a16:creationId xmlns:a16="http://schemas.microsoft.com/office/drawing/2014/main" id="{E219827E-957B-5376-FF28-C923A1C1D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D5C83-1BA8-46EA-8F5C-A28C57D97C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Slide Image Placeholder 1">
            <a:extLst>
              <a:ext uri="{FF2B5EF4-FFF2-40B4-BE49-F238E27FC236}">
                <a16:creationId xmlns:a16="http://schemas.microsoft.com/office/drawing/2014/main" id="{0448FF0A-AC42-5285-4B54-A061D0E339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8659" name="Notes Placeholder 2">
            <a:extLst>
              <a:ext uri="{FF2B5EF4-FFF2-40B4-BE49-F238E27FC236}">
                <a16:creationId xmlns:a16="http://schemas.microsoft.com/office/drawing/2014/main" id="{6A1C5320-FA69-B3BA-DF96-798501231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8660" name="Slide Number Placeholder 3">
            <a:extLst>
              <a:ext uri="{FF2B5EF4-FFF2-40B4-BE49-F238E27FC236}">
                <a16:creationId xmlns:a16="http://schemas.microsoft.com/office/drawing/2014/main" id="{795B586C-F109-68AF-F9A6-4DBB84ED3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351C0-813F-4C3B-BC36-C50BE36DD1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>
            <a:extLst>
              <a:ext uri="{FF2B5EF4-FFF2-40B4-BE49-F238E27FC236}">
                <a16:creationId xmlns:a16="http://schemas.microsoft.com/office/drawing/2014/main" id="{C760F80D-6C48-11F5-6227-CCA15AB5B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7B899C74-2C9E-E628-9CE6-1F178EF5A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Slide Image Placeholder 1">
            <a:extLst>
              <a:ext uri="{FF2B5EF4-FFF2-40B4-BE49-F238E27FC236}">
                <a16:creationId xmlns:a16="http://schemas.microsoft.com/office/drawing/2014/main" id="{58B8D021-1EF1-9ECB-DD0A-274F29D9E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2755" name="Notes Placeholder 2">
            <a:extLst>
              <a:ext uri="{FF2B5EF4-FFF2-40B4-BE49-F238E27FC236}">
                <a16:creationId xmlns:a16="http://schemas.microsoft.com/office/drawing/2014/main" id="{D3D3F9A4-92D4-8A51-F2B1-2EEFE6E5A0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2756" name="Slide Number Placeholder 3">
            <a:extLst>
              <a:ext uri="{FF2B5EF4-FFF2-40B4-BE49-F238E27FC236}">
                <a16:creationId xmlns:a16="http://schemas.microsoft.com/office/drawing/2014/main" id="{DE634B1E-6CBD-C628-D319-DEC01C146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DAF77-67AB-4CE5-ADC5-9BE1F66642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>
            <a:extLst>
              <a:ext uri="{FF2B5EF4-FFF2-40B4-BE49-F238E27FC236}">
                <a16:creationId xmlns:a16="http://schemas.microsoft.com/office/drawing/2014/main" id="{1EF63150-EC06-8AF7-6C58-96A1CBEFB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7BA77EAE-AF1F-1FCC-3A09-F8BEBB144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Slide Image Placeholder 1">
            <a:extLst>
              <a:ext uri="{FF2B5EF4-FFF2-40B4-BE49-F238E27FC236}">
                <a16:creationId xmlns:a16="http://schemas.microsoft.com/office/drawing/2014/main" id="{BB263FF8-A267-7F80-2D7F-7065F2500C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Notes Placeholder 2">
            <a:extLst>
              <a:ext uri="{FF2B5EF4-FFF2-40B4-BE49-F238E27FC236}">
                <a16:creationId xmlns:a16="http://schemas.microsoft.com/office/drawing/2014/main" id="{2104F2A2-8635-8EC2-1973-75BE82DB30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92900" name="Slide Number Placeholder 3">
            <a:extLst>
              <a:ext uri="{FF2B5EF4-FFF2-40B4-BE49-F238E27FC236}">
                <a16:creationId xmlns:a16="http://schemas.microsoft.com/office/drawing/2014/main" id="{6BC5E5DC-38EA-BA89-BD73-1468163C7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2C6C2-E78F-4183-9F43-095B1F9529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Slide Image Placeholder 1">
            <a:extLst>
              <a:ext uri="{FF2B5EF4-FFF2-40B4-BE49-F238E27FC236}">
                <a16:creationId xmlns:a16="http://schemas.microsoft.com/office/drawing/2014/main" id="{B18F3D9F-3425-223D-5726-C571F4E714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6851" name="Notes Placeholder 2">
            <a:extLst>
              <a:ext uri="{FF2B5EF4-FFF2-40B4-BE49-F238E27FC236}">
                <a16:creationId xmlns:a16="http://schemas.microsoft.com/office/drawing/2014/main" id="{07714DF0-A764-E267-0BBA-34356F999E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6852" name="Slide Number Placeholder 3">
            <a:extLst>
              <a:ext uri="{FF2B5EF4-FFF2-40B4-BE49-F238E27FC236}">
                <a16:creationId xmlns:a16="http://schemas.microsoft.com/office/drawing/2014/main" id="{91C625B4-6469-5515-22D4-46775F879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8EB-CD40-46A1-9F1D-A56AF6A560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>
            <a:extLst>
              <a:ext uri="{FF2B5EF4-FFF2-40B4-BE49-F238E27FC236}">
                <a16:creationId xmlns:a16="http://schemas.microsoft.com/office/drawing/2014/main" id="{47954D9F-01C1-AE98-E137-1E8BD39E1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id="{83768473-0207-1EB7-1FEA-66AFA1A57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Slide Image Placeholder 1">
            <a:extLst>
              <a:ext uri="{FF2B5EF4-FFF2-40B4-BE49-F238E27FC236}">
                <a16:creationId xmlns:a16="http://schemas.microsoft.com/office/drawing/2014/main" id="{3872F1B2-E431-F61C-07C3-8C657A876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0947" name="Notes Placeholder 2">
            <a:extLst>
              <a:ext uri="{FF2B5EF4-FFF2-40B4-BE49-F238E27FC236}">
                <a16:creationId xmlns:a16="http://schemas.microsoft.com/office/drawing/2014/main" id="{310D5409-974C-503D-27D5-8B05F77CA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50948" name="Slide Number Placeholder 3">
            <a:extLst>
              <a:ext uri="{FF2B5EF4-FFF2-40B4-BE49-F238E27FC236}">
                <a16:creationId xmlns:a16="http://schemas.microsoft.com/office/drawing/2014/main" id="{584CFCE1-64E1-8A4E-006B-803F78AC9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99E96-D8D0-4FF9-8E1D-795975B410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B1F4BB60-3F93-FA2E-6D3F-B752491F0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B0433E77-95BA-D1CA-2B06-21B15A82C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Slide Image Placeholder 1">
            <a:extLst>
              <a:ext uri="{FF2B5EF4-FFF2-40B4-BE49-F238E27FC236}">
                <a16:creationId xmlns:a16="http://schemas.microsoft.com/office/drawing/2014/main" id="{8D189BA3-17AF-8E7C-7311-329E22B35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5043" name="Notes Placeholder 2">
            <a:extLst>
              <a:ext uri="{FF2B5EF4-FFF2-40B4-BE49-F238E27FC236}">
                <a16:creationId xmlns:a16="http://schemas.microsoft.com/office/drawing/2014/main" id="{3A641639-8090-3E10-B5E7-516556010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55044" name="Slide Number Placeholder 3">
            <a:extLst>
              <a:ext uri="{FF2B5EF4-FFF2-40B4-BE49-F238E27FC236}">
                <a16:creationId xmlns:a16="http://schemas.microsoft.com/office/drawing/2014/main" id="{DC772730-52E6-0D33-957C-813046F87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38A0E-CFA5-4E27-BC68-8F86F15385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Slide Image Placeholder 1">
            <a:extLst>
              <a:ext uri="{FF2B5EF4-FFF2-40B4-BE49-F238E27FC236}">
                <a16:creationId xmlns:a16="http://schemas.microsoft.com/office/drawing/2014/main" id="{8C87F8D4-886A-5EF4-49D9-C5517237BF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7091" name="Notes Placeholder 2">
            <a:extLst>
              <a:ext uri="{FF2B5EF4-FFF2-40B4-BE49-F238E27FC236}">
                <a16:creationId xmlns:a16="http://schemas.microsoft.com/office/drawing/2014/main" id="{83A9F88F-9F2F-33E5-BFC7-589FAC79E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57092" name="Slide Number Placeholder 3">
            <a:extLst>
              <a:ext uri="{FF2B5EF4-FFF2-40B4-BE49-F238E27FC236}">
                <a16:creationId xmlns:a16="http://schemas.microsoft.com/office/drawing/2014/main" id="{42607F64-E13F-429B-62C5-405B17299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3BC7D-FE28-4A52-8A50-C1F00F108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Slide Image Placeholder 1">
            <a:extLst>
              <a:ext uri="{FF2B5EF4-FFF2-40B4-BE49-F238E27FC236}">
                <a16:creationId xmlns:a16="http://schemas.microsoft.com/office/drawing/2014/main" id="{4F7559D8-76A4-45F1-4C32-F7711543A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9139" name="Notes Placeholder 2">
            <a:extLst>
              <a:ext uri="{FF2B5EF4-FFF2-40B4-BE49-F238E27FC236}">
                <a16:creationId xmlns:a16="http://schemas.microsoft.com/office/drawing/2014/main" id="{5CCAFFA9-08F4-F0E4-72E7-7BC8E66BD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59140" name="Slide Number Placeholder 3">
            <a:extLst>
              <a:ext uri="{FF2B5EF4-FFF2-40B4-BE49-F238E27FC236}">
                <a16:creationId xmlns:a16="http://schemas.microsoft.com/office/drawing/2014/main" id="{88AAF572-9F56-F60C-98ED-FE3FF9AFF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686AC-04A8-4A0F-A574-2464BFA402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>
            <a:extLst>
              <a:ext uri="{FF2B5EF4-FFF2-40B4-BE49-F238E27FC236}">
                <a16:creationId xmlns:a16="http://schemas.microsoft.com/office/drawing/2014/main" id="{2BFA25A2-C5FB-1BD4-ACDC-091DD3F71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DCB3D881-9A72-0596-0082-B6327E9AC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Slide Image Placeholder 1">
            <a:extLst>
              <a:ext uri="{FF2B5EF4-FFF2-40B4-BE49-F238E27FC236}">
                <a16:creationId xmlns:a16="http://schemas.microsoft.com/office/drawing/2014/main" id="{B56F4670-F72F-FC2E-1167-F6BFDC788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3235" name="Notes Placeholder 2">
            <a:extLst>
              <a:ext uri="{FF2B5EF4-FFF2-40B4-BE49-F238E27FC236}">
                <a16:creationId xmlns:a16="http://schemas.microsoft.com/office/drawing/2014/main" id="{3A35F0D7-F2B7-8E12-0DC6-188625C506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3236" name="Slide Number Placeholder 3">
            <a:extLst>
              <a:ext uri="{FF2B5EF4-FFF2-40B4-BE49-F238E27FC236}">
                <a16:creationId xmlns:a16="http://schemas.microsoft.com/office/drawing/2014/main" id="{305F9BCC-8BD9-0D13-31B1-469334D61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FF5DF-7D5A-431B-BC51-E697DBE9A7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Slide Image Placeholder 1">
            <a:extLst>
              <a:ext uri="{FF2B5EF4-FFF2-40B4-BE49-F238E27FC236}">
                <a16:creationId xmlns:a16="http://schemas.microsoft.com/office/drawing/2014/main" id="{68E2378C-A8BA-0ED3-AD98-71F4D50BD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5283" name="Notes Placeholder 2">
            <a:extLst>
              <a:ext uri="{FF2B5EF4-FFF2-40B4-BE49-F238E27FC236}">
                <a16:creationId xmlns:a16="http://schemas.microsoft.com/office/drawing/2014/main" id="{1A72064D-0AD3-E3AA-8A96-BC7572203C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5284" name="Slide Number Placeholder 3">
            <a:extLst>
              <a:ext uri="{FF2B5EF4-FFF2-40B4-BE49-F238E27FC236}">
                <a16:creationId xmlns:a16="http://schemas.microsoft.com/office/drawing/2014/main" id="{98A1AAB0-1153-418E-093B-845D01C59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EC725-9B55-4360-9CBB-3169F427EE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Slide Image Placeholder 1">
            <a:extLst>
              <a:ext uri="{FF2B5EF4-FFF2-40B4-BE49-F238E27FC236}">
                <a16:creationId xmlns:a16="http://schemas.microsoft.com/office/drawing/2014/main" id="{AED12181-CEB6-2DED-57FB-E05F614E28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Notes Placeholder 2">
            <a:extLst>
              <a:ext uri="{FF2B5EF4-FFF2-40B4-BE49-F238E27FC236}">
                <a16:creationId xmlns:a16="http://schemas.microsoft.com/office/drawing/2014/main" id="{BBA9D0A4-85D8-D419-763C-FB3FAFC1D1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94948" name="Slide Number Placeholder 3">
            <a:extLst>
              <a:ext uri="{FF2B5EF4-FFF2-40B4-BE49-F238E27FC236}">
                <a16:creationId xmlns:a16="http://schemas.microsoft.com/office/drawing/2014/main" id="{3650F362-3D8A-5698-9334-FCA7A38A8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47758-E7E5-4E4D-B465-3FBF51DCAAB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Slide Image Placeholder 1">
            <a:extLst>
              <a:ext uri="{FF2B5EF4-FFF2-40B4-BE49-F238E27FC236}">
                <a16:creationId xmlns:a16="http://schemas.microsoft.com/office/drawing/2014/main" id="{3069904C-9258-6FCE-F57F-3C436865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7331" name="Notes Placeholder 2">
            <a:extLst>
              <a:ext uri="{FF2B5EF4-FFF2-40B4-BE49-F238E27FC236}">
                <a16:creationId xmlns:a16="http://schemas.microsoft.com/office/drawing/2014/main" id="{2EF2A547-92A4-6C3A-5F16-556BC590C7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7332" name="Slide Number Placeholder 3">
            <a:extLst>
              <a:ext uri="{FF2B5EF4-FFF2-40B4-BE49-F238E27FC236}">
                <a16:creationId xmlns:a16="http://schemas.microsoft.com/office/drawing/2014/main" id="{4475DB01-800C-4D78-E8AE-F108549BE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B13905-D2C1-4D3D-B570-F166CC5165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Slide Image Placeholder 1">
            <a:extLst>
              <a:ext uri="{FF2B5EF4-FFF2-40B4-BE49-F238E27FC236}">
                <a16:creationId xmlns:a16="http://schemas.microsoft.com/office/drawing/2014/main" id="{DCD03B1F-1A32-9428-2496-30EB27BD6D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9379" name="Notes Placeholder 2">
            <a:extLst>
              <a:ext uri="{FF2B5EF4-FFF2-40B4-BE49-F238E27FC236}">
                <a16:creationId xmlns:a16="http://schemas.microsoft.com/office/drawing/2014/main" id="{B3783AFC-1A7F-F70C-31AF-2A9B3E3D87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9380" name="Slide Number Placeholder 3">
            <a:extLst>
              <a:ext uri="{FF2B5EF4-FFF2-40B4-BE49-F238E27FC236}">
                <a16:creationId xmlns:a16="http://schemas.microsoft.com/office/drawing/2014/main" id="{15B0F5F5-3B76-F731-4389-3DC7D2937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54A4C-83C9-4C88-9245-CC5C74CF3F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>
            <a:extLst>
              <a:ext uri="{FF2B5EF4-FFF2-40B4-BE49-F238E27FC236}">
                <a16:creationId xmlns:a16="http://schemas.microsoft.com/office/drawing/2014/main" id="{F438ECFB-DE10-D0CB-8451-E8B035AD0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E29D8142-7D74-4ADD-AF8F-D80FC756A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Slide Image Placeholder 1">
            <a:extLst>
              <a:ext uri="{FF2B5EF4-FFF2-40B4-BE49-F238E27FC236}">
                <a16:creationId xmlns:a16="http://schemas.microsoft.com/office/drawing/2014/main" id="{CA9DC5E4-4D62-FBEE-5962-5696B6917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3475" name="Notes Placeholder 2">
            <a:extLst>
              <a:ext uri="{FF2B5EF4-FFF2-40B4-BE49-F238E27FC236}">
                <a16:creationId xmlns:a16="http://schemas.microsoft.com/office/drawing/2014/main" id="{F9A8E886-8EDE-11F8-DE59-3180688BE0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3476" name="Slide Number Placeholder 3">
            <a:extLst>
              <a:ext uri="{FF2B5EF4-FFF2-40B4-BE49-F238E27FC236}">
                <a16:creationId xmlns:a16="http://schemas.microsoft.com/office/drawing/2014/main" id="{5D7D305B-14DB-B4D5-AFDB-FE8148069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7303E-99E6-494B-8769-68461B9AFC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Slide Image Placeholder 1">
            <a:extLst>
              <a:ext uri="{FF2B5EF4-FFF2-40B4-BE49-F238E27FC236}">
                <a16:creationId xmlns:a16="http://schemas.microsoft.com/office/drawing/2014/main" id="{F1D50862-996A-7895-BD82-FE2F17BF8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5523" name="Notes Placeholder 2">
            <a:extLst>
              <a:ext uri="{FF2B5EF4-FFF2-40B4-BE49-F238E27FC236}">
                <a16:creationId xmlns:a16="http://schemas.microsoft.com/office/drawing/2014/main" id="{C6B8CE9D-AEF3-9B28-4649-EF3A19AB4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75524" name="Slide Number Placeholder 3">
            <a:extLst>
              <a:ext uri="{FF2B5EF4-FFF2-40B4-BE49-F238E27FC236}">
                <a16:creationId xmlns:a16="http://schemas.microsoft.com/office/drawing/2014/main" id="{B424168B-172F-0C26-2A0C-3BB50609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04968-A213-4B16-908B-A9B44EE592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Slide Image Placeholder 1">
            <a:extLst>
              <a:ext uri="{FF2B5EF4-FFF2-40B4-BE49-F238E27FC236}">
                <a16:creationId xmlns:a16="http://schemas.microsoft.com/office/drawing/2014/main" id="{6A684138-6088-9BF4-23FF-DD25B2F8E4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7571" name="Notes Placeholder 2">
            <a:extLst>
              <a:ext uri="{FF2B5EF4-FFF2-40B4-BE49-F238E27FC236}">
                <a16:creationId xmlns:a16="http://schemas.microsoft.com/office/drawing/2014/main" id="{B183950D-7FF7-6A81-1198-F2A6863F7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7572" name="Slide Number Placeholder 3">
            <a:extLst>
              <a:ext uri="{FF2B5EF4-FFF2-40B4-BE49-F238E27FC236}">
                <a16:creationId xmlns:a16="http://schemas.microsoft.com/office/drawing/2014/main" id="{BBAA61FF-7FDC-82B8-0484-7600BF000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B8499-D261-4A12-AE65-AEC84EB7A75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>
            <a:extLst>
              <a:ext uri="{FF2B5EF4-FFF2-40B4-BE49-F238E27FC236}">
                <a16:creationId xmlns:a16="http://schemas.microsoft.com/office/drawing/2014/main" id="{542A6121-08CD-88EE-9EFE-83EE15656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AD06439F-95A2-184C-2A56-B54A14FC6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Slide Image Placeholder 1">
            <a:extLst>
              <a:ext uri="{FF2B5EF4-FFF2-40B4-BE49-F238E27FC236}">
                <a16:creationId xmlns:a16="http://schemas.microsoft.com/office/drawing/2014/main" id="{6E47742B-0F51-19B1-A74C-BA70119F59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1667" name="Notes Placeholder 2">
            <a:extLst>
              <a:ext uri="{FF2B5EF4-FFF2-40B4-BE49-F238E27FC236}">
                <a16:creationId xmlns:a16="http://schemas.microsoft.com/office/drawing/2014/main" id="{E4D7E326-4FF0-E7DF-4604-0162FE7F4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81668" name="Slide Number Placeholder 3">
            <a:extLst>
              <a:ext uri="{FF2B5EF4-FFF2-40B4-BE49-F238E27FC236}">
                <a16:creationId xmlns:a16="http://schemas.microsoft.com/office/drawing/2014/main" id="{42379E17-459B-07CF-3B83-364DF945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37E27C-89B0-451C-A843-860CC5CDBD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Slide Image Placeholder 1">
            <a:extLst>
              <a:ext uri="{FF2B5EF4-FFF2-40B4-BE49-F238E27FC236}">
                <a16:creationId xmlns:a16="http://schemas.microsoft.com/office/drawing/2014/main" id="{8259F298-97B5-A236-50DB-7745C2BBB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3715" name="Notes Placeholder 2">
            <a:extLst>
              <a:ext uri="{FF2B5EF4-FFF2-40B4-BE49-F238E27FC236}">
                <a16:creationId xmlns:a16="http://schemas.microsoft.com/office/drawing/2014/main" id="{A7FA95B2-0DF6-2224-73AF-D182B6FDF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83716" name="Slide Number Placeholder 3">
            <a:extLst>
              <a:ext uri="{FF2B5EF4-FFF2-40B4-BE49-F238E27FC236}">
                <a16:creationId xmlns:a16="http://schemas.microsoft.com/office/drawing/2014/main" id="{DAE94FDB-76FA-82B1-3FD5-A7A907622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1E5E3-47C3-4A25-8057-358B6E062E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>
            <a:extLst>
              <a:ext uri="{FF2B5EF4-FFF2-40B4-BE49-F238E27FC236}">
                <a16:creationId xmlns:a16="http://schemas.microsoft.com/office/drawing/2014/main" id="{72EAF283-F7E0-A377-5A0B-0D42DAA7A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2D542241-7330-2052-43FD-5BF5FC472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Slide Image Placeholder 1">
            <a:extLst>
              <a:ext uri="{FF2B5EF4-FFF2-40B4-BE49-F238E27FC236}">
                <a16:creationId xmlns:a16="http://schemas.microsoft.com/office/drawing/2014/main" id="{32B6CBCA-4B5D-91C2-F323-8A41745C0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5" name="Notes Placeholder 2">
            <a:extLst>
              <a:ext uri="{FF2B5EF4-FFF2-40B4-BE49-F238E27FC236}">
                <a16:creationId xmlns:a16="http://schemas.microsoft.com/office/drawing/2014/main" id="{FCFCDE67-F2C1-BDEC-5521-2DE8D5853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96996" name="Slide Number Placeholder 3">
            <a:extLst>
              <a:ext uri="{FF2B5EF4-FFF2-40B4-BE49-F238E27FC236}">
                <a16:creationId xmlns:a16="http://schemas.microsoft.com/office/drawing/2014/main" id="{900D0DD5-4A08-CB32-0893-CD60A7395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570E6-D691-43B9-A083-10C3D254A7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Slide Image Placeholder 1">
            <a:extLst>
              <a:ext uri="{FF2B5EF4-FFF2-40B4-BE49-F238E27FC236}">
                <a16:creationId xmlns:a16="http://schemas.microsoft.com/office/drawing/2014/main" id="{E605C1EA-E15D-2D04-1951-5C46C3B5A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7811" name="Notes Placeholder 2">
            <a:extLst>
              <a:ext uri="{FF2B5EF4-FFF2-40B4-BE49-F238E27FC236}">
                <a16:creationId xmlns:a16="http://schemas.microsoft.com/office/drawing/2014/main" id="{4B77B6A3-AB1A-4F8D-5798-FD2DAC7DE5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87812" name="Slide Number Placeholder 3">
            <a:extLst>
              <a:ext uri="{FF2B5EF4-FFF2-40B4-BE49-F238E27FC236}">
                <a16:creationId xmlns:a16="http://schemas.microsoft.com/office/drawing/2014/main" id="{33B5BB82-5B6C-3D69-71EE-DF9A96249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F37DF-6F95-4D12-8F32-8BA43B750D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>
            <a:extLst>
              <a:ext uri="{FF2B5EF4-FFF2-40B4-BE49-F238E27FC236}">
                <a16:creationId xmlns:a16="http://schemas.microsoft.com/office/drawing/2014/main" id="{C280ECA2-83BE-78DC-1FE5-D56F6DCDE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52368805-F7C3-C15A-7A3F-E1B27710D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Slide Image Placeholder 1">
            <a:extLst>
              <a:ext uri="{FF2B5EF4-FFF2-40B4-BE49-F238E27FC236}">
                <a16:creationId xmlns:a16="http://schemas.microsoft.com/office/drawing/2014/main" id="{47663727-92A7-F1FB-613D-7FC49C08E5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1907" name="Notes Placeholder 2">
            <a:extLst>
              <a:ext uri="{FF2B5EF4-FFF2-40B4-BE49-F238E27FC236}">
                <a16:creationId xmlns:a16="http://schemas.microsoft.com/office/drawing/2014/main" id="{DC02C817-AA08-58BC-5D29-FD60D177C3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1908" name="Slide Number Placeholder 3">
            <a:extLst>
              <a:ext uri="{FF2B5EF4-FFF2-40B4-BE49-F238E27FC236}">
                <a16:creationId xmlns:a16="http://schemas.microsoft.com/office/drawing/2014/main" id="{4A84CFD7-6D9D-5B71-8050-694AAD76B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F2FE7-199F-4A5E-933C-B644F87DC1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Slide Image Placeholder 1">
            <a:extLst>
              <a:ext uri="{FF2B5EF4-FFF2-40B4-BE49-F238E27FC236}">
                <a16:creationId xmlns:a16="http://schemas.microsoft.com/office/drawing/2014/main" id="{DFAEE552-16E2-46F7-BE11-D6FCE216E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3955" name="Notes Placeholder 2">
            <a:extLst>
              <a:ext uri="{FF2B5EF4-FFF2-40B4-BE49-F238E27FC236}">
                <a16:creationId xmlns:a16="http://schemas.microsoft.com/office/drawing/2014/main" id="{2B60C533-B048-A5E4-8619-4DF7879DC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3956" name="Slide Number Placeholder 3">
            <a:extLst>
              <a:ext uri="{FF2B5EF4-FFF2-40B4-BE49-F238E27FC236}">
                <a16:creationId xmlns:a16="http://schemas.microsoft.com/office/drawing/2014/main" id="{1DB17956-1808-5E48-2A4D-258AAF647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150F4-6898-43E2-B9BE-09A1C2A9BF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Slide Image Placeholder 1">
            <a:extLst>
              <a:ext uri="{FF2B5EF4-FFF2-40B4-BE49-F238E27FC236}">
                <a16:creationId xmlns:a16="http://schemas.microsoft.com/office/drawing/2014/main" id="{37F7DD5A-446D-923A-BC50-05A63265D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6003" name="Notes Placeholder 2">
            <a:extLst>
              <a:ext uri="{FF2B5EF4-FFF2-40B4-BE49-F238E27FC236}">
                <a16:creationId xmlns:a16="http://schemas.microsoft.com/office/drawing/2014/main" id="{CF65C0C5-02F3-C861-2DEC-82E03D3F8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6004" name="Slide Number Placeholder 3">
            <a:extLst>
              <a:ext uri="{FF2B5EF4-FFF2-40B4-BE49-F238E27FC236}">
                <a16:creationId xmlns:a16="http://schemas.microsoft.com/office/drawing/2014/main" id="{DF53C6D2-9B51-9785-7086-1E977A613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83B46-E564-4312-962F-B59A1F8CA6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>
            <a:extLst>
              <a:ext uri="{FF2B5EF4-FFF2-40B4-BE49-F238E27FC236}">
                <a16:creationId xmlns:a16="http://schemas.microsoft.com/office/drawing/2014/main" id="{0162A28E-4D93-45E7-4418-A6BE46D96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33F10A35-3E6E-4BEA-AC48-467B2ED70B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Slide Image Placeholder 1">
            <a:extLst>
              <a:ext uri="{FF2B5EF4-FFF2-40B4-BE49-F238E27FC236}">
                <a16:creationId xmlns:a16="http://schemas.microsoft.com/office/drawing/2014/main" id="{EDABFF8F-2E30-7542-DE0E-ADC3F4D29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0099" name="Notes Placeholder 2">
            <a:extLst>
              <a:ext uri="{FF2B5EF4-FFF2-40B4-BE49-F238E27FC236}">
                <a16:creationId xmlns:a16="http://schemas.microsoft.com/office/drawing/2014/main" id="{730FC1F4-14C0-0E7E-328C-1034D33FCD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0100" name="Slide Number Placeholder 3">
            <a:extLst>
              <a:ext uri="{FF2B5EF4-FFF2-40B4-BE49-F238E27FC236}">
                <a16:creationId xmlns:a16="http://schemas.microsoft.com/office/drawing/2014/main" id="{08DFDDD5-2135-851E-F8E9-49990F7DD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9E43-3FE8-4D5B-9F9C-608F805234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Slide Image Placeholder 1">
            <a:extLst>
              <a:ext uri="{FF2B5EF4-FFF2-40B4-BE49-F238E27FC236}">
                <a16:creationId xmlns:a16="http://schemas.microsoft.com/office/drawing/2014/main" id="{847120C7-F073-6C75-C795-BB5008DB3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2147" name="Notes Placeholder 2">
            <a:extLst>
              <a:ext uri="{FF2B5EF4-FFF2-40B4-BE49-F238E27FC236}">
                <a16:creationId xmlns:a16="http://schemas.microsoft.com/office/drawing/2014/main" id="{DB0D7B98-0F0F-4B37-7E91-634B40B0D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2148" name="Slide Number Placeholder 3">
            <a:extLst>
              <a:ext uri="{FF2B5EF4-FFF2-40B4-BE49-F238E27FC236}">
                <a16:creationId xmlns:a16="http://schemas.microsoft.com/office/drawing/2014/main" id="{4F0B6309-670B-0665-33A2-0539BC1AA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08876-A013-4923-B0B0-2C25934F58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>
            <a:extLst>
              <a:ext uri="{FF2B5EF4-FFF2-40B4-BE49-F238E27FC236}">
                <a16:creationId xmlns:a16="http://schemas.microsoft.com/office/drawing/2014/main" id="{9972FC27-6466-7F0C-1B1B-402FBDF99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BCAB90B3-3376-B29D-0CCD-12364D2068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Slide Image Placeholder 1">
            <a:extLst>
              <a:ext uri="{FF2B5EF4-FFF2-40B4-BE49-F238E27FC236}">
                <a16:creationId xmlns:a16="http://schemas.microsoft.com/office/drawing/2014/main" id="{E7E4A938-7FA2-0C08-108F-762728CDF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6243" name="Notes Placeholder 2">
            <a:extLst>
              <a:ext uri="{FF2B5EF4-FFF2-40B4-BE49-F238E27FC236}">
                <a16:creationId xmlns:a16="http://schemas.microsoft.com/office/drawing/2014/main" id="{1DB33912-931A-229F-8BB7-48F662D0E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6244" name="Slide Number Placeholder 3">
            <a:extLst>
              <a:ext uri="{FF2B5EF4-FFF2-40B4-BE49-F238E27FC236}">
                <a16:creationId xmlns:a16="http://schemas.microsoft.com/office/drawing/2014/main" id="{B1158720-37A9-98D0-0693-22F0CA6BA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2CB7D-E474-4E0F-9305-79F477D577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Slide Image Placeholder 1">
            <a:extLst>
              <a:ext uri="{FF2B5EF4-FFF2-40B4-BE49-F238E27FC236}">
                <a16:creationId xmlns:a16="http://schemas.microsoft.com/office/drawing/2014/main" id="{0CE0D93A-9B0F-BE40-8D46-2DD95ECFE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9043" name="Notes Placeholder 2">
            <a:extLst>
              <a:ext uri="{FF2B5EF4-FFF2-40B4-BE49-F238E27FC236}">
                <a16:creationId xmlns:a16="http://schemas.microsoft.com/office/drawing/2014/main" id="{1D0FF248-7728-25B7-15B3-B774B88902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99044" name="Slide Number Placeholder 3">
            <a:extLst>
              <a:ext uri="{FF2B5EF4-FFF2-40B4-BE49-F238E27FC236}">
                <a16:creationId xmlns:a16="http://schemas.microsoft.com/office/drawing/2014/main" id="{3412EB2B-DE0B-387A-C5A1-EC97DD9D6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A2587-2D7C-4DC8-A70B-FA2E41AEAE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Slide Image Placeholder 1">
            <a:extLst>
              <a:ext uri="{FF2B5EF4-FFF2-40B4-BE49-F238E27FC236}">
                <a16:creationId xmlns:a16="http://schemas.microsoft.com/office/drawing/2014/main" id="{E429A125-D297-AC8A-01FF-0C112D337E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8291" name="Notes Placeholder 2">
            <a:extLst>
              <a:ext uri="{FF2B5EF4-FFF2-40B4-BE49-F238E27FC236}">
                <a16:creationId xmlns:a16="http://schemas.microsoft.com/office/drawing/2014/main" id="{1584B36F-226A-961F-1214-633CED943A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8292" name="Slide Number Placeholder 3">
            <a:extLst>
              <a:ext uri="{FF2B5EF4-FFF2-40B4-BE49-F238E27FC236}">
                <a16:creationId xmlns:a16="http://schemas.microsoft.com/office/drawing/2014/main" id="{7A788BF7-83A5-ADA8-6AF6-11C50C655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E84B0-7B21-4943-B6B0-53102EA69E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>
            <a:extLst>
              <a:ext uri="{FF2B5EF4-FFF2-40B4-BE49-F238E27FC236}">
                <a16:creationId xmlns:a16="http://schemas.microsoft.com/office/drawing/2014/main" id="{0624042A-686F-8352-CACF-B9A74A854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0339" name="Notes Placeholder 2">
            <a:extLst>
              <a:ext uri="{FF2B5EF4-FFF2-40B4-BE49-F238E27FC236}">
                <a16:creationId xmlns:a16="http://schemas.microsoft.com/office/drawing/2014/main" id="{1D5D434C-7460-E92B-19DF-74B627780A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0340" name="Slide Number Placeholder 3">
            <a:extLst>
              <a:ext uri="{FF2B5EF4-FFF2-40B4-BE49-F238E27FC236}">
                <a16:creationId xmlns:a16="http://schemas.microsoft.com/office/drawing/2014/main" id="{EE71A768-B7C0-A4D6-99E3-F093CA56A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43522-C71F-4888-96ED-30516CD4B7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0DBBCEDB-5703-24FF-7271-A807BCD4B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E2DCB6A5-18C2-5507-3B64-95D0734A79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Slide Image Placeholder 1">
            <a:extLst>
              <a:ext uri="{FF2B5EF4-FFF2-40B4-BE49-F238E27FC236}">
                <a16:creationId xmlns:a16="http://schemas.microsoft.com/office/drawing/2014/main" id="{3B8D8909-7282-6F41-C601-3E72744CE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1091" name="Notes Placeholder 2">
            <a:extLst>
              <a:ext uri="{FF2B5EF4-FFF2-40B4-BE49-F238E27FC236}">
                <a16:creationId xmlns:a16="http://schemas.microsoft.com/office/drawing/2014/main" id="{1C0F3EEB-0B84-613E-7096-0C202AFF0A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01092" name="Slide Number Placeholder 3">
            <a:extLst>
              <a:ext uri="{FF2B5EF4-FFF2-40B4-BE49-F238E27FC236}">
                <a16:creationId xmlns:a16="http://schemas.microsoft.com/office/drawing/2014/main" id="{87E10676-C62B-7363-8207-F41A13C81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70D6C-E3DD-4B73-ADD1-8E07DCB2E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Slide Image Placeholder 1">
            <a:extLst>
              <a:ext uri="{FF2B5EF4-FFF2-40B4-BE49-F238E27FC236}">
                <a16:creationId xmlns:a16="http://schemas.microsoft.com/office/drawing/2014/main" id="{49269BFA-6E0D-28BB-DA82-0792C95CD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3139" name="Notes Placeholder 2">
            <a:extLst>
              <a:ext uri="{FF2B5EF4-FFF2-40B4-BE49-F238E27FC236}">
                <a16:creationId xmlns:a16="http://schemas.microsoft.com/office/drawing/2014/main" id="{416D4C3B-2D82-9A35-728F-59EF05AF0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03140" name="Slide Number Placeholder 3">
            <a:extLst>
              <a:ext uri="{FF2B5EF4-FFF2-40B4-BE49-F238E27FC236}">
                <a16:creationId xmlns:a16="http://schemas.microsoft.com/office/drawing/2014/main" id="{5FF0C04B-0E56-D1C9-EBB6-F8417ACD3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631D0-4F4D-4EF6-8333-6F102A8C57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Slide Image Placeholder 1">
            <a:extLst>
              <a:ext uri="{FF2B5EF4-FFF2-40B4-BE49-F238E27FC236}">
                <a16:creationId xmlns:a16="http://schemas.microsoft.com/office/drawing/2014/main" id="{E7ED4F68-3B51-D3D9-23EA-087DBC932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5187" name="Notes Placeholder 2">
            <a:extLst>
              <a:ext uri="{FF2B5EF4-FFF2-40B4-BE49-F238E27FC236}">
                <a16:creationId xmlns:a16="http://schemas.microsoft.com/office/drawing/2014/main" id="{E62E0D7F-D917-0B7C-4F3C-8D0A0C36C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605188" name="Slide Number Placeholder 3">
            <a:extLst>
              <a:ext uri="{FF2B5EF4-FFF2-40B4-BE49-F238E27FC236}">
                <a16:creationId xmlns:a16="http://schemas.microsoft.com/office/drawing/2014/main" id="{E3F05C5E-18C6-01DF-5484-1B286E1C6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C2F9E-F2EC-4D86-81F7-60C9850BEC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NAL MECPPTMasthead3-18">
            <a:extLst>
              <a:ext uri="{FF2B5EF4-FFF2-40B4-BE49-F238E27FC236}">
                <a16:creationId xmlns:a16="http://schemas.microsoft.com/office/drawing/2014/main" id="{2843228F-C56D-37E6-02EB-0769AD1C3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40450"/>
            <a:ext cx="11277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417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Kite">
            <a:extLst>
              <a:ext uri="{FF2B5EF4-FFF2-40B4-BE49-F238E27FC236}">
                <a16:creationId xmlns:a16="http://schemas.microsoft.com/office/drawing/2014/main" id="{6D1711B5-D672-CDA5-9910-2E8535115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INAL MECPPTMasthead3-18">
            <a:extLst>
              <a:ext uri="{FF2B5EF4-FFF2-40B4-BE49-F238E27FC236}">
                <a16:creationId xmlns:a16="http://schemas.microsoft.com/office/drawing/2014/main" id="{0063EBCF-3058-CA6A-2CC1-309117DA9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12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Kite">
            <a:extLst>
              <a:ext uri="{FF2B5EF4-FFF2-40B4-BE49-F238E27FC236}">
                <a16:creationId xmlns:a16="http://schemas.microsoft.com/office/drawing/2014/main" id="{40C3E90A-2B7B-2F0D-325C-0DCB73151D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FINAL MECPPTMasthead3-18">
            <a:extLst>
              <a:ext uri="{FF2B5EF4-FFF2-40B4-BE49-F238E27FC236}">
                <a16:creationId xmlns:a16="http://schemas.microsoft.com/office/drawing/2014/main" id="{6C1582D4-BEFB-56EA-F025-FAF75069CF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2133600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ite">
            <a:extLst>
              <a:ext uri="{FF2B5EF4-FFF2-40B4-BE49-F238E27FC236}">
                <a16:creationId xmlns:a16="http://schemas.microsoft.com/office/drawing/2014/main" id="{6FD3AE5B-4CDB-9EB3-EA72-4D8CF6D30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INAL MECPPTMasthead3-18">
            <a:extLst>
              <a:ext uri="{FF2B5EF4-FFF2-40B4-BE49-F238E27FC236}">
                <a16:creationId xmlns:a16="http://schemas.microsoft.com/office/drawing/2014/main" id="{C4218F54-F81F-BE41-CDE3-3E3B39D8A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48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ite">
            <a:extLst>
              <a:ext uri="{FF2B5EF4-FFF2-40B4-BE49-F238E27FC236}">
                <a16:creationId xmlns:a16="http://schemas.microsoft.com/office/drawing/2014/main" id="{AEDFCD64-9009-237C-0F81-757872605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FINAL MECPPTMasthead3-18">
            <a:extLst>
              <a:ext uri="{FF2B5EF4-FFF2-40B4-BE49-F238E27FC236}">
                <a16:creationId xmlns:a16="http://schemas.microsoft.com/office/drawing/2014/main" id="{DF715CDF-74A2-33E9-4154-C1645EEF35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6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Kite">
            <a:extLst>
              <a:ext uri="{FF2B5EF4-FFF2-40B4-BE49-F238E27FC236}">
                <a16:creationId xmlns:a16="http://schemas.microsoft.com/office/drawing/2014/main" id="{FF809D44-0ADB-5948-A020-236AE5F5DC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INAL MECPPTMasthead3-18">
            <a:extLst>
              <a:ext uri="{FF2B5EF4-FFF2-40B4-BE49-F238E27FC236}">
                <a16:creationId xmlns:a16="http://schemas.microsoft.com/office/drawing/2014/main" id="{0AC0162C-5C70-E2F6-18F9-7BA985427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528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4CD7A2-48B8-E40E-B32F-3E28F576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871136-57AE-FACD-5DCB-4F2DC35A1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3A3382-C741-4F03-B833-7500E22D7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86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ol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INAL MECPPTMasthead3-18">
            <a:extLst>
              <a:ext uri="{FF2B5EF4-FFF2-40B4-BE49-F238E27FC236}">
                <a16:creationId xmlns:a16="http://schemas.microsoft.com/office/drawing/2014/main" id="{CA4BBC30-4A8D-C66F-FB03-938C8E417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" y="6180139"/>
            <a:ext cx="1174961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Kite">
            <a:extLst>
              <a:ext uri="{FF2B5EF4-FFF2-40B4-BE49-F238E27FC236}">
                <a16:creationId xmlns:a16="http://schemas.microsoft.com/office/drawing/2014/main" id="{2114BACF-F660-F61F-6639-3B9348556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438400"/>
            <a:ext cx="7315200" cy="4800600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4"/>
          </p:nvPr>
        </p:nvSpPr>
        <p:spPr>
          <a:xfrm>
            <a:off x="7213600" y="7467600"/>
            <a:ext cx="12192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C4980FE-C612-6399-62FB-EB51BB569F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F027591-8CB6-42F2-5AE3-755EB1E980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C51DDBA-0B0B-4330-B192-FB4EE2385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R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INAL MECPPTMasthead3-18">
            <a:extLst>
              <a:ext uri="{FF2B5EF4-FFF2-40B4-BE49-F238E27FC236}">
                <a16:creationId xmlns:a16="http://schemas.microsoft.com/office/drawing/2014/main" id="{D1A978E6-DADE-0FE6-B01B-CD36057DC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" y="6140450"/>
            <a:ext cx="121031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Kite">
            <a:extLst>
              <a:ext uri="{FF2B5EF4-FFF2-40B4-BE49-F238E27FC236}">
                <a16:creationId xmlns:a16="http://schemas.microsoft.com/office/drawing/2014/main" id="{C97BC305-31D6-7FBF-C666-F587B2D5A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77789"/>
            <a:ext cx="93768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16000" y="2590800"/>
            <a:ext cx="7010400" cy="3733800"/>
          </a:xfrm>
        </p:spPr>
        <p:txBody>
          <a:bodyPr/>
          <a:lstStyle>
            <a:lvl1pPr>
              <a:buNone/>
              <a:defRPr sz="2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B6B6F41-B95A-AB3A-C7F1-EADBB59550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7200" y="6172200"/>
            <a:ext cx="162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6E2C1F-0C92-46AC-993B-07E2AA412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0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NAL MECPPTMasthead3-18">
            <a:extLst>
              <a:ext uri="{FF2B5EF4-FFF2-40B4-BE49-F238E27FC236}">
                <a16:creationId xmlns:a16="http://schemas.microsoft.com/office/drawing/2014/main" id="{EE42AC09-BED4-4EC3-7508-287882BAB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40450"/>
            <a:ext cx="11277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157C826A-403C-B853-79A0-B7945CE3B8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80800" y="6400800"/>
            <a:ext cx="40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83C6-E17B-E40D-40A4-E373876E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4F5054-033A-42B3-BF48-4968F8495F28}" type="datetime1">
              <a:rPr lang="en-US" altLang="en-US"/>
              <a:pPr/>
              <a:t>12/18/2022</a:t>
            </a:fld>
            <a:r>
              <a:rPr lang="en-US" altLang="en-US"/>
              <a:t>5.2008</a:t>
            </a:r>
          </a:p>
        </p:txBody>
      </p:sp>
    </p:spTree>
    <p:extLst>
      <p:ext uri="{BB962C8B-B14F-4D97-AF65-F5344CB8AC3E}">
        <p14:creationId xmlns:p14="http://schemas.microsoft.com/office/powerpoint/2010/main" val="40003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1A"/>
            </a:gs>
            <a:gs pos="100000">
              <a:srgbClr val="FFEB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25D39D-48D2-6CD2-98F1-DA8DA25081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B7FBD6-081C-1E49-9A16-F68977F9C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6E3FF-DB68-17F3-6040-B8D1A20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026827"/>
          </a:xfrm>
        </p:spPr>
        <p:txBody>
          <a:bodyPr/>
          <a:lstStyle/>
          <a:p>
            <a:r>
              <a:rPr lang="en-US" sz="2800" b="1" dirty="0">
                <a:latin typeface="Century"/>
              </a:rPr>
              <a:t>WRAP Seminar I:  Developing a Wellness Recovery Action Plan</a:t>
            </a:r>
            <a:br>
              <a:rPr lang="en-US" sz="2800" b="1" dirty="0">
                <a:latin typeface="Century" panose="02040604050505020304" pitchFamily="18" charset="0"/>
              </a:rPr>
            </a:br>
            <a:br>
              <a:rPr lang="en-US" sz="2800" b="1" dirty="0">
                <a:latin typeface="Century" panose="02040604050505020304" pitchFamily="18" charset="0"/>
              </a:rPr>
            </a:br>
            <a:r>
              <a:rPr lang="en-US" sz="2800" b="1">
                <a:latin typeface="Century"/>
              </a:rPr>
              <a:t>Session VI</a:t>
            </a:r>
            <a:br>
              <a:rPr lang="en-US" sz="2800" b="1" dirty="0">
                <a:latin typeface="Century" panose="02040604050505020304" pitchFamily="18" charset="0"/>
              </a:rPr>
            </a:br>
            <a:br>
              <a:rPr lang="en-US" sz="2800" b="1" dirty="0">
                <a:latin typeface="Century"/>
              </a:rPr>
            </a:br>
            <a:r>
              <a:rPr lang="en-US" sz="2800" b="1">
                <a:latin typeface="Century"/>
              </a:rPr>
              <a:t>Crisis Planning</a:t>
            </a:r>
            <a:endParaRPr lang="en-US" sz="2800" b="1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0364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Placeholder 5">
            <a:extLst>
              <a:ext uri="{FF2B5EF4-FFF2-40B4-BE49-F238E27FC236}">
                <a16:creationId xmlns:a16="http://schemas.microsoft.com/office/drawing/2014/main" id="{108B9268-7445-3A4B-17D1-66560B637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2743200"/>
            <a:ext cx="7239000" cy="2667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Describe what you are like when you are feeling well, as a reference point for people who may not have met you before.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(You can copy this from the first part of the first section of WRAP.)</a:t>
            </a:r>
          </a:p>
        </p:txBody>
      </p:sp>
      <p:sp>
        <p:nvSpPr>
          <p:cNvPr id="604163" name="Slide Number Placeholder 4">
            <a:extLst>
              <a:ext uri="{FF2B5EF4-FFF2-40B4-BE49-F238E27FC236}">
                <a16:creationId xmlns:a16="http://schemas.microsoft.com/office/drawing/2014/main" id="{6BC558E0-DF2C-A430-F9F7-29F518A7CF61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289</a:t>
            </a:r>
          </a:p>
        </p:txBody>
      </p:sp>
      <p:sp>
        <p:nvSpPr>
          <p:cNvPr id="604164" name="Text Box 10">
            <a:extLst>
              <a:ext uri="{FF2B5EF4-FFF2-40B4-BE49-F238E27FC236}">
                <a16:creationId xmlns:a16="http://schemas.microsoft.com/office/drawing/2014/main" id="{A8768D6E-6A6F-16EC-6642-A2A0B96A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"/>
            <a:ext cx="82296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1: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“What I’m Like When I’m 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Feeling Well”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Placeholder 5">
            <a:extLst>
              <a:ext uri="{FF2B5EF4-FFF2-40B4-BE49-F238E27FC236}">
                <a16:creationId xmlns:a16="http://schemas.microsoft.com/office/drawing/2014/main" id="{AFD4113C-5405-2C84-12BD-35191AFF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0" y="2362200"/>
            <a:ext cx="7010400" cy="2800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Bright			Industrious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Outgoing			Withdrawn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Humorous			Active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Athletic			Talkative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Reasonable		Energetic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Responsible		Dramatic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6211" name="Slide Number Placeholder 4">
            <a:extLst>
              <a:ext uri="{FF2B5EF4-FFF2-40B4-BE49-F238E27FC236}">
                <a16:creationId xmlns:a16="http://schemas.microsoft.com/office/drawing/2014/main" id="{8C5233C8-0508-E25E-B949-973DEDAAE7D3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290</a:t>
            </a:r>
          </a:p>
        </p:txBody>
      </p:sp>
      <p:sp>
        <p:nvSpPr>
          <p:cNvPr id="606212" name="Text Box 9">
            <a:extLst>
              <a:ext uri="{FF2B5EF4-FFF2-40B4-BE49-F238E27FC236}">
                <a16:creationId xmlns:a16="http://schemas.microsoft.com/office/drawing/2014/main" id="{DEB4ABCB-1A86-450D-68D9-9E65F1CF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1"/>
            <a:ext cx="6781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1:</a:t>
            </a:r>
          </a:p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“What I’m Like When I’m Feeling Well”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Placeholder 5">
            <a:extLst>
              <a:ext uri="{FF2B5EF4-FFF2-40B4-BE49-F238E27FC236}">
                <a16:creationId xmlns:a16="http://schemas.microsoft.com/office/drawing/2014/main" id="{B8E3B3BA-46AE-4F50-27BE-91AE86558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2362200"/>
            <a:ext cx="7696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Introverted			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Compulsive		Calm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Cheerful			Quiet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Boisterous			Reserved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Happy			Curious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Optimistic			Competent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8259" name="Slide Number Placeholder 4">
            <a:extLst>
              <a:ext uri="{FF2B5EF4-FFF2-40B4-BE49-F238E27FC236}">
                <a16:creationId xmlns:a16="http://schemas.microsoft.com/office/drawing/2014/main" id="{FBCEE784-AC5B-ED05-D5C5-8D2FF9DDFE25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291</a:t>
            </a:r>
          </a:p>
        </p:txBody>
      </p:sp>
      <p:sp>
        <p:nvSpPr>
          <p:cNvPr id="608260" name="Text Box 9">
            <a:extLst>
              <a:ext uri="{FF2B5EF4-FFF2-40B4-BE49-F238E27FC236}">
                <a16:creationId xmlns:a16="http://schemas.microsoft.com/office/drawing/2014/main" id="{A575070E-9704-3F78-9876-5DA942BF0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1"/>
            <a:ext cx="6781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1:</a:t>
            </a:r>
          </a:p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“What I’m Like When I’m Feeling Well”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Placeholder 5">
            <a:extLst>
              <a:ext uri="{FF2B5EF4-FFF2-40B4-BE49-F238E27FC236}">
                <a16:creationId xmlns:a16="http://schemas.microsoft.com/office/drawing/2014/main" id="{FCE00322-C4AF-B34B-59B6-0B1B08FE0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828800"/>
            <a:ext cx="7467600" cy="1828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List those signs that indicate to others that they need to take over responsibility for your care and make decisions on your behalf.</a:t>
            </a:r>
          </a:p>
        </p:txBody>
      </p:sp>
      <p:sp>
        <p:nvSpPr>
          <p:cNvPr id="610307" name="Slide Number Placeholder 4">
            <a:extLst>
              <a:ext uri="{FF2B5EF4-FFF2-40B4-BE49-F238E27FC236}">
                <a16:creationId xmlns:a16="http://schemas.microsoft.com/office/drawing/2014/main" id="{261CCA60-7200-ADE9-BA64-4BBBFEC8565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292</a:t>
            </a:r>
          </a:p>
        </p:txBody>
      </p:sp>
      <p:sp>
        <p:nvSpPr>
          <p:cNvPr id="610308" name="Text Box 9">
            <a:extLst>
              <a:ext uri="{FF2B5EF4-FFF2-40B4-BE49-F238E27FC236}">
                <a16:creationId xmlns:a16="http://schemas.microsoft.com/office/drawing/2014/main" id="{E0BE35CE-8C5B-84FE-1B9A-D79D5FEB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1"/>
            <a:ext cx="8305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2: Signs that Supporters Need to Take Over</a:t>
            </a:r>
          </a:p>
        </p:txBody>
      </p:sp>
      <p:pic>
        <p:nvPicPr>
          <p:cNvPr id="610309" name="Picture 10" descr="help-sign">
            <a:extLst>
              <a:ext uri="{FF2B5EF4-FFF2-40B4-BE49-F238E27FC236}">
                <a16:creationId xmlns:a16="http://schemas.microsoft.com/office/drawing/2014/main" id="{DDF4AE74-901E-3C21-157E-FB587F4C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1"/>
            <a:ext cx="428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Placeholder 5">
            <a:extLst>
              <a:ext uri="{FF2B5EF4-FFF2-40B4-BE49-F238E27FC236}">
                <a16:creationId xmlns:a16="http://schemas.microsoft.com/office/drawing/2014/main" id="{CF21FE53-CCED-2FA4-DA38-6C2FD965EB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2200" y="1905000"/>
            <a:ext cx="7213600" cy="4000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Examples: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Uncontrollable pacing, unable to stay still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Inability to stop compulsive behaviors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Catatonic/unmoving for long periods of time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Neglecting personal hygiene (# of days?)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Not cooking or doing any housework (days?)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2355" name="Slide Number Placeholder 4">
            <a:extLst>
              <a:ext uri="{FF2B5EF4-FFF2-40B4-BE49-F238E27FC236}">
                <a16:creationId xmlns:a16="http://schemas.microsoft.com/office/drawing/2014/main" id="{71E473A9-99A7-A6F7-18A3-30D8CE94142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293</a:t>
            </a:r>
          </a:p>
        </p:txBody>
      </p:sp>
      <p:sp>
        <p:nvSpPr>
          <p:cNvPr id="612356" name="Text Box 9">
            <a:extLst>
              <a:ext uri="{FF2B5EF4-FFF2-40B4-BE49-F238E27FC236}">
                <a16:creationId xmlns:a16="http://schemas.microsoft.com/office/drawing/2014/main" id="{F80C0013-EB85-ED7A-9763-B6DE7DC9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8001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2: Signs that Supporters Need to Take Over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Placeholder 5">
            <a:extLst>
              <a:ext uri="{FF2B5EF4-FFF2-40B4-BE49-F238E27FC236}">
                <a16:creationId xmlns:a16="http://schemas.microsoft.com/office/drawing/2014/main" id="{5D0ABFB5-B53C-FA23-7471-A847D9320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371600"/>
            <a:ext cx="7315200" cy="4686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Examples: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Not understanding what people are saying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Self destructive, abusive or violent behavior 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Criminal activities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Destroying property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Substance abuse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Threatening suicide or acting suicidal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Not getting out of bed at all, refusing to eat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03" name="Slide Number Placeholder 4">
            <a:extLst>
              <a:ext uri="{FF2B5EF4-FFF2-40B4-BE49-F238E27FC236}">
                <a16:creationId xmlns:a16="http://schemas.microsoft.com/office/drawing/2014/main" id="{9705AA13-6CB9-B72A-3081-25F04EC21490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294</a:t>
            </a:r>
          </a:p>
        </p:txBody>
      </p:sp>
      <p:sp>
        <p:nvSpPr>
          <p:cNvPr id="614404" name="Text Box 9">
            <a:extLst>
              <a:ext uri="{FF2B5EF4-FFF2-40B4-BE49-F238E27FC236}">
                <a16:creationId xmlns:a16="http://schemas.microsoft.com/office/drawing/2014/main" id="{22719137-EC69-90FB-0664-1B98CA65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2113"/>
            <a:ext cx="8001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2: Signs that Supporters Need to Take Over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Placeholder 5">
            <a:extLst>
              <a:ext uri="{FF2B5EF4-FFF2-40B4-BE49-F238E27FC236}">
                <a16:creationId xmlns:a16="http://schemas.microsoft.com/office/drawing/2014/main" id="{F95F0452-75E1-C244-02A4-D9C1B1805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1676400"/>
            <a:ext cx="7010400" cy="405765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List at least 5 people you want to take over for you.  You can include family members, friends and/or care providers.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Ask the people you choose if it is OK for you to include them on this list.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Tell them what would be involved.  Show them a copy of your plan.</a:t>
            </a:r>
          </a:p>
        </p:txBody>
      </p:sp>
      <p:sp>
        <p:nvSpPr>
          <p:cNvPr id="616451" name="Slide Number Placeholder 4">
            <a:extLst>
              <a:ext uri="{FF2B5EF4-FFF2-40B4-BE49-F238E27FC236}">
                <a16:creationId xmlns:a16="http://schemas.microsoft.com/office/drawing/2014/main" id="{28C81529-C205-CF36-3AC0-80A0BF3C3DF2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295</a:t>
            </a:r>
          </a:p>
        </p:txBody>
      </p:sp>
      <p:sp>
        <p:nvSpPr>
          <p:cNvPr id="616452" name="Text Box 9">
            <a:extLst>
              <a:ext uri="{FF2B5EF4-FFF2-40B4-BE49-F238E27FC236}">
                <a16:creationId xmlns:a16="http://schemas.microsoft.com/office/drawing/2014/main" id="{754D95BB-5AC8-AC39-6E28-250A1338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1"/>
            <a:ext cx="8382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3: Supporters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Placeholder 5">
            <a:extLst>
              <a:ext uri="{FF2B5EF4-FFF2-40B4-BE49-F238E27FC236}">
                <a16:creationId xmlns:a16="http://schemas.microsoft.com/office/drawing/2014/main" id="{51F89A50-A52E-659E-7F49-C44C08CD2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1600200"/>
            <a:ext cx="7010400" cy="3886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If they say they can do it, GREAT!  If not, they can still be a good friend.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Peers often provide this support for each other.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You may want to set up a meeting with your supporters so they know each other and to discuss your plan.</a:t>
            </a:r>
          </a:p>
        </p:txBody>
      </p:sp>
      <p:sp>
        <p:nvSpPr>
          <p:cNvPr id="618499" name="Slide Number Placeholder 4">
            <a:extLst>
              <a:ext uri="{FF2B5EF4-FFF2-40B4-BE49-F238E27FC236}">
                <a16:creationId xmlns:a16="http://schemas.microsoft.com/office/drawing/2014/main" id="{75B66E16-C401-DBA1-1661-17646DAF67DC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296</a:t>
            </a:r>
          </a:p>
        </p:txBody>
      </p:sp>
      <p:sp>
        <p:nvSpPr>
          <p:cNvPr id="618500" name="Text Box 9">
            <a:extLst>
              <a:ext uri="{FF2B5EF4-FFF2-40B4-BE49-F238E27FC236}">
                <a16:creationId xmlns:a16="http://schemas.microsoft.com/office/drawing/2014/main" id="{EB0098FA-5D75-F96A-DA73-F2A2C894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1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3: Supporters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Placeholder 5">
            <a:extLst>
              <a:ext uri="{FF2B5EF4-FFF2-40B4-BE49-F238E27FC236}">
                <a16:creationId xmlns:a16="http://schemas.microsoft.com/office/drawing/2014/main" id="{F90137AB-9803-1C71-F2B2-DDC276FDD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1905000"/>
            <a:ext cx="7518400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Include a list of people you </a:t>
            </a:r>
            <a:r>
              <a:rPr lang="en-US" altLang="en-US" sz="2400" u="sng">
                <a:latin typeface="Arial" panose="020B0604020202020204" pitchFamily="34" charset="0"/>
                <a:ea typeface="ＭＳ Ｐゴシック" panose="020B0600070205080204" pitchFamily="34" charset="-128"/>
              </a:rPr>
              <a:t>do not want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to be involved in decision making or care.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You can also write why you do not want them involved.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Also describe how you want supporters to settle disputes if they disagree.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0547" name="Slide Number Placeholder 4">
            <a:extLst>
              <a:ext uri="{FF2B5EF4-FFF2-40B4-BE49-F238E27FC236}">
                <a16:creationId xmlns:a16="http://schemas.microsoft.com/office/drawing/2014/main" id="{FCD6E07C-C28C-110E-3626-5242BDF7E7B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297</a:t>
            </a:r>
          </a:p>
        </p:txBody>
      </p:sp>
      <p:sp>
        <p:nvSpPr>
          <p:cNvPr id="620548" name="Text Box 9">
            <a:extLst>
              <a:ext uri="{FF2B5EF4-FFF2-40B4-BE49-F238E27FC236}">
                <a16:creationId xmlns:a16="http://schemas.microsoft.com/office/drawing/2014/main" id="{E32BFF44-21E1-97FC-1CC2-E492A347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1"/>
            <a:ext cx="8458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3: Supporters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Placeholder 5">
            <a:extLst>
              <a:ext uri="{FF2B5EF4-FFF2-40B4-BE49-F238E27FC236}">
                <a16:creationId xmlns:a16="http://schemas.microsoft.com/office/drawing/2014/main" id="{C3604689-FA2C-28F8-DC6A-1DCE186AE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13716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Provide the following information: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Names and Phone Numbers of your Physician and Pharmacy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Your Insurance Company Name, Phone Number, and ID Numbers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All Allergies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Medications and Health Care preparations you are currently using, why you are using them, dosage and when you take them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2595" name="Slide Number Placeholder 4">
            <a:extLst>
              <a:ext uri="{FF2B5EF4-FFF2-40B4-BE49-F238E27FC236}">
                <a16:creationId xmlns:a16="http://schemas.microsoft.com/office/drawing/2014/main" id="{85CADEBB-825B-FCFA-6B91-14577DE17B5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298</a:t>
            </a:r>
          </a:p>
        </p:txBody>
      </p:sp>
      <p:sp>
        <p:nvSpPr>
          <p:cNvPr id="622596" name="Text Box 11">
            <a:extLst>
              <a:ext uri="{FF2B5EF4-FFF2-40B4-BE49-F238E27FC236}">
                <a16:creationId xmlns:a16="http://schemas.microsoft.com/office/drawing/2014/main" id="{56C05BA6-8DC8-DF58-14D8-4DB0DC8F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4: Medication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Placeholder 5">
            <a:extLst>
              <a:ext uri="{FF2B5EF4-FFF2-40B4-BE49-F238E27FC236}">
                <a16:creationId xmlns:a16="http://schemas.microsoft.com/office/drawing/2014/main" id="{8ABF144D-BF64-3335-B08E-B2338EB76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2200" y="1600200"/>
            <a:ext cx="7391400" cy="3886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The next section of the WRAP is the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Crisis Plan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In spite of your best planning and assertive action, you may find yourself in a crisis situation where others will need to take over responsibility for your care.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You may feel as though you are totally out of control.</a:t>
            </a:r>
          </a:p>
        </p:txBody>
      </p:sp>
      <p:sp>
        <p:nvSpPr>
          <p:cNvPr id="587779" name="Slide Number Placeholder 4">
            <a:extLst>
              <a:ext uri="{FF2B5EF4-FFF2-40B4-BE49-F238E27FC236}">
                <a16:creationId xmlns:a16="http://schemas.microsoft.com/office/drawing/2014/main" id="{B6A80681-A7E0-DCED-26C7-6CF68201B271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281</a:t>
            </a:r>
          </a:p>
        </p:txBody>
      </p:sp>
      <p:sp>
        <p:nvSpPr>
          <p:cNvPr id="587780" name="Text Box 9">
            <a:extLst>
              <a:ext uri="{FF2B5EF4-FFF2-40B4-BE49-F238E27FC236}">
                <a16:creationId xmlns:a16="http://schemas.microsoft.com/office/drawing/2014/main" id="{D40CF201-22A6-1C4A-17F7-EC63267E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1"/>
            <a:ext cx="8001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Placeholder 5">
            <a:extLst>
              <a:ext uri="{FF2B5EF4-FFF2-40B4-BE49-F238E27FC236}">
                <a16:creationId xmlns:a16="http://schemas.microsoft.com/office/drawing/2014/main" id="{0D17F718-5D89-54E1-7CDA-2BE06E275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0" y="1676400"/>
            <a:ext cx="7772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Medications you would prefer to use if medications (or additional medications) become necessary and why you would choose them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Medications that would be acceptable to you if medications became necessary, and why you would choose them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Medications that should be avoided and why</a:t>
            </a:r>
          </a:p>
          <a:p>
            <a:pPr marL="273050" lvl="1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43" name="Slide Number Placeholder 4">
            <a:extLst>
              <a:ext uri="{FF2B5EF4-FFF2-40B4-BE49-F238E27FC236}">
                <a16:creationId xmlns:a16="http://schemas.microsoft.com/office/drawing/2014/main" id="{BB209B49-88BD-3580-5FDF-F6E874AC4B80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299</a:t>
            </a:r>
          </a:p>
        </p:txBody>
      </p:sp>
      <p:sp>
        <p:nvSpPr>
          <p:cNvPr id="624644" name="Text Box 9">
            <a:extLst>
              <a:ext uri="{FF2B5EF4-FFF2-40B4-BE49-F238E27FC236}">
                <a16:creationId xmlns:a16="http://schemas.microsoft.com/office/drawing/2014/main" id="{B105A564-45C1-F6F3-2FF1-9F5261C9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1"/>
            <a:ext cx="8305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4: Medication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Placeholder 5">
            <a:extLst>
              <a:ext uri="{FF2B5EF4-FFF2-40B4-BE49-F238E27FC236}">
                <a16:creationId xmlns:a16="http://schemas.microsoft.com/office/drawing/2014/main" id="{8BA37D25-3856-EC52-5507-820F4E9DE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676400"/>
            <a:ext cx="7620000" cy="2819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List those treatments you would like and those that you would want to avoid.</a:t>
            </a:r>
          </a:p>
          <a:p>
            <a:pPr eaLnBrk="1" hangingPunct="1">
              <a:lnSpc>
                <a:spcPct val="13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 Include “alternative” therapies that have helped as well as those that have not been helpful.</a:t>
            </a:r>
          </a:p>
        </p:txBody>
      </p:sp>
      <p:sp>
        <p:nvSpPr>
          <p:cNvPr id="626691" name="Slide Number Placeholder 4">
            <a:extLst>
              <a:ext uri="{FF2B5EF4-FFF2-40B4-BE49-F238E27FC236}">
                <a16:creationId xmlns:a16="http://schemas.microsoft.com/office/drawing/2014/main" id="{14F014BE-C103-C8D4-6B4E-AA23BE3DA9A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300</a:t>
            </a:r>
          </a:p>
        </p:txBody>
      </p:sp>
      <p:sp>
        <p:nvSpPr>
          <p:cNvPr id="626692" name="Text Box 9">
            <a:extLst>
              <a:ext uri="{FF2B5EF4-FFF2-40B4-BE49-F238E27FC236}">
                <a16:creationId xmlns:a16="http://schemas.microsoft.com/office/drawing/2014/main" id="{E9504610-0AF8-2EBD-84F2-FD789391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1"/>
            <a:ext cx="8305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5: Treatments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Placeholder 5">
            <a:extLst>
              <a:ext uri="{FF2B5EF4-FFF2-40B4-BE49-F238E27FC236}">
                <a16:creationId xmlns:a16="http://schemas.microsoft.com/office/drawing/2014/main" id="{E2203498-198C-6EFF-3BBD-4016053861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2209800"/>
            <a:ext cx="7543800" cy="3505200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Hospitalization is often not the best option.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Develop a carefully devised plan so that you can stay at home or in the community and still get the care you need.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In order to do this, find out what resources are available in your community.</a:t>
            </a:r>
          </a:p>
        </p:txBody>
      </p:sp>
      <p:sp>
        <p:nvSpPr>
          <p:cNvPr id="628739" name="Slide Number Placeholder 4">
            <a:extLst>
              <a:ext uri="{FF2B5EF4-FFF2-40B4-BE49-F238E27FC236}">
                <a16:creationId xmlns:a16="http://schemas.microsoft.com/office/drawing/2014/main" id="{DF7D8800-CFF5-E70C-D220-0D076AC9D6A4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301</a:t>
            </a:r>
          </a:p>
        </p:txBody>
      </p:sp>
      <p:sp>
        <p:nvSpPr>
          <p:cNvPr id="628740" name="Text Box 9">
            <a:extLst>
              <a:ext uri="{FF2B5EF4-FFF2-40B4-BE49-F238E27FC236}">
                <a16:creationId xmlns:a16="http://schemas.microsoft.com/office/drawing/2014/main" id="{69E0DC4E-A36F-0B79-9529-F24A19F42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610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6: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Home/Community Care/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Respite Center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Placeholder 5">
            <a:extLst>
              <a:ext uri="{FF2B5EF4-FFF2-40B4-BE49-F238E27FC236}">
                <a16:creationId xmlns:a16="http://schemas.microsoft.com/office/drawing/2014/main" id="{D6D4FC31-C34B-B07B-FE6F-51075D101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057400"/>
            <a:ext cx="7391400" cy="2209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List those treatment facilities where you would prefer to be hospitalized if that became necessary, and those you wish to avoid.</a:t>
            </a:r>
          </a:p>
        </p:txBody>
      </p:sp>
      <p:sp>
        <p:nvSpPr>
          <p:cNvPr id="630787" name="Slide Number Placeholder 4">
            <a:extLst>
              <a:ext uri="{FF2B5EF4-FFF2-40B4-BE49-F238E27FC236}">
                <a16:creationId xmlns:a16="http://schemas.microsoft.com/office/drawing/2014/main" id="{4CDBFA91-DDD0-1E10-3A09-0278B83580DC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302</a:t>
            </a:r>
          </a:p>
        </p:txBody>
      </p:sp>
      <p:sp>
        <p:nvSpPr>
          <p:cNvPr id="630788" name="Text Box 9">
            <a:extLst>
              <a:ext uri="{FF2B5EF4-FFF2-40B4-BE49-F238E27FC236}">
                <a16:creationId xmlns:a16="http://schemas.microsoft.com/office/drawing/2014/main" id="{9C9622D1-D00B-5242-F66D-17C5AA41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8305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 Part 7: Treatment Facilities</a:t>
            </a:r>
          </a:p>
        </p:txBody>
      </p:sp>
      <p:pic>
        <p:nvPicPr>
          <p:cNvPr id="630789" name="Picture 10" descr="hospital_Sign">
            <a:extLst>
              <a:ext uri="{FF2B5EF4-FFF2-40B4-BE49-F238E27FC236}">
                <a16:creationId xmlns:a16="http://schemas.microsoft.com/office/drawing/2014/main" id="{D6575701-3F56-6EA8-0346-0D87D2F7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352800"/>
            <a:ext cx="11652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Content Placeholder 2">
            <a:extLst>
              <a:ext uri="{FF2B5EF4-FFF2-40B4-BE49-F238E27FC236}">
                <a16:creationId xmlns:a16="http://schemas.microsoft.com/office/drawing/2014/main" id="{AA5B0BE3-F370-B20B-6671-70EF38C0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43100"/>
            <a:ext cx="82296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Peer Support may be hard for you if you have difficulty trusting others.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To overcome this, you may need to decide that Peer Support is a risk you are willing to take. </a:t>
            </a:r>
          </a:p>
        </p:txBody>
      </p:sp>
      <p:sp>
        <p:nvSpPr>
          <p:cNvPr id="831491" name="Title 1">
            <a:extLst>
              <a:ext uri="{FF2B5EF4-FFF2-40B4-BE49-F238E27FC236}">
                <a16:creationId xmlns:a16="http://schemas.microsoft.com/office/drawing/2014/main" id="{8BD4BAE9-CF2D-22EF-2317-EF10CF673ACF}"/>
              </a:ext>
            </a:extLst>
          </p:cNvPr>
          <p:cNvSpPr>
            <a:spLocks noGrp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831492" name="Slide Number Placeholder 4">
            <a:extLst>
              <a:ext uri="{FF2B5EF4-FFF2-40B4-BE49-F238E27FC236}">
                <a16:creationId xmlns:a16="http://schemas.microsoft.com/office/drawing/2014/main" id="{9BC7A7CB-C304-6C29-5828-AFE5CBEC3250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Content Placeholder 2">
            <a:extLst>
              <a:ext uri="{FF2B5EF4-FFF2-40B4-BE49-F238E27FC236}">
                <a16:creationId xmlns:a16="http://schemas.microsoft.com/office/drawing/2014/main" id="{12A64435-DD1B-D2E9-20B4-1CCD00DD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Begin by taking very small steps, gradually expanding your circle of Peer Supporters: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marL="914400" lvl="1" indent="-514350" eaLnBrk="1" hangingPunct="1">
              <a:buClr>
                <a:schemeClr val="tx2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Start by sharing more openly with one person you know very well.</a:t>
            </a:r>
          </a:p>
          <a:p>
            <a:pPr marL="914400" lvl="1" indent="-514350" eaLnBrk="1" hangingPunct="1">
              <a:buClr>
                <a:schemeClr val="tx2"/>
              </a:buClr>
              <a:buFont typeface="Calibri" panose="020F0502020204030204" pitchFamily="34" charset="0"/>
              <a:buAutoNum type="arabicPeriod"/>
            </a:pPr>
            <a:endParaRPr lang="en-US" altLang="en-US" sz="2400">
              <a:latin typeface="Arial" panose="020B0604020202020204" pitchFamily="34" charset="0"/>
            </a:endParaRPr>
          </a:p>
          <a:p>
            <a:pPr marL="914400" lvl="1" indent="-514350" eaLnBrk="1" hangingPunct="1">
              <a:buClr>
                <a:schemeClr val="tx2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When you feel ready, choose another person with whom you are willing to share.</a:t>
            </a:r>
          </a:p>
        </p:txBody>
      </p:sp>
      <p:sp>
        <p:nvSpPr>
          <p:cNvPr id="833539" name="Title 1">
            <a:extLst>
              <a:ext uri="{FF2B5EF4-FFF2-40B4-BE49-F238E27FC236}">
                <a16:creationId xmlns:a16="http://schemas.microsoft.com/office/drawing/2014/main" id="{EF34ECD3-8A3A-0DF5-E3AC-352848EE61A5}"/>
              </a:ext>
            </a:extLst>
          </p:cNvPr>
          <p:cNvSpPr>
            <a:spLocks noGrp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833540" name="Slide Number Placeholder 4">
            <a:extLst>
              <a:ext uri="{FF2B5EF4-FFF2-40B4-BE49-F238E27FC236}">
                <a16:creationId xmlns:a16="http://schemas.microsoft.com/office/drawing/2014/main" id="{3BD48408-1E50-396E-E0EC-D4E5A7B614CA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Content Placeholder 2">
            <a:extLst>
              <a:ext uri="{FF2B5EF4-FFF2-40B4-BE49-F238E27FC236}">
                <a16:creationId xmlns:a16="http://schemas.microsoft.com/office/drawing/2014/main" id="{C382EE42-1709-8584-BE08-5F7E2846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2743200"/>
          </a:xfrm>
        </p:spPr>
        <p:txBody>
          <a:bodyPr/>
          <a:lstStyle/>
          <a:p>
            <a:pPr marL="914400" lvl="1" indent="-514350" eaLnBrk="1" hangingPunct="1">
              <a:lnSpc>
                <a:spcPct val="80000"/>
              </a:lnSpc>
              <a:buClr>
                <a:schemeClr val="tx2"/>
              </a:buClr>
              <a:buFont typeface="Calibri" panose="020F0502020204030204" pitchFamily="34" charset="0"/>
              <a:buAutoNum type="arabicPeriod" startAt="3"/>
            </a:pPr>
            <a:r>
              <a:rPr lang="en-US" altLang="en-US" sz="2400">
                <a:latin typeface="Arial" panose="020B0604020202020204" pitchFamily="34" charset="0"/>
              </a:rPr>
              <a:t>A next step might be going to a peer center or support group.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chemeClr val="tx2"/>
              </a:buClr>
              <a:buFont typeface="Calibri" panose="020F0502020204030204" pitchFamily="34" charset="0"/>
              <a:buAutoNum type="arabicPeriod" startAt="3"/>
            </a:pPr>
            <a:endParaRPr lang="en-US" altLang="en-US" sz="2400">
              <a:latin typeface="Arial" panose="020B0604020202020204" pitchFamily="34" charset="0"/>
            </a:endParaRPr>
          </a:p>
          <a:p>
            <a:pPr marL="914400" lvl="1" indent="-514350" eaLnBrk="1" hangingPunct="1">
              <a:lnSpc>
                <a:spcPct val="80000"/>
              </a:lnSpc>
              <a:buClr>
                <a:schemeClr val="tx2"/>
              </a:buClr>
              <a:buFont typeface="Calibri" panose="020F0502020204030204" pitchFamily="34" charset="0"/>
              <a:buAutoNum type="arabicPeriod" startAt="3"/>
            </a:pPr>
            <a:r>
              <a:rPr lang="en-US" altLang="en-US" sz="2400">
                <a:latin typeface="Arial" panose="020B0604020202020204" pitchFamily="34" charset="0"/>
              </a:rPr>
              <a:t>Gradually share more openly with people in the group.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chemeClr val="tx2"/>
              </a:buClr>
              <a:buFont typeface="Calibri" panose="020F0502020204030204" pitchFamily="34" charset="0"/>
              <a:buAutoNum type="arabicPeriod" startAt="3"/>
            </a:pPr>
            <a:endParaRPr lang="en-US" altLang="en-US" sz="2400">
              <a:latin typeface="Arial" panose="020B0604020202020204" pitchFamily="34" charset="0"/>
            </a:endParaRPr>
          </a:p>
          <a:p>
            <a:pPr marL="914400" lvl="1" indent="-514350" eaLnBrk="1" hangingPunct="1">
              <a:lnSpc>
                <a:spcPct val="80000"/>
              </a:lnSpc>
              <a:buClr>
                <a:schemeClr val="tx2"/>
              </a:buClr>
              <a:buFont typeface="Calibri" panose="020F0502020204030204" pitchFamily="34" charset="0"/>
              <a:buAutoNum type="arabicPeriod" startAt="3"/>
            </a:pPr>
            <a:r>
              <a:rPr lang="en-US" altLang="en-US" sz="2400">
                <a:latin typeface="Arial" panose="020B0604020202020204" pitchFamily="34" charset="0"/>
              </a:rPr>
              <a:t>If you become uncomfortable with a person or a group, choose others to be your Peer Supporters.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3"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35587" name="Title 1">
            <a:extLst>
              <a:ext uri="{FF2B5EF4-FFF2-40B4-BE49-F238E27FC236}">
                <a16:creationId xmlns:a16="http://schemas.microsoft.com/office/drawing/2014/main" id="{8B81AF3E-16FF-E0BB-E88B-3B5F7CE9F1E8}"/>
              </a:ext>
            </a:extLst>
          </p:cNvPr>
          <p:cNvSpPr>
            <a:spLocks noGrp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835588" name="Slide Number Placeholder 4">
            <a:extLst>
              <a:ext uri="{FF2B5EF4-FFF2-40B4-BE49-F238E27FC236}">
                <a16:creationId xmlns:a16="http://schemas.microsoft.com/office/drawing/2014/main" id="{6FD56F34-892D-EC6F-ACE1-8576A363DF49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itle 1">
            <a:extLst>
              <a:ext uri="{FF2B5EF4-FFF2-40B4-BE49-F238E27FC236}">
                <a16:creationId xmlns:a16="http://schemas.microsoft.com/office/drawing/2014/main" id="{1ABF0C11-549A-2793-0E45-A2B10DFA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91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800" b="1">
                <a:latin typeface="Arial" panose="020B0604020202020204" pitchFamily="34" charset="0"/>
              </a:rPr>
              <a:t>Peer Support &amp; Communication</a:t>
            </a:r>
          </a:p>
        </p:txBody>
      </p:sp>
      <p:sp>
        <p:nvSpPr>
          <p:cNvPr id="837635" name="Content Placeholder 2">
            <a:extLst>
              <a:ext uri="{FF2B5EF4-FFF2-40B4-BE49-F238E27FC236}">
                <a16:creationId xmlns:a16="http://schemas.microsoft.com/office/drawing/2014/main" id="{8D1C9DBB-190F-2DF1-10EB-77895A42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133600"/>
            <a:ext cx="8229600" cy="1962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Using “I” statements can be helpful.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Talk about what is true for you without assuming anything about the other person.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37636" name="Slide Number Placeholder 4">
            <a:extLst>
              <a:ext uri="{FF2B5EF4-FFF2-40B4-BE49-F238E27FC236}">
                <a16:creationId xmlns:a16="http://schemas.microsoft.com/office/drawing/2014/main" id="{40769DEE-26B6-4CEA-35B6-57977C7FED81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>
            <a:extLst>
              <a:ext uri="{FF2B5EF4-FFF2-40B4-BE49-F238E27FC236}">
                <a16:creationId xmlns:a16="http://schemas.microsoft.com/office/drawing/2014/main" id="{DF5A2F07-AFDE-4004-5B6B-8A703EDA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57401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ea typeface="ＭＳ Ｐゴシック"/>
              </a:rPr>
              <a:t>If you want to know how the other person feels or what they want, ask them.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839683" name="Title 1">
            <a:extLst>
              <a:ext uri="{FF2B5EF4-FFF2-40B4-BE49-F238E27FC236}">
                <a16:creationId xmlns:a16="http://schemas.microsoft.com/office/drawing/2014/main" id="{EB40D174-953A-FA15-3EFA-A23B187AB4C7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39684" name="Slide Number Placeholder 4">
            <a:extLst>
              <a:ext uri="{FF2B5EF4-FFF2-40B4-BE49-F238E27FC236}">
                <a16:creationId xmlns:a16="http://schemas.microsoft.com/office/drawing/2014/main" id="{0997990B-BCCE-A920-9DD9-63854EACBA46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404</a:t>
            </a:r>
          </a:p>
        </p:txBody>
      </p:sp>
      <p:pic>
        <p:nvPicPr>
          <p:cNvPr id="839685" name="Picture 5" descr="DSCN1614">
            <a:extLst>
              <a:ext uri="{FF2B5EF4-FFF2-40B4-BE49-F238E27FC236}">
                <a16:creationId xmlns:a16="http://schemas.microsoft.com/office/drawing/2014/main" id="{52270412-99B4-CBCF-C792-DCD28F40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276600"/>
            <a:ext cx="2843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Content Placeholder 2">
            <a:extLst>
              <a:ext uri="{FF2B5EF4-FFF2-40B4-BE49-F238E27FC236}">
                <a16:creationId xmlns:a16="http://schemas.microsoft.com/office/drawing/2014/main" id="{418A0901-C1B1-66C4-3F68-A2DC737C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85950"/>
            <a:ext cx="8229600" cy="3371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Examples of “I” Statements: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feel scared.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feel lonely.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feel anxious.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41731" name="Title 1">
            <a:extLst>
              <a:ext uri="{FF2B5EF4-FFF2-40B4-BE49-F238E27FC236}">
                <a16:creationId xmlns:a16="http://schemas.microsoft.com/office/drawing/2014/main" id="{A3D96E31-8EAF-6117-5942-59C41CBBFA69}"/>
              </a:ext>
            </a:extLst>
          </p:cNvPr>
          <p:cNvSpPr>
            <a:spLocks/>
          </p:cNvSpPr>
          <p:nvPr/>
        </p:nvSpPr>
        <p:spPr bwMode="auto">
          <a:xfrm>
            <a:off x="1828800" y="381001"/>
            <a:ext cx="8534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41732" name="Slide Number Placeholder 4">
            <a:extLst>
              <a:ext uri="{FF2B5EF4-FFF2-40B4-BE49-F238E27FC236}">
                <a16:creationId xmlns:a16="http://schemas.microsoft.com/office/drawing/2014/main" id="{0BB2A6EB-C1CB-A1C7-89AE-C0167AB7ED01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Placeholder 5">
            <a:extLst>
              <a:ext uri="{FF2B5EF4-FFF2-40B4-BE49-F238E27FC236}">
                <a16:creationId xmlns:a16="http://schemas.microsoft.com/office/drawing/2014/main" id="{CD4EEC02-9F2F-F684-2DD2-56803F727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0" y="1524000"/>
            <a:ext cx="7696200" cy="2590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Write your Crisis Plan when you are well.  Your plan will instruct others about how to care for you when you are not well. 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It keeps you in control even when it seems like things are out of control.</a:t>
            </a:r>
          </a:p>
        </p:txBody>
      </p:sp>
      <p:sp>
        <p:nvSpPr>
          <p:cNvPr id="589827" name="Slide Number Placeholder 4">
            <a:extLst>
              <a:ext uri="{FF2B5EF4-FFF2-40B4-BE49-F238E27FC236}">
                <a16:creationId xmlns:a16="http://schemas.microsoft.com/office/drawing/2014/main" id="{7C74CA11-5059-4B83-259B-1FFD70F5101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282</a:t>
            </a:r>
          </a:p>
        </p:txBody>
      </p:sp>
      <p:sp>
        <p:nvSpPr>
          <p:cNvPr id="589828" name="Text Box 9">
            <a:extLst>
              <a:ext uri="{FF2B5EF4-FFF2-40B4-BE49-F238E27FC236}">
                <a16:creationId xmlns:a16="http://schemas.microsoft.com/office/drawing/2014/main" id="{6CCD2C28-14F3-98AF-74DE-726C2F617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8001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  <p:pic>
        <p:nvPicPr>
          <p:cNvPr id="589829" name="Picture 10" descr="DSCN2126">
            <a:extLst>
              <a:ext uri="{FF2B5EF4-FFF2-40B4-BE49-F238E27FC236}">
                <a16:creationId xmlns:a16="http://schemas.microsoft.com/office/drawing/2014/main" id="{7A807E11-86C4-3D4B-BB26-974DDE73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7241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>
            <a:extLst>
              <a:ext uri="{FF2B5EF4-FFF2-40B4-BE49-F238E27FC236}">
                <a16:creationId xmlns:a16="http://schemas.microsoft.com/office/drawing/2014/main" id="{A4E0BEFF-5CA8-8AB4-1C60-B45E49C8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1"/>
            <a:ext cx="72390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5F6D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prstClr val="black"/>
                </a:solidFill>
                <a:ea typeface="ＭＳ Ｐゴシック"/>
              </a:rPr>
              <a:t> I feel great.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5F6D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prstClr val="black"/>
              </a:solidFill>
              <a:ea typeface="ＭＳ Ｐゴシック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5F6D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prstClr val="black"/>
                </a:solidFill>
                <a:ea typeface="ＭＳ Ｐゴシック"/>
              </a:rPr>
              <a:t> I am going to change jobs.</a:t>
            </a:r>
          </a:p>
        </p:txBody>
      </p:sp>
      <p:sp>
        <p:nvSpPr>
          <p:cNvPr id="843779" name="Title 1">
            <a:extLst>
              <a:ext uri="{FF2B5EF4-FFF2-40B4-BE49-F238E27FC236}">
                <a16:creationId xmlns:a16="http://schemas.microsoft.com/office/drawing/2014/main" id="{33B619A4-860B-EB44-D256-AA8DC1745B7B}"/>
              </a:ext>
            </a:extLst>
          </p:cNvPr>
          <p:cNvSpPr>
            <a:spLocks/>
          </p:cNvSpPr>
          <p:nvPr/>
        </p:nvSpPr>
        <p:spPr bwMode="auto">
          <a:xfrm>
            <a:off x="1828800" y="46355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43780" name="Slide Number Placeholder 4">
            <a:extLst>
              <a:ext uri="{FF2B5EF4-FFF2-40B4-BE49-F238E27FC236}">
                <a16:creationId xmlns:a16="http://schemas.microsoft.com/office/drawing/2014/main" id="{9200371B-7063-6E3A-50C2-B507D64EDDB3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Content Placeholder 2">
            <a:extLst>
              <a:ext uri="{FF2B5EF4-FFF2-40B4-BE49-F238E27FC236}">
                <a16:creationId xmlns:a16="http://schemas.microsoft.com/office/drawing/2014/main" id="{0E67997F-760F-FE9E-0D44-1329D874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24050"/>
            <a:ext cx="8229600" cy="371475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want to know how you feel.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am going to spend the evening alone.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 would like to pay for your lunch.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45827" name="Title 1">
            <a:extLst>
              <a:ext uri="{FF2B5EF4-FFF2-40B4-BE49-F238E27FC236}">
                <a16:creationId xmlns:a16="http://schemas.microsoft.com/office/drawing/2014/main" id="{E482F463-A234-D26B-7D37-0F5998AC433C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45828" name="Slide Number Placeholder 4">
            <a:extLst>
              <a:ext uri="{FF2B5EF4-FFF2-40B4-BE49-F238E27FC236}">
                <a16:creationId xmlns:a16="http://schemas.microsoft.com/office/drawing/2014/main" id="{671D78C7-C0E0-F866-A46F-F0BB9A4CFCBC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>
            <a:extLst>
              <a:ext uri="{FF2B5EF4-FFF2-40B4-BE49-F238E27FC236}">
                <a16:creationId xmlns:a16="http://schemas.microsoft.com/office/drawing/2014/main" id="{AB6FC115-05D0-2BB4-CC12-275BDC82A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09801"/>
            <a:ext cx="83058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5F6D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prstClr val="black"/>
                </a:solidFill>
                <a:ea typeface="ＭＳ Ｐゴシック"/>
              </a:rPr>
              <a:t> I care about you.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ea typeface="ＭＳ Ｐゴシック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ea typeface="ＭＳ Ｐゴシック"/>
              </a:rPr>
              <a:t>List other possible “I” statements.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847875" name="Title 1">
            <a:extLst>
              <a:ext uri="{FF2B5EF4-FFF2-40B4-BE49-F238E27FC236}">
                <a16:creationId xmlns:a16="http://schemas.microsoft.com/office/drawing/2014/main" id="{01DF77D6-D19D-E995-3D36-39903F259846}"/>
              </a:ext>
            </a:extLst>
          </p:cNvPr>
          <p:cNvSpPr>
            <a:spLocks/>
          </p:cNvSpPr>
          <p:nvPr/>
        </p:nvSpPr>
        <p:spPr bwMode="auto">
          <a:xfrm>
            <a:off x="1828800" y="441325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47876" name="Slide Number Placeholder 4">
            <a:extLst>
              <a:ext uri="{FF2B5EF4-FFF2-40B4-BE49-F238E27FC236}">
                <a16:creationId xmlns:a16="http://schemas.microsoft.com/office/drawing/2014/main" id="{4A59E42B-D5E8-AF4A-F348-1CBB20E1E02A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Content Placeholder 2">
            <a:extLst>
              <a:ext uri="{FF2B5EF4-FFF2-40B4-BE49-F238E27FC236}">
                <a16:creationId xmlns:a16="http://schemas.microsoft.com/office/drawing/2014/main" id="{EFC33936-166E-5504-769B-A05D34ED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76400"/>
            <a:ext cx="8382000" cy="3600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Arial" panose="020B0604020202020204" pitchFamily="34" charset="0"/>
              </a:rPr>
              <a:t>Listening Guidelines</a:t>
            </a:r>
            <a:endParaRPr lang="en-US" altLang="en-US" sz="240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Listen closely to what the other person is saying.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Let the other person know you are paying close attention through eye contact, body language, and occasional brief comments.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49923" name="Title 1">
            <a:extLst>
              <a:ext uri="{FF2B5EF4-FFF2-40B4-BE49-F238E27FC236}">
                <a16:creationId xmlns:a16="http://schemas.microsoft.com/office/drawing/2014/main" id="{6B6C113D-9653-FFCA-14B7-BE228C2ECA78}"/>
              </a:ext>
            </a:extLst>
          </p:cNvPr>
          <p:cNvSpPr>
            <a:spLocks noGrp="1"/>
          </p:cNvSpPr>
          <p:nvPr/>
        </p:nvSpPr>
        <p:spPr bwMode="auto">
          <a:xfrm>
            <a:off x="1714500" y="304800"/>
            <a:ext cx="895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49924" name="Slide Number Placeholder 4">
            <a:extLst>
              <a:ext uri="{FF2B5EF4-FFF2-40B4-BE49-F238E27FC236}">
                <a16:creationId xmlns:a16="http://schemas.microsoft.com/office/drawing/2014/main" id="{5EAD9190-A182-C374-0967-29C81ADED240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409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3">
            <a:extLst>
              <a:ext uri="{FF2B5EF4-FFF2-40B4-BE49-F238E27FC236}">
                <a16:creationId xmlns:a16="http://schemas.microsoft.com/office/drawing/2014/main" id="{CD98D0F5-94C2-F6E9-DD8F-731F7ECA8A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33600" y="2209800"/>
            <a:ext cx="8229600" cy="137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Avoid thinking about what your response is going</a:t>
            </a:r>
          </a:p>
          <a:p>
            <a:pPr eaLnBrk="1" hangingPunct="1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to be while the person is talking.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51971" name="Title 1">
            <a:extLst>
              <a:ext uri="{FF2B5EF4-FFF2-40B4-BE49-F238E27FC236}">
                <a16:creationId xmlns:a16="http://schemas.microsoft.com/office/drawing/2014/main" id="{5659A5AE-148C-6D85-382D-EC00FDE1EF88}"/>
              </a:ext>
            </a:extLst>
          </p:cNvPr>
          <p:cNvSpPr>
            <a:spLocks noGrp="1"/>
          </p:cNvSpPr>
          <p:nvPr/>
        </p:nvSpPr>
        <p:spPr bwMode="auto">
          <a:xfrm>
            <a:off x="1828800" y="4524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51972" name="Slide Number Placeholder 4">
            <a:extLst>
              <a:ext uri="{FF2B5EF4-FFF2-40B4-BE49-F238E27FC236}">
                <a16:creationId xmlns:a16="http://schemas.microsoft.com/office/drawing/2014/main" id="{E8122AF1-CED8-BD51-303F-B2D99F4F28C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Content Placeholder 2">
            <a:extLst>
              <a:ext uri="{FF2B5EF4-FFF2-40B4-BE49-F238E27FC236}">
                <a16:creationId xmlns:a16="http://schemas.microsoft.com/office/drawing/2014/main" id="{FD2FBC8B-00D5-7FB1-64EF-CF89DAF7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0" y="2000250"/>
            <a:ext cx="7823200" cy="35433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If a person is sharing something intense and personal, don’t do something else at the same time that would be distracting, or share an “I can top that” story.</a:t>
            </a:r>
          </a:p>
          <a:p>
            <a:pPr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Don’t interrupt others when they are speaking.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54019" name="Title 1">
            <a:extLst>
              <a:ext uri="{FF2B5EF4-FFF2-40B4-BE49-F238E27FC236}">
                <a16:creationId xmlns:a16="http://schemas.microsoft.com/office/drawing/2014/main" id="{88318F6A-79D1-BA85-802E-8D49B1DDF9C6}"/>
              </a:ext>
            </a:extLst>
          </p:cNvPr>
          <p:cNvSpPr>
            <a:spLocks noGrp="1"/>
          </p:cNvSpPr>
          <p:nvPr/>
        </p:nvSpPr>
        <p:spPr bwMode="auto">
          <a:xfrm>
            <a:off x="1828800" y="430213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54020" name="Slide Number Placeholder 4">
            <a:extLst>
              <a:ext uri="{FF2B5EF4-FFF2-40B4-BE49-F238E27FC236}">
                <a16:creationId xmlns:a16="http://schemas.microsoft.com/office/drawing/2014/main" id="{9DF8923E-9B18-1E9C-22D8-D9E36ADBFA46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Content Placeholder 2">
            <a:extLst>
              <a:ext uri="{FF2B5EF4-FFF2-40B4-BE49-F238E27FC236}">
                <a16:creationId xmlns:a16="http://schemas.microsoft.com/office/drawing/2014/main" id="{2E0DD988-39D4-D4E2-8AFE-758C3F9D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905000"/>
            <a:ext cx="7772400" cy="22288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Be realistic about how much time you can spend listening, and let the other person know when you begin talking how much time you have.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Avoid giving others advice unless they ask for it – Just Listen.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56067" name="Title 1">
            <a:extLst>
              <a:ext uri="{FF2B5EF4-FFF2-40B4-BE49-F238E27FC236}">
                <a16:creationId xmlns:a16="http://schemas.microsoft.com/office/drawing/2014/main" id="{8A096E61-55FE-60CB-3F36-DE4BE39C966F}"/>
              </a:ext>
            </a:extLst>
          </p:cNvPr>
          <p:cNvSpPr>
            <a:spLocks noGrp="1"/>
          </p:cNvSpPr>
          <p:nvPr/>
        </p:nvSpPr>
        <p:spPr bwMode="auto">
          <a:xfrm>
            <a:off x="1828800" y="430213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56068" name="Slide Number Placeholder 4">
            <a:extLst>
              <a:ext uri="{FF2B5EF4-FFF2-40B4-BE49-F238E27FC236}">
                <a16:creationId xmlns:a16="http://schemas.microsoft.com/office/drawing/2014/main" id="{56E4E78D-7857-9019-DDF5-D778CC873752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Content Placeholder 2">
            <a:extLst>
              <a:ext uri="{FF2B5EF4-FFF2-40B4-BE49-F238E27FC236}">
                <a16:creationId xmlns:a16="http://schemas.microsoft.com/office/drawing/2014/main" id="{BD440732-54BB-D726-33D7-F57CFE0CE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752600"/>
            <a:ext cx="8153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What the other person is saying may be important to them even if it doesn’t seem important to you.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58115" name="Title 1">
            <a:extLst>
              <a:ext uri="{FF2B5EF4-FFF2-40B4-BE49-F238E27FC236}">
                <a16:creationId xmlns:a16="http://schemas.microsoft.com/office/drawing/2014/main" id="{DF736037-B2E4-308D-D1C2-8890CA0A8119}"/>
              </a:ext>
            </a:extLst>
          </p:cNvPr>
          <p:cNvSpPr>
            <a:spLocks noGrp="1"/>
          </p:cNvSpPr>
          <p:nvPr/>
        </p:nvSpPr>
        <p:spPr bwMode="auto">
          <a:xfrm>
            <a:off x="18288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58116" name="Slide Number Placeholder 4">
            <a:extLst>
              <a:ext uri="{FF2B5EF4-FFF2-40B4-BE49-F238E27FC236}">
                <a16:creationId xmlns:a16="http://schemas.microsoft.com/office/drawing/2014/main" id="{051E37D7-443E-A1E5-3D88-D1D4F888D94C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413</a:t>
            </a:r>
          </a:p>
        </p:txBody>
      </p:sp>
      <p:pic>
        <p:nvPicPr>
          <p:cNvPr id="858117" name="Picture 11" descr="KIF_0808_2">
            <a:extLst>
              <a:ext uri="{FF2B5EF4-FFF2-40B4-BE49-F238E27FC236}">
                <a16:creationId xmlns:a16="http://schemas.microsoft.com/office/drawing/2014/main" id="{A4D0D224-B810-57E4-DA3C-84E0D285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3">
            <a:extLst>
              <a:ext uri="{FF2B5EF4-FFF2-40B4-BE49-F238E27FC236}">
                <a16:creationId xmlns:a16="http://schemas.microsoft.com/office/drawing/2014/main" id="{52E3F859-8250-1B98-EC14-E30B17BE94C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Others may need to share the details of hard times or difficult experiences over and over until they have “gotten it out of their system”. </a:t>
            </a:r>
          </a:p>
          <a:p>
            <a:pPr eaLnBrk="1" hangingPunct="1">
              <a:lnSpc>
                <a:spcPct val="17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You can help by listening to the same story again and again, reassuring them by telling them it is OK to do this.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0163" name="Title 1">
            <a:extLst>
              <a:ext uri="{FF2B5EF4-FFF2-40B4-BE49-F238E27FC236}">
                <a16:creationId xmlns:a16="http://schemas.microsoft.com/office/drawing/2014/main" id="{5323D95D-084B-6132-8AF0-1B063C432807}"/>
              </a:ext>
            </a:extLst>
          </p:cNvPr>
          <p:cNvSpPr>
            <a:spLocks noGrp="1"/>
          </p:cNvSpPr>
          <p:nvPr/>
        </p:nvSpPr>
        <p:spPr bwMode="auto">
          <a:xfrm>
            <a:off x="1828800" y="4191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60164" name="Slide Number Placeholder 4">
            <a:extLst>
              <a:ext uri="{FF2B5EF4-FFF2-40B4-BE49-F238E27FC236}">
                <a16:creationId xmlns:a16="http://schemas.microsoft.com/office/drawing/2014/main" id="{1E7240BB-CE77-270F-DFD0-EE3DA696872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Content Placeholder 2">
            <a:extLst>
              <a:ext uri="{FF2B5EF4-FFF2-40B4-BE49-F238E27FC236}">
                <a16:creationId xmlns:a16="http://schemas.microsoft.com/office/drawing/2014/main" id="{E158571A-F41D-2FBA-F2EB-12F76CA1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000250"/>
            <a:ext cx="7772400" cy="34861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Let the other person know if you are uncomfortable with what they are sharing.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How would you like to be supported if you were having a hard time in a crisis?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2211" name="Title 1">
            <a:extLst>
              <a:ext uri="{FF2B5EF4-FFF2-40B4-BE49-F238E27FC236}">
                <a16:creationId xmlns:a16="http://schemas.microsoft.com/office/drawing/2014/main" id="{D88B422B-BA76-DA52-5690-660BE01BCADE}"/>
              </a:ext>
            </a:extLst>
          </p:cNvPr>
          <p:cNvSpPr>
            <a:spLocks noGrp="1"/>
          </p:cNvSpPr>
          <p:nvPr/>
        </p:nvSpPr>
        <p:spPr bwMode="auto">
          <a:xfrm>
            <a:off x="1828800" y="441325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62212" name="Slide Number Placeholder 4">
            <a:extLst>
              <a:ext uri="{FF2B5EF4-FFF2-40B4-BE49-F238E27FC236}">
                <a16:creationId xmlns:a16="http://schemas.microsoft.com/office/drawing/2014/main" id="{FADB00BA-FA42-AF44-5B30-B035238336B2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Placeholder 5">
            <a:extLst>
              <a:ext uri="{FF2B5EF4-FFF2-40B4-BE49-F238E27FC236}">
                <a16:creationId xmlns:a16="http://schemas.microsoft.com/office/drawing/2014/main" id="{860AB513-23B6-9732-0E61-223150422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0" y="1752600"/>
            <a:ext cx="7848600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Others will know what to do, saving everyone time and frustration, while insuring that your needs will be met.  </a:t>
            </a:r>
          </a:p>
          <a:p>
            <a:pPr eaLnBrk="1" hangingPunct="1">
              <a:lnSpc>
                <a:spcPct val="13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Develop this plan slowly when you are feeling well.</a:t>
            </a:r>
          </a:p>
        </p:txBody>
      </p:sp>
      <p:sp>
        <p:nvSpPr>
          <p:cNvPr id="591875" name="Slide Number Placeholder 4">
            <a:extLst>
              <a:ext uri="{FF2B5EF4-FFF2-40B4-BE49-F238E27FC236}">
                <a16:creationId xmlns:a16="http://schemas.microsoft.com/office/drawing/2014/main" id="{D1897D4E-E288-8701-B9A2-A5D5C8EE5FB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283</a:t>
            </a:r>
          </a:p>
        </p:txBody>
      </p:sp>
      <p:sp>
        <p:nvSpPr>
          <p:cNvPr id="591876" name="Text Box 9">
            <a:extLst>
              <a:ext uri="{FF2B5EF4-FFF2-40B4-BE49-F238E27FC236}">
                <a16:creationId xmlns:a16="http://schemas.microsoft.com/office/drawing/2014/main" id="{364AC463-4AD4-3E7E-4295-CCA07BFB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7924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Content Placeholder 2">
            <a:extLst>
              <a:ext uri="{FF2B5EF4-FFF2-40B4-BE49-F238E27FC236}">
                <a16:creationId xmlns:a16="http://schemas.microsoft.com/office/drawing/2014/main" id="{91A88E45-50E4-CCD4-7CFF-3443F470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981200"/>
            <a:ext cx="7874000" cy="2514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Would you be able to accept unusual behavior if it was helpful to the other person and not hurting anyone?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Would you be able to accept the other person’s reality, even if it was different from yours?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4259" name="Title 1">
            <a:extLst>
              <a:ext uri="{FF2B5EF4-FFF2-40B4-BE49-F238E27FC236}">
                <a16:creationId xmlns:a16="http://schemas.microsoft.com/office/drawing/2014/main" id="{ED3F93A4-E498-E74C-2CFF-2B7877CAE3F7}"/>
              </a:ext>
            </a:extLst>
          </p:cNvPr>
          <p:cNvSpPr>
            <a:spLocks noGrp="1"/>
          </p:cNvSpPr>
          <p:nvPr/>
        </p:nvSpPr>
        <p:spPr bwMode="auto">
          <a:xfrm>
            <a:off x="1828800" y="4191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64260" name="Slide Number Placeholder 4">
            <a:extLst>
              <a:ext uri="{FF2B5EF4-FFF2-40B4-BE49-F238E27FC236}">
                <a16:creationId xmlns:a16="http://schemas.microsoft.com/office/drawing/2014/main" id="{A1EC4CC4-F735-5DB3-637B-EF11044B8C22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Content Placeholder 2">
            <a:extLst>
              <a:ext uri="{FF2B5EF4-FFF2-40B4-BE49-F238E27FC236}">
                <a16:creationId xmlns:a16="http://schemas.microsoft.com/office/drawing/2014/main" id="{5DEE0F16-CD2A-6500-1757-81F6D1E9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0" y="2057400"/>
            <a:ext cx="7874000" cy="21717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What are some helpful things a peer could say to you when you are having a hard time? </a:t>
            </a:r>
          </a:p>
          <a:p>
            <a:pPr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(“How can I help you?”, “What happened?”, or “What do you need?”)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6307" name="Title 1">
            <a:extLst>
              <a:ext uri="{FF2B5EF4-FFF2-40B4-BE49-F238E27FC236}">
                <a16:creationId xmlns:a16="http://schemas.microsoft.com/office/drawing/2014/main" id="{B2B1CD34-4C7F-CEA7-8B4C-CFE62356A3CB}"/>
              </a:ext>
            </a:extLst>
          </p:cNvPr>
          <p:cNvSpPr>
            <a:spLocks noGrp="1"/>
          </p:cNvSpPr>
          <p:nvPr/>
        </p:nvSpPr>
        <p:spPr bwMode="auto">
          <a:xfrm>
            <a:off x="1828800" y="40798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66308" name="Slide Number Placeholder 4">
            <a:extLst>
              <a:ext uri="{FF2B5EF4-FFF2-40B4-BE49-F238E27FC236}">
                <a16:creationId xmlns:a16="http://schemas.microsoft.com/office/drawing/2014/main" id="{4D2579E2-7358-CC9B-3C5C-880AD827398C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Content Placeholder 2">
            <a:extLst>
              <a:ext uri="{FF2B5EF4-FFF2-40B4-BE49-F238E27FC236}">
                <a16:creationId xmlns:a16="http://schemas.microsoft.com/office/drawing/2014/main" id="{DDB54193-867F-359A-2905-0FF81A47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981200"/>
            <a:ext cx="7874000" cy="29146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What are some things that a supporter might do that would not be helpful? </a:t>
            </a:r>
          </a:p>
          <a:p>
            <a:pPr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(asking the person if they have taken their medications, telling them to stay still, sit down or quiet down, threatening them, diagnosing them)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8355" name="Title 1">
            <a:extLst>
              <a:ext uri="{FF2B5EF4-FFF2-40B4-BE49-F238E27FC236}">
                <a16:creationId xmlns:a16="http://schemas.microsoft.com/office/drawing/2014/main" id="{90842191-792A-FC8E-88BD-7A02A1C02F37}"/>
              </a:ext>
            </a:extLst>
          </p:cNvPr>
          <p:cNvSpPr>
            <a:spLocks noGrp="1"/>
          </p:cNvSpPr>
          <p:nvPr/>
        </p:nvSpPr>
        <p:spPr bwMode="auto">
          <a:xfrm>
            <a:off x="1828800" y="4191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68356" name="Slide Number Placeholder 4">
            <a:extLst>
              <a:ext uri="{FF2B5EF4-FFF2-40B4-BE49-F238E27FC236}">
                <a16:creationId xmlns:a16="http://schemas.microsoft.com/office/drawing/2014/main" id="{0B5BAE36-665B-E168-9984-0D8A908D5F4A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3">
            <a:extLst>
              <a:ext uri="{FF2B5EF4-FFF2-40B4-BE49-F238E27FC236}">
                <a16:creationId xmlns:a16="http://schemas.microsoft.com/office/drawing/2014/main" id="{C8C3F909-FE9A-F01B-4136-AD3796994D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57400" y="2209800"/>
            <a:ext cx="8229600" cy="1524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you think you could support someone who was having a very hard time?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70403" name="Title 1">
            <a:extLst>
              <a:ext uri="{FF2B5EF4-FFF2-40B4-BE49-F238E27FC236}">
                <a16:creationId xmlns:a16="http://schemas.microsoft.com/office/drawing/2014/main" id="{A5C02C5A-9912-590B-BAE4-89910F0187ED}"/>
              </a:ext>
            </a:extLst>
          </p:cNvPr>
          <p:cNvSpPr>
            <a:spLocks noGrp="1"/>
          </p:cNvSpPr>
          <p:nvPr/>
        </p:nvSpPr>
        <p:spPr bwMode="auto">
          <a:xfrm>
            <a:off x="1828800" y="40798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Communication</a:t>
            </a:r>
          </a:p>
        </p:txBody>
      </p:sp>
      <p:sp>
        <p:nvSpPr>
          <p:cNvPr id="870404" name="Slide Number Placeholder 4">
            <a:extLst>
              <a:ext uri="{FF2B5EF4-FFF2-40B4-BE49-F238E27FC236}">
                <a16:creationId xmlns:a16="http://schemas.microsoft.com/office/drawing/2014/main" id="{E2D71CC7-7256-1275-D347-FB574CC05A0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419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itle 1">
            <a:extLst>
              <a:ext uri="{FF2B5EF4-FFF2-40B4-BE49-F238E27FC236}">
                <a16:creationId xmlns:a16="http://schemas.microsoft.com/office/drawing/2014/main" id="{FC86F431-15D9-7B62-6FCA-7965F4CC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 b="1">
                <a:latin typeface="Arial" panose="020B0604020202020204" pitchFamily="34" charset="0"/>
              </a:rPr>
              <a:t>Peer Support &amp; Boundaries</a:t>
            </a:r>
          </a:p>
        </p:txBody>
      </p:sp>
      <p:sp>
        <p:nvSpPr>
          <p:cNvPr id="872451" name="Content Placeholder 2">
            <a:extLst>
              <a:ext uri="{FF2B5EF4-FFF2-40B4-BE49-F238E27FC236}">
                <a16:creationId xmlns:a16="http://schemas.microsoft.com/office/drawing/2014/main" id="{238D4396-8E3D-BCD4-0212-6B198765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429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Boundaries, or limits, are personal rules (often unspoken) that you and others have about things like: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The amount of time spent together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Where time is spent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Time and quantity of phone calls</a:t>
            </a:r>
          </a:p>
        </p:txBody>
      </p:sp>
      <p:sp>
        <p:nvSpPr>
          <p:cNvPr id="872452" name="Slide Number Placeholder 4">
            <a:extLst>
              <a:ext uri="{FF2B5EF4-FFF2-40B4-BE49-F238E27FC236}">
                <a16:creationId xmlns:a16="http://schemas.microsoft.com/office/drawing/2014/main" id="{79A33A20-4209-2B8E-B6D9-FB7B31204F22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Content Placeholder 2">
            <a:extLst>
              <a:ext uri="{FF2B5EF4-FFF2-40B4-BE49-F238E27FC236}">
                <a16:creationId xmlns:a16="http://schemas.microsoft.com/office/drawing/2014/main" id="{F166D903-32BE-CB2A-4B3D-40CE6D05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76400"/>
            <a:ext cx="8229600" cy="28575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Amount of support given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Advice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Connection with family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Amount of physical touch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Spending time together during hard times or 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a crisis </a:t>
            </a:r>
          </a:p>
        </p:txBody>
      </p:sp>
      <p:sp>
        <p:nvSpPr>
          <p:cNvPr id="874499" name="Title 1">
            <a:extLst>
              <a:ext uri="{FF2B5EF4-FFF2-40B4-BE49-F238E27FC236}">
                <a16:creationId xmlns:a16="http://schemas.microsoft.com/office/drawing/2014/main" id="{EB18D0EB-F999-6F22-EB19-D3837543ADC3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74500" name="Slide Number Placeholder 4">
            <a:extLst>
              <a:ext uri="{FF2B5EF4-FFF2-40B4-BE49-F238E27FC236}">
                <a16:creationId xmlns:a16="http://schemas.microsoft.com/office/drawing/2014/main" id="{6BD54CDE-52A0-3ABA-716A-FC467F64E235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Content Placeholder 2">
            <a:extLst>
              <a:ext uri="{FF2B5EF4-FFF2-40B4-BE49-F238E27FC236}">
                <a16:creationId xmlns:a16="http://schemas.microsoft.com/office/drawing/2014/main" id="{EC426A42-F8B1-3E56-A848-30F27B6A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438400"/>
            <a:ext cx="8229600" cy="137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Can you think of anything else you might need to set boundaries around in a Peer Support relationship?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76547" name="Title 1">
            <a:extLst>
              <a:ext uri="{FF2B5EF4-FFF2-40B4-BE49-F238E27FC236}">
                <a16:creationId xmlns:a16="http://schemas.microsoft.com/office/drawing/2014/main" id="{5CB9B0ED-9768-DE3C-FDF6-90E8D144F0AE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76548" name="Slide Number Placeholder 4">
            <a:extLst>
              <a:ext uri="{FF2B5EF4-FFF2-40B4-BE49-F238E27FC236}">
                <a16:creationId xmlns:a16="http://schemas.microsoft.com/office/drawing/2014/main" id="{DB02FA49-8174-B41F-B049-D23BE0488B8E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3">
            <a:extLst>
              <a:ext uri="{FF2B5EF4-FFF2-40B4-BE49-F238E27FC236}">
                <a16:creationId xmlns:a16="http://schemas.microsoft.com/office/drawing/2014/main" id="{92CE4E06-338D-0413-610E-3A128412DAF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28800" y="1951038"/>
            <a:ext cx="8610600" cy="13255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To keep your Peer Support relationships strong, understand and respect each other’s boundaries.</a:t>
            </a:r>
          </a:p>
        </p:txBody>
      </p:sp>
      <p:sp>
        <p:nvSpPr>
          <p:cNvPr id="878595" name="Title 1">
            <a:extLst>
              <a:ext uri="{FF2B5EF4-FFF2-40B4-BE49-F238E27FC236}">
                <a16:creationId xmlns:a16="http://schemas.microsoft.com/office/drawing/2014/main" id="{4791EFC2-C5A2-8CC1-187C-1AC732E4CA30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78596" name="Slide Number Placeholder 4">
            <a:extLst>
              <a:ext uri="{FF2B5EF4-FFF2-40B4-BE49-F238E27FC236}">
                <a16:creationId xmlns:a16="http://schemas.microsoft.com/office/drawing/2014/main" id="{A9BBCE39-25C0-C631-6BDA-B3CC9C48538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423</a:t>
            </a:r>
          </a:p>
        </p:txBody>
      </p:sp>
      <p:pic>
        <p:nvPicPr>
          <p:cNvPr id="878597" name="Picture 6" descr="P1010252">
            <a:extLst>
              <a:ext uri="{FF2B5EF4-FFF2-40B4-BE49-F238E27FC236}">
                <a16:creationId xmlns:a16="http://schemas.microsoft.com/office/drawing/2014/main" id="{5D8E19D5-D920-C7E4-5E02-9A7FFDE8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276600"/>
            <a:ext cx="31083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Content Placeholder 2">
            <a:extLst>
              <a:ext uri="{FF2B5EF4-FFF2-40B4-BE49-F238E27FC236}">
                <a16:creationId xmlns:a16="http://schemas.microsoft.com/office/drawing/2014/main" id="{306284AA-F901-F451-6F6E-9B5A0FE8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3429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Feelings inside yourself will tell you what kind of boundaries you need and want with others.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You may have different boundaries with different people.</a:t>
            </a:r>
          </a:p>
        </p:txBody>
      </p:sp>
      <p:sp>
        <p:nvSpPr>
          <p:cNvPr id="880643" name="Title 1">
            <a:extLst>
              <a:ext uri="{FF2B5EF4-FFF2-40B4-BE49-F238E27FC236}">
                <a16:creationId xmlns:a16="http://schemas.microsoft.com/office/drawing/2014/main" id="{1FF5E2D3-13B2-64E5-6ED4-053D06FBC3D1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80644" name="Slide Number Placeholder 4">
            <a:extLst>
              <a:ext uri="{FF2B5EF4-FFF2-40B4-BE49-F238E27FC236}">
                <a16:creationId xmlns:a16="http://schemas.microsoft.com/office/drawing/2014/main" id="{0EFEB75A-8BBA-BE4D-E0FA-A3AF3A84B3C5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Content Placeholder 2">
            <a:extLst>
              <a:ext uri="{FF2B5EF4-FFF2-40B4-BE49-F238E27FC236}">
                <a16:creationId xmlns:a16="http://schemas.microsoft.com/office/drawing/2014/main" id="{59D11D4C-C769-3FCB-A698-5C78A216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33600"/>
            <a:ext cx="85344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Body language gives you clues about a person’s boundaries.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82691" name="Title 1">
            <a:extLst>
              <a:ext uri="{FF2B5EF4-FFF2-40B4-BE49-F238E27FC236}">
                <a16:creationId xmlns:a16="http://schemas.microsoft.com/office/drawing/2014/main" id="{208226F3-79C7-9172-C3D2-DB809B0E4437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82692" name="Slide Number Placeholder 4">
            <a:extLst>
              <a:ext uri="{FF2B5EF4-FFF2-40B4-BE49-F238E27FC236}">
                <a16:creationId xmlns:a16="http://schemas.microsoft.com/office/drawing/2014/main" id="{DB7EC09A-84A9-3A72-384D-99159984A0CE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425</a:t>
            </a:r>
          </a:p>
        </p:txBody>
      </p:sp>
      <p:pic>
        <p:nvPicPr>
          <p:cNvPr id="882693" name="Picture 10" descr="art">
            <a:extLst>
              <a:ext uri="{FF2B5EF4-FFF2-40B4-BE49-F238E27FC236}">
                <a16:creationId xmlns:a16="http://schemas.microsoft.com/office/drawing/2014/main" id="{1C2F1B81-C3A2-FBC3-D5B5-8291A51B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6177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Placeholder 5">
            <a:extLst>
              <a:ext uri="{FF2B5EF4-FFF2-40B4-BE49-F238E27FC236}">
                <a16:creationId xmlns:a16="http://schemas.microsoft.com/office/drawing/2014/main" id="{AB8AB6CB-8DF2-7CF3-523F-946D5C06E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1524000"/>
            <a:ext cx="7416800" cy="434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On the fifth tab write “Crisis Plan.”  Insert quite a few sheets of lined paper or use a form. </a:t>
            </a:r>
          </a:p>
          <a:p>
            <a:pPr eaLnBrk="1" hangingPunct="1">
              <a:lnSpc>
                <a:spcPct val="13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This part of WRAP is different from other parts of the plan because you will give it to others so they have it when needed. </a:t>
            </a:r>
          </a:p>
          <a:p>
            <a:pPr eaLnBrk="1" hangingPunct="1">
              <a:lnSpc>
                <a:spcPct val="13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The Crisis Plan has 9 parts. </a:t>
            </a:r>
          </a:p>
          <a:p>
            <a:pPr eaLnBrk="1" hangingPunct="1">
              <a:lnSpc>
                <a:spcPct val="13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593923" name="Slide Number Placeholder 4">
            <a:extLst>
              <a:ext uri="{FF2B5EF4-FFF2-40B4-BE49-F238E27FC236}">
                <a16:creationId xmlns:a16="http://schemas.microsoft.com/office/drawing/2014/main" id="{1E3756BA-A755-FA86-1F3B-144D61267ED5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284</a:t>
            </a:r>
          </a:p>
        </p:txBody>
      </p:sp>
      <p:sp>
        <p:nvSpPr>
          <p:cNvPr id="593924" name="Text Box 9">
            <a:extLst>
              <a:ext uri="{FF2B5EF4-FFF2-40B4-BE49-F238E27FC236}">
                <a16:creationId xmlns:a16="http://schemas.microsoft.com/office/drawing/2014/main" id="{619FB7A6-2FDD-B4FF-06A5-7934912A1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1"/>
            <a:ext cx="8153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3">
            <a:extLst>
              <a:ext uri="{FF2B5EF4-FFF2-40B4-BE49-F238E27FC236}">
                <a16:creationId xmlns:a16="http://schemas.microsoft.com/office/drawing/2014/main" id="{DE4449DE-859C-A938-B612-C3E563BE9CC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It can tell you things like: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or don’t come any closer to me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or don’t touch me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or don’t talk to me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or don’t disturb me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 or don’t share a deeper level of intimacy with me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84739" name="Title 1">
            <a:extLst>
              <a:ext uri="{FF2B5EF4-FFF2-40B4-BE49-F238E27FC236}">
                <a16:creationId xmlns:a16="http://schemas.microsoft.com/office/drawing/2014/main" id="{36ABF403-9472-8030-4B9A-79C539722F4D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</a:t>
            </a: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Support</a:t>
            </a: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 &amp; Boundaries</a:t>
            </a:r>
          </a:p>
        </p:txBody>
      </p:sp>
      <p:sp>
        <p:nvSpPr>
          <p:cNvPr id="884740" name="Slide Number Placeholder 4">
            <a:extLst>
              <a:ext uri="{FF2B5EF4-FFF2-40B4-BE49-F238E27FC236}">
                <a16:creationId xmlns:a16="http://schemas.microsoft.com/office/drawing/2014/main" id="{3B7D5480-2776-4AD8-E9F3-DB3CF29FF4C6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Content Placeholder 2">
            <a:extLst>
              <a:ext uri="{FF2B5EF4-FFF2-40B4-BE49-F238E27FC236}">
                <a16:creationId xmlns:a16="http://schemas.microsoft.com/office/drawing/2014/main" id="{053D71A1-B275-69D6-AA8A-1E66F0AB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286000"/>
            <a:ext cx="8229600" cy="15430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Sometimes you may not be able to say what it is about the body language that gives you a message.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86787" name="Title 1">
            <a:extLst>
              <a:ext uri="{FF2B5EF4-FFF2-40B4-BE49-F238E27FC236}">
                <a16:creationId xmlns:a16="http://schemas.microsoft.com/office/drawing/2014/main" id="{A6C04AD5-38A5-B22A-6FFB-316112EC0232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 &amp; Boundaries</a:t>
            </a:r>
          </a:p>
        </p:txBody>
      </p:sp>
      <p:sp>
        <p:nvSpPr>
          <p:cNvPr id="886788" name="Slide Number Placeholder 4">
            <a:extLst>
              <a:ext uri="{FF2B5EF4-FFF2-40B4-BE49-F238E27FC236}">
                <a16:creationId xmlns:a16="http://schemas.microsoft.com/office/drawing/2014/main" id="{BFC66C46-66B5-03BD-7764-AFC2FEB4A7AD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3">
            <a:extLst>
              <a:ext uri="{FF2B5EF4-FFF2-40B4-BE49-F238E27FC236}">
                <a16:creationId xmlns:a16="http://schemas.microsoft.com/office/drawing/2014/main" id="{7C1D0419-BC1E-7809-9F02-5E25CA1C64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057401"/>
            <a:ext cx="8229600" cy="9445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It is not necessary to put the feelings into words or to take action based on your feelings.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88835" name="Title 1">
            <a:extLst>
              <a:ext uri="{FF2B5EF4-FFF2-40B4-BE49-F238E27FC236}">
                <a16:creationId xmlns:a16="http://schemas.microsoft.com/office/drawing/2014/main" id="{19F53215-9D5C-760C-1AC2-0D4432023433}"/>
              </a:ext>
            </a:extLst>
          </p:cNvPr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</a:t>
            </a: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Support</a:t>
            </a: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 &amp; Boundaries</a:t>
            </a:r>
          </a:p>
        </p:txBody>
      </p:sp>
      <p:sp>
        <p:nvSpPr>
          <p:cNvPr id="888836" name="Slide Number Placeholder 4">
            <a:extLst>
              <a:ext uri="{FF2B5EF4-FFF2-40B4-BE49-F238E27FC236}">
                <a16:creationId xmlns:a16="http://schemas.microsoft.com/office/drawing/2014/main" id="{40B9A1FC-3A9C-6266-2722-08BD15BC8E9B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Title 1">
            <a:extLst>
              <a:ext uri="{FF2B5EF4-FFF2-40B4-BE49-F238E27FC236}">
                <a16:creationId xmlns:a16="http://schemas.microsoft.com/office/drawing/2014/main" id="{EADA5C21-9346-47EE-9D64-0C356209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 b="1">
                <a:latin typeface="Arial" panose="020B0604020202020204" pitchFamily="34" charset="0"/>
              </a:rPr>
              <a:t>Peer Support &amp; Relationship “Spoilers”</a:t>
            </a:r>
          </a:p>
        </p:txBody>
      </p:sp>
      <p:sp>
        <p:nvSpPr>
          <p:cNvPr id="890883" name="Content Placeholder 2">
            <a:extLst>
              <a:ext uri="{FF2B5EF4-FFF2-40B4-BE49-F238E27FC236}">
                <a16:creationId xmlns:a16="http://schemas.microsoft.com/office/drawing/2014/main" id="{E1655881-5F63-19C4-F5EF-024DE217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35433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Sarcasm, put downs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Dragging up the past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Labels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Negative comparisons, badmouthing others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884" name="Slide Number Placeholder 4">
            <a:extLst>
              <a:ext uri="{FF2B5EF4-FFF2-40B4-BE49-F238E27FC236}">
                <a16:creationId xmlns:a16="http://schemas.microsoft.com/office/drawing/2014/main" id="{D38F710A-143F-5F56-7B24-079F9620BCE7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429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Content Placeholder 2">
            <a:extLst>
              <a:ext uri="{FF2B5EF4-FFF2-40B4-BE49-F238E27FC236}">
                <a16:creationId xmlns:a16="http://schemas.microsoft.com/office/drawing/2014/main" id="{D9E48ADB-8137-35D8-9DBE-31404F776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38350"/>
            <a:ext cx="8229600" cy="382905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Threats, taunting, ridicule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Judgmental “You” messages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Rudeness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Breaking confidentiality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12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One person doing all the talking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2931" name="Title 1">
            <a:extLst>
              <a:ext uri="{FF2B5EF4-FFF2-40B4-BE49-F238E27FC236}">
                <a16:creationId xmlns:a16="http://schemas.microsoft.com/office/drawing/2014/main" id="{A1527A40-8C16-A327-D225-D7A735F2472A}"/>
              </a:ext>
            </a:extLst>
          </p:cNvPr>
          <p:cNvSpPr>
            <a:spLocks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Relationship “Spoilers”</a:t>
            </a:r>
          </a:p>
        </p:txBody>
      </p:sp>
      <p:sp>
        <p:nvSpPr>
          <p:cNvPr id="892932" name="Slide Number Placeholder 4">
            <a:extLst>
              <a:ext uri="{FF2B5EF4-FFF2-40B4-BE49-F238E27FC236}">
                <a16:creationId xmlns:a16="http://schemas.microsoft.com/office/drawing/2014/main" id="{701A4CD3-6C99-2206-161A-9022148A9160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Content Placeholder 2">
            <a:extLst>
              <a:ext uri="{FF2B5EF4-FFF2-40B4-BE49-F238E27FC236}">
                <a16:creationId xmlns:a16="http://schemas.microsoft.com/office/drawing/2014/main" id="{BB2B2DF6-E712-A476-2172-51BE4E894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76450"/>
            <a:ext cx="8229600" cy="440055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Violation of boundaries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“Know it all” behavior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Wanting you to be only their friend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Flirting with your partner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94979" name="Title 1">
            <a:extLst>
              <a:ext uri="{FF2B5EF4-FFF2-40B4-BE49-F238E27FC236}">
                <a16:creationId xmlns:a16="http://schemas.microsoft.com/office/drawing/2014/main" id="{75EC30FD-13B4-EAF6-67C0-19565CEA9A72}"/>
              </a:ext>
            </a:extLst>
          </p:cNvPr>
          <p:cNvSpPr>
            <a:spLocks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Relationship “Spoilers”</a:t>
            </a:r>
          </a:p>
        </p:txBody>
      </p:sp>
      <p:sp>
        <p:nvSpPr>
          <p:cNvPr id="894980" name="Slide Number Placeholder 4">
            <a:extLst>
              <a:ext uri="{FF2B5EF4-FFF2-40B4-BE49-F238E27FC236}">
                <a16:creationId xmlns:a16="http://schemas.microsoft.com/office/drawing/2014/main" id="{31BA5006-5346-3FD4-57A3-FF6834B39F64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431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3">
            <a:extLst>
              <a:ext uri="{FF2B5EF4-FFF2-40B4-BE49-F238E27FC236}">
                <a16:creationId xmlns:a16="http://schemas.microsoft.com/office/drawing/2014/main" id="{F4005060-C921-BCBB-A9B8-7D022421EBC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027238"/>
            <a:ext cx="8229600" cy="4525962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Controlling behavior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Not wanting to be seen with you in public places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Clinging or very needy behavior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Inappropriate sexual talk</a:t>
            </a:r>
          </a:p>
          <a:p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97027" name="Title 1">
            <a:extLst>
              <a:ext uri="{FF2B5EF4-FFF2-40B4-BE49-F238E27FC236}">
                <a16:creationId xmlns:a16="http://schemas.microsoft.com/office/drawing/2014/main" id="{F62B41E7-AFBA-3043-65AB-1F6676C11827}"/>
              </a:ext>
            </a:extLst>
          </p:cNvPr>
          <p:cNvSpPr>
            <a:spLocks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Peer Support &amp; Relationship “</a:t>
            </a: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Spoilers</a:t>
            </a:r>
            <a:r>
              <a:rPr lang="en-US" altLang="en-US" sz="3600" b="1">
                <a:solidFill>
                  <a:prstClr val="black"/>
                </a:solidFill>
                <a:ea typeface="ＭＳ Ｐゴシック"/>
              </a:rPr>
              <a:t>”</a:t>
            </a:r>
          </a:p>
        </p:txBody>
      </p:sp>
      <p:sp>
        <p:nvSpPr>
          <p:cNvPr id="897028" name="Slide Number Placeholder 4">
            <a:extLst>
              <a:ext uri="{FF2B5EF4-FFF2-40B4-BE49-F238E27FC236}">
                <a16:creationId xmlns:a16="http://schemas.microsoft.com/office/drawing/2014/main" id="{F13B539F-23B6-0A66-3895-DBA11E6F24D5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Title 1">
            <a:extLst>
              <a:ext uri="{FF2B5EF4-FFF2-40B4-BE49-F238E27FC236}">
                <a16:creationId xmlns:a16="http://schemas.microsoft.com/office/drawing/2014/main" id="{9DB3FD21-F3EA-B1E6-633A-33AC8826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>
                <a:latin typeface="Arial" panose="020B0604020202020204" pitchFamily="34" charset="0"/>
              </a:rPr>
              <a:t>Peer</a:t>
            </a:r>
            <a:r>
              <a:rPr lang="en-US" altLang="en-US" b="1">
                <a:latin typeface="Arial" panose="020B0604020202020204" pitchFamily="34" charset="0"/>
              </a:rPr>
              <a:t> Support</a:t>
            </a:r>
          </a:p>
        </p:txBody>
      </p:sp>
      <p:sp>
        <p:nvSpPr>
          <p:cNvPr id="899075" name="Content Placeholder 2">
            <a:extLst>
              <a:ext uri="{FF2B5EF4-FFF2-40B4-BE49-F238E27FC236}">
                <a16:creationId xmlns:a16="http://schemas.microsoft.com/office/drawing/2014/main" id="{0E3E4EB7-8749-016D-CF9A-9D882AA3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7350"/>
            <a:ext cx="8229600" cy="3600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You may be able to resolve difficult issues with a Peer Supporter by: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Doing a Reality Check – 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Arial" panose="020B0604020202020204" pitchFamily="34" charset="0"/>
              </a:rPr>
              <a:t>	Asking yourself what is really happening and deciding on solutions that will work for both of you. </a:t>
            </a:r>
          </a:p>
          <a:p>
            <a:pPr lvl="1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99076" name="Slide Number Placeholder 4">
            <a:extLst>
              <a:ext uri="{FF2B5EF4-FFF2-40B4-BE49-F238E27FC236}">
                <a16:creationId xmlns:a16="http://schemas.microsoft.com/office/drawing/2014/main" id="{B08E93E3-BC23-B48F-B746-2C9E7AADB841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Content Placeholder 2">
            <a:extLst>
              <a:ext uri="{FF2B5EF4-FFF2-40B4-BE49-F238E27FC236}">
                <a16:creationId xmlns:a16="http://schemas.microsoft.com/office/drawing/2014/main" id="{5F3B7D58-7897-97F0-A3EE-B60518E1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905000"/>
            <a:ext cx="8229600" cy="360045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Talking to the other person using “I” statements.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Working together to develop a plan for resolving the situation that includes the steps each of you are going to take and when you are going to take them.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Being clear about comfort levels and boundaries.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01123" name="Title 1">
            <a:extLst>
              <a:ext uri="{FF2B5EF4-FFF2-40B4-BE49-F238E27FC236}">
                <a16:creationId xmlns:a16="http://schemas.microsoft.com/office/drawing/2014/main" id="{1FA0562B-4D3D-F0F5-9E5A-0D3E8B708D8C}"/>
              </a:ext>
            </a:extLst>
          </p:cNvPr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01124" name="Slide Number Placeholder 4">
            <a:extLst>
              <a:ext uri="{FF2B5EF4-FFF2-40B4-BE49-F238E27FC236}">
                <a16:creationId xmlns:a16="http://schemas.microsoft.com/office/drawing/2014/main" id="{21F127B1-4530-AAF8-83BA-C5252BE7F941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3">
            <a:extLst>
              <a:ext uri="{FF2B5EF4-FFF2-40B4-BE49-F238E27FC236}">
                <a16:creationId xmlns:a16="http://schemas.microsoft.com/office/drawing/2014/main" id="{677A5870-611C-125F-4DB6-497435136A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Discussing the situation with supporters like friends and counselors.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3171" name="Title 1">
            <a:extLst>
              <a:ext uri="{FF2B5EF4-FFF2-40B4-BE49-F238E27FC236}">
                <a16:creationId xmlns:a16="http://schemas.microsoft.com/office/drawing/2014/main" id="{DBC60F85-0374-E7A4-646B-F8BC29B8B07F}"/>
              </a:ext>
            </a:extLst>
          </p:cNvPr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03172" name="Slide Number Placeholder 4">
            <a:extLst>
              <a:ext uri="{FF2B5EF4-FFF2-40B4-BE49-F238E27FC236}">
                <a16:creationId xmlns:a16="http://schemas.microsoft.com/office/drawing/2014/main" id="{D93EED19-0108-DEAB-3D35-69D86C71013E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435</a:t>
            </a:r>
          </a:p>
        </p:txBody>
      </p:sp>
      <p:pic>
        <p:nvPicPr>
          <p:cNvPr id="903173" name="Picture 8" descr="DSCN2568">
            <a:extLst>
              <a:ext uri="{FF2B5EF4-FFF2-40B4-BE49-F238E27FC236}">
                <a16:creationId xmlns:a16="http://schemas.microsoft.com/office/drawing/2014/main" id="{470B5C32-BDD3-49BE-F12B-AF5E0825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Placeholder 5">
            <a:extLst>
              <a:ext uri="{FF2B5EF4-FFF2-40B4-BE49-F238E27FC236}">
                <a16:creationId xmlns:a16="http://schemas.microsoft.com/office/drawing/2014/main" id="{ED31B539-79CC-13FB-BF9E-D38DD5B66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0" y="1828800"/>
            <a:ext cx="7010400" cy="3429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It Includes: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What you are like when you are well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Indicators that others need to “take over”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Who “takes over” and who doesn’t</a:t>
            </a:r>
          </a:p>
        </p:txBody>
      </p:sp>
      <p:sp>
        <p:nvSpPr>
          <p:cNvPr id="595971" name="Slide Number Placeholder 4">
            <a:extLst>
              <a:ext uri="{FF2B5EF4-FFF2-40B4-BE49-F238E27FC236}">
                <a16:creationId xmlns:a16="http://schemas.microsoft.com/office/drawing/2014/main" id="{53A7BC4A-E4B7-7BF4-CD6B-AACB3D626E0D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285</a:t>
            </a:r>
          </a:p>
        </p:txBody>
      </p:sp>
      <p:sp>
        <p:nvSpPr>
          <p:cNvPr id="595972" name="Text Box 9">
            <a:extLst>
              <a:ext uri="{FF2B5EF4-FFF2-40B4-BE49-F238E27FC236}">
                <a16:creationId xmlns:a16="http://schemas.microsoft.com/office/drawing/2014/main" id="{A982AC55-B7AB-21A1-80BD-7CB3891B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153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Content Placeholder 2">
            <a:extLst>
              <a:ext uri="{FF2B5EF4-FFF2-40B4-BE49-F238E27FC236}">
                <a16:creationId xmlns:a16="http://schemas.microsoft.com/office/drawing/2014/main" id="{027D82F4-985A-C484-D64F-959A05DC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	If Peer Supporters are coming to your home, make them feel welcome and comfortable by: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Focusing your full attention on them.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Turning off the television, radio, or music when you are sharing or involved in an activity together, or have quiet music playing in the background. </a:t>
            </a:r>
          </a:p>
          <a:p>
            <a:pPr lvl="1" eaLnBrk="1" hangingPunct="1"/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05219" name="Title 1">
            <a:extLst>
              <a:ext uri="{FF2B5EF4-FFF2-40B4-BE49-F238E27FC236}">
                <a16:creationId xmlns:a16="http://schemas.microsoft.com/office/drawing/2014/main" id="{9A9C874C-9838-BA90-CF75-5BC022C17B9E}"/>
              </a:ext>
            </a:extLst>
          </p:cNvPr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05220" name="Slide Number Placeholder 4">
            <a:extLst>
              <a:ext uri="{FF2B5EF4-FFF2-40B4-BE49-F238E27FC236}">
                <a16:creationId xmlns:a16="http://schemas.microsoft.com/office/drawing/2014/main" id="{92C1AC3D-83B1-4098-3EAC-203C4A7F0740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436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Content Placeholder 2">
            <a:extLst>
              <a:ext uri="{FF2B5EF4-FFF2-40B4-BE49-F238E27FC236}">
                <a16:creationId xmlns:a16="http://schemas.microsoft.com/office/drawing/2014/main" id="{5FA30423-EA35-4992-9CA3-9B9926CB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458200" cy="3276600"/>
          </a:xfrm>
        </p:spPr>
        <p:txBody>
          <a:bodyPr/>
          <a:lstStyle/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Ask other family members to be friendly and welcoming but not too intrusive.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Avoid discussion of personal matters with family members while friends are there. 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07267" name="Title 1">
            <a:extLst>
              <a:ext uri="{FF2B5EF4-FFF2-40B4-BE49-F238E27FC236}">
                <a16:creationId xmlns:a16="http://schemas.microsoft.com/office/drawing/2014/main" id="{BAD995D9-B4F1-744C-0838-30E0278FB0C0}"/>
              </a:ext>
            </a:extLst>
          </p:cNvPr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07268" name="Slide Number Placeholder 4">
            <a:extLst>
              <a:ext uri="{FF2B5EF4-FFF2-40B4-BE49-F238E27FC236}">
                <a16:creationId xmlns:a16="http://schemas.microsoft.com/office/drawing/2014/main" id="{F30A79F1-6A54-26CE-DDCA-3AB7558E6804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Content Placeholder 2">
            <a:extLst>
              <a:ext uri="{FF2B5EF4-FFF2-40B4-BE49-F238E27FC236}">
                <a16:creationId xmlns:a16="http://schemas.microsoft.com/office/drawing/2014/main" id="{B3EBF165-D5A8-2EFB-45C3-31931398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1096962"/>
          </a:xfrm>
        </p:spPr>
        <p:txBody>
          <a:bodyPr/>
          <a:lstStyle/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Reduce distractions by turning off your phone and letting the answering machine pick up the messages.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09315" name="Title 1">
            <a:extLst>
              <a:ext uri="{FF2B5EF4-FFF2-40B4-BE49-F238E27FC236}">
                <a16:creationId xmlns:a16="http://schemas.microsoft.com/office/drawing/2014/main" id="{94262F45-FA94-9C83-C0B4-9AA6BC578980}"/>
              </a:ext>
            </a:extLst>
          </p:cNvPr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09316" name="Slide Number Placeholder 4">
            <a:extLst>
              <a:ext uri="{FF2B5EF4-FFF2-40B4-BE49-F238E27FC236}">
                <a16:creationId xmlns:a16="http://schemas.microsoft.com/office/drawing/2014/main" id="{209D60B9-3DFC-2F36-6122-67D102386554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438</a:t>
            </a:r>
          </a:p>
        </p:txBody>
      </p:sp>
      <p:pic>
        <p:nvPicPr>
          <p:cNvPr id="909317" name="Picture 10" descr="telephone">
            <a:extLst>
              <a:ext uri="{FF2B5EF4-FFF2-40B4-BE49-F238E27FC236}">
                <a16:creationId xmlns:a16="http://schemas.microsoft.com/office/drawing/2014/main" id="{352FA255-74C3-F054-DD35-FEF5C63E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124201"/>
            <a:ext cx="25685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3">
            <a:extLst>
              <a:ext uri="{FF2B5EF4-FFF2-40B4-BE49-F238E27FC236}">
                <a16:creationId xmlns:a16="http://schemas.microsoft.com/office/drawing/2014/main" id="{ACCF06DC-284C-C956-C5E7-97F6131514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798638"/>
            <a:ext cx="8229600" cy="4525962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It’s always nice to pick up clutter before friends arrive.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If friends arrive before you have had a chance to do that, or if they stop by unexpectedly, don’t apologize and don’t worry about it.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Enjoy their visit!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63" name="Title 1">
            <a:extLst>
              <a:ext uri="{FF2B5EF4-FFF2-40B4-BE49-F238E27FC236}">
                <a16:creationId xmlns:a16="http://schemas.microsoft.com/office/drawing/2014/main" id="{082226D2-5D6A-4E24-2C0A-94CF16F3B337}"/>
              </a:ext>
            </a:extLst>
          </p:cNvPr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Peer Support</a:t>
            </a:r>
          </a:p>
        </p:txBody>
      </p:sp>
      <p:sp>
        <p:nvSpPr>
          <p:cNvPr id="911364" name="Slide Number Placeholder 4">
            <a:extLst>
              <a:ext uri="{FF2B5EF4-FFF2-40B4-BE49-F238E27FC236}">
                <a16:creationId xmlns:a16="http://schemas.microsoft.com/office/drawing/2014/main" id="{D53C5C5D-1DE4-1B9F-5BF3-98DFB31F98F1}"/>
              </a:ext>
            </a:extLst>
          </p:cNvPr>
          <p:cNvSpPr txBox="1">
            <a:spLocks noGrp="1"/>
          </p:cNvSpPr>
          <p:nvPr/>
        </p:nvSpPr>
        <p:spPr bwMode="auto">
          <a:xfrm>
            <a:off x="92964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439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Placeholder 5">
            <a:extLst>
              <a:ext uri="{FF2B5EF4-FFF2-40B4-BE49-F238E27FC236}">
                <a16:creationId xmlns:a16="http://schemas.microsoft.com/office/drawing/2014/main" id="{85799B82-CB70-DE56-B765-143A24137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2057400"/>
            <a:ext cx="7391400" cy="2590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Information on your Health Care Contacts and Medications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Acceptable and Unacceptable Treatments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Home/Community Care/Respite Plan</a:t>
            </a:r>
          </a:p>
        </p:txBody>
      </p:sp>
      <p:sp>
        <p:nvSpPr>
          <p:cNvPr id="598019" name="Slide Number Placeholder 4">
            <a:extLst>
              <a:ext uri="{FF2B5EF4-FFF2-40B4-BE49-F238E27FC236}">
                <a16:creationId xmlns:a16="http://schemas.microsoft.com/office/drawing/2014/main" id="{78E55421-6581-21E8-F467-EF959A23C06D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286</a:t>
            </a:r>
          </a:p>
        </p:txBody>
      </p:sp>
      <p:sp>
        <p:nvSpPr>
          <p:cNvPr id="598020" name="Text Box 9">
            <a:extLst>
              <a:ext uri="{FF2B5EF4-FFF2-40B4-BE49-F238E27FC236}">
                <a16:creationId xmlns:a16="http://schemas.microsoft.com/office/drawing/2014/main" id="{09CB539A-4087-CA7F-A0A9-E49E83AD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1"/>
            <a:ext cx="8153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Placeholder 5">
            <a:extLst>
              <a:ext uri="{FF2B5EF4-FFF2-40B4-BE49-F238E27FC236}">
                <a16:creationId xmlns:a16="http://schemas.microsoft.com/office/drawing/2014/main" id="{CC3FBFB1-5321-C3D7-2004-FE0A718C6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752600"/>
            <a:ext cx="7543800" cy="3505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Acceptable and Unacceptable Hospital Facilities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Things others can do that would help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Things other might do that would make you feel worse</a:t>
            </a:r>
          </a:p>
        </p:txBody>
      </p:sp>
      <p:sp>
        <p:nvSpPr>
          <p:cNvPr id="600067" name="Slide Number Placeholder 4">
            <a:extLst>
              <a:ext uri="{FF2B5EF4-FFF2-40B4-BE49-F238E27FC236}">
                <a16:creationId xmlns:a16="http://schemas.microsoft.com/office/drawing/2014/main" id="{081BB599-F2B7-7E5C-575E-BE3DD48919D6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287</a:t>
            </a:r>
          </a:p>
        </p:txBody>
      </p:sp>
      <p:sp>
        <p:nvSpPr>
          <p:cNvPr id="600068" name="Text Box 9">
            <a:extLst>
              <a:ext uri="{FF2B5EF4-FFF2-40B4-BE49-F238E27FC236}">
                <a16:creationId xmlns:a16="http://schemas.microsoft.com/office/drawing/2014/main" id="{EECB9556-C76B-587F-63BA-ECDE2C11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763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Placeholder 5">
            <a:extLst>
              <a:ext uri="{FF2B5EF4-FFF2-40B4-BE49-F238E27FC236}">
                <a16:creationId xmlns:a16="http://schemas.microsoft.com/office/drawing/2014/main" id="{3DF94B0F-FBB9-567D-7D70-01B9DA5A0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0" y="1943100"/>
            <a:ext cx="7010400" cy="280035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list of chores and tasks for others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Indicators that the plan is no longer needed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Signatures of key people</a:t>
            </a:r>
          </a:p>
        </p:txBody>
      </p:sp>
      <p:sp>
        <p:nvSpPr>
          <p:cNvPr id="602115" name="Slide Number Placeholder 4">
            <a:extLst>
              <a:ext uri="{FF2B5EF4-FFF2-40B4-BE49-F238E27FC236}">
                <a16:creationId xmlns:a16="http://schemas.microsoft.com/office/drawing/2014/main" id="{FFA0FEE5-F3F3-83B9-1577-79D17D27D433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172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white"/>
                </a:solidFill>
                <a:latin typeface="Verdana" panose="020B0604030504040204" pitchFamily="34" charset="0"/>
                <a:ea typeface="ＭＳ Ｐゴシック"/>
              </a:rPr>
              <a:t>288</a:t>
            </a:r>
          </a:p>
        </p:txBody>
      </p:sp>
      <p:sp>
        <p:nvSpPr>
          <p:cNvPr id="602116" name="Text Box 9">
            <a:extLst>
              <a:ext uri="{FF2B5EF4-FFF2-40B4-BE49-F238E27FC236}">
                <a16:creationId xmlns:a16="http://schemas.microsoft.com/office/drawing/2014/main" id="{39187BDD-0AC0-0ED1-3403-3D01E4F2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8001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800" b="1">
                <a:solidFill>
                  <a:prstClr val="black"/>
                </a:solidFill>
                <a:ea typeface="ＭＳ Ｐゴシック"/>
              </a:rPr>
              <a:t>Crisis Planning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Custom Design">
  <a:themeElements>
    <a:clrScheme name="Custom 5">
      <a:dk1>
        <a:sysClr val="windowText" lastClr="000000"/>
      </a:dk1>
      <a:lt1>
        <a:sysClr val="window" lastClr="FFFFFF"/>
      </a:lt1>
      <a:dk2>
        <a:srgbClr val="575F6D"/>
      </a:dk2>
      <a:lt2>
        <a:srgbClr val="FFF9C9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15_Custom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2448</Words>
  <Application>Microsoft Office PowerPoint</Application>
  <PresentationFormat>Widescreen</PresentationFormat>
  <Paragraphs>472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Century</vt:lpstr>
      <vt:lpstr>Verdana</vt:lpstr>
      <vt:lpstr>Wingdings</vt:lpstr>
      <vt:lpstr>office theme</vt:lpstr>
      <vt:lpstr>15_Custom Design</vt:lpstr>
      <vt:lpstr>WRAP Seminar I:  Developing a Wellness Recovery Action Plan  Session VI  Crisis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Support &amp;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Support &amp;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Support &amp; Relationship “Spoilers”</vt:lpstr>
      <vt:lpstr>PowerPoint Presentation</vt:lpstr>
      <vt:lpstr>PowerPoint Presentation</vt:lpstr>
      <vt:lpstr>PowerPoint Presentation</vt:lpstr>
      <vt:lpstr>Peer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WRAP of DC</cp:lastModifiedBy>
  <cp:revision>6</cp:revision>
  <dcterms:created xsi:type="dcterms:W3CDTF">2022-12-18T16:24:32Z</dcterms:created>
  <dcterms:modified xsi:type="dcterms:W3CDTF">2022-12-18T17:28:09Z</dcterms:modified>
</cp:coreProperties>
</file>