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75" d="100"/>
          <a:sy n="75" d="100"/>
        </p:scale>
        <p:origin x="84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and frame the session.
• Step Six asks us to become entirely ready — willingness, not perfection.
• WRAP is a free, self-directed wellness planning tool developed by Mary Ellen Copeland.
• Today: how WRAP gives Step Six practical, daily traction.
• Note: WRAP is a companion to step work and sponsorship, not a replacement.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Read the Step aloud; emphasize “entirely ready.”
• Readiness is a state we cultivate, not a task we complete.
• Defects = survival habits that outlived their usefulness.
• Ask the group: what makes willingness hard for you?
• Bridge: readiness benefits from structure — enter WRAP.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WRAP: developed by Mary Ellen Copeland with people in recovery; evidence-informed.
• Free and flexible — a notebook works.
• Five key concepts: hope, personal responsibility, education, self-advocacy, support.
• Emphasize: you write it, so it fits your life and your program.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Walk the six sections quickly — do not teach all of WRAP today.
• Sections move from “well” to “struggling” to “crisis.”
• Each section pairs an observation with an action.
• Point ahead: sections 3 and 4 map directly onto character defects.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Core idea of the talk — slow down here.
• Defects rarely arrive full-blown; they start as small warning signs.
• WRAP teaches you to catch them at the warning-sign stage.
• Step Six asks readiness; WRAP gives readiness a daily shape.
• Invite one example from the group.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Read one row across so the pattern is obvious.
• Warning signs are observable and specific — that is what makes them useful.
• The WRAP response is an action, not a feeling.
• Homework prompt: write three of your own rows.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Six concrete benefits — pick two or three to expand on.
• Biggest one for most people: willingness gets a daily rhythm.
• Emphasize self-compassion — Step Six is not a self-attack.
• Ask which benefit the group most needs right now.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Step Six is personal but not private.
• Ask supporters ahead of time and tell them what to say.
• Share your early warning signs with your sponsor — others see them first.
• WRAP supporter lists pair naturally with a recovery network.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Give the group 10 minutes to start steps 1–3 on paper.
• Stress brevity — a one-page WRAP gets used.
• Fifth Step inventory is the best source for warning signs.
• Weekly review is what keeps it alive.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Close by returning to “entirely ready.”
• WRAP is a companion to the Steps, not a substitute.
• Invite one takeaway from each person.
• Resource: copelandcenter.com and local WRAP facilitator trainings.
• Thank the group.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1687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850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htmlgen-assets/6ef10b81-aca2-40fd-8d20-bc24323d5d74/2f6040a044b04183.jpg"/>
          <p:cNvPicPr>
            <a:picLocks noChangeAspect="1"/>
          </p:cNvPicPr>
          <p:nvPr/>
        </p:nvPicPr>
        <p:blipFill>
          <a:blip r:embed="rId3"/>
          <a:srcRect l="32000" r="16222"/>
          <a:stretch/>
        </p:blipFill>
        <p:spPr>
          <a:xfrm>
            <a:off x="5852160" y="0"/>
            <a:ext cx="630936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035040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822960" y="1371600"/>
            <a:ext cx="4754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PRACTICAL TOOL FOR STEP WORK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822960" y="1828800"/>
            <a:ext cx="484632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44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WRAP and the Sixth Step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822960" y="3749040"/>
            <a:ext cx="46634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 Wellness Recovery Action Plan supports becoming entirely ready to have our defects of character removed.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822960" y="5029200"/>
            <a:ext cx="1097280" cy="82296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822960" y="530352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recovery group members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68680" y="384048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 ARE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68680" y="658368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Step Six, in plain language</a:t>
            </a:r>
            <a:endParaRPr lang="en-US" sz="3200" dirty="0"/>
          </a:p>
        </p:txBody>
      </p:sp>
      <p:pic>
        <p:nvPicPr>
          <p:cNvPr id="5" name="Image 0" descr="/tmp/htmlgen-assets/6ef10b81-aca2-40fd-8d20-bc24323d5d74/410fa0f9eb02464d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75120" y="1783080"/>
            <a:ext cx="4754880" cy="267919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75120" y="4663440"/>
            <a:ext cx="4754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3A2C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“Were entirely ready to have God remove all these defects of character.”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68680" y="1828800"/>
            <a:ext cx="548640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1" descr="/agent/turn1/workspace/output/_anthropic_assets/icon-compass-northwest-57dc73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60" y="1993392"/>
            <a:ext cx="402336" cy="40233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00200" y="1883664"/>
            <a:ext cx="4617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Readiness, not results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1600200" y="2176272"/>
            <a:ext cx="4617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work is willingness — we prepare, we do not force change.</a:t>
            </a:r>
            <a:endParaRPr lang="en-US" sz="1150" dirty="0"/>
          </a:p>
        </p:txBody>
      </p:sp>
      <p:sp>
        <p:nvSpPr>
          <p:cNvPr id="11" name="Shape 7"/>
          <p:cNvSpPr/>
          <p:nvPr/>
        </p:nvSpPr>
        <p:spPr>
          <a:xfrm>
            <a:off x="868680" y="2670048"/>
            <a:ext cx="548640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2" descr="/agent/turn1/workspace/output/_anthropic_assets/icon-warning-987b932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560" y="2834640"/>
            <a:ext cx="402336" cy="40233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600200" y="2724912"/>
            <a:ext cx="4617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Naming the patterns</a:t>
            </a:r>
            <a:endParaRPr lang="en-US" sz="1350" dirty="0"/>
          </a:p>
        </p:txBody>
      </p:sp>
      <p:sp>
        <p:nvSpPr>
          <p:cNvPr id="14" name="Text 9"/>
          <p:cNvSpPr/>
          <p:nvPr/>
        </p:nvSpPr>
        <p:spPr>
          <a:xfrm>
            <a:off x="1600200" y="3017520"/>
            <a:ext cx="4617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Five surfaced them; Step Six asks us to look at them honestly.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868680" y="3511296"/>
            <a:ext cx="548640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3" descr="/agent/turn1/workspace/output/_anthropic_assets/icon-heart-713e46a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1560" y="3675888"/>
            <a:ext cx="402336" cy="402336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600200" y="3566160"/>
            <a:ext cx="4617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Letting go is uncomfortable</a:t>
            </a:r>
            <a:endParaRPr lang="en-US" sz="1350" dirty="0"/>
          </a:p>
        </p:txBody>
      </p:sp>
      <p:sp>
        <p:nvSpPr>
          <p:cNvPr id="18" name="Text 12"/>
          <p:cNvSpPr/>
          <p:nvPr/>
        </p:nvSpPr>
        <p:spPr>
          <a:xfrm>
            <a:off x="1600200" y="3858768"/>
            <a:ext cx="4617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 defects once served a purpose; releasing them can feel like loss.</a:t>
            </a:r>
            <a:endParaRPr lang="en-US" sz="1150" dirty="0"/>
          </a:p>
        </p:txBody>
      </p:sp>
      <p:sp>
        <p:nvSpPr>
          <p:cNvPr id="19" name="Shape 13"/>
          <p:cNvSpPr/>
          <p:nvPr/>
        </p:nvSpPr>
        <p:spPr>
          <a:xfrm>
            <a:off x="868680" y="4352544"/>
            <a:ext cx="548640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4" descr="/agent/turn1/workspace/output/_anthropic_assets/icon-lightbulb-65cacd5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1560" y="4517136"/>
            <a:ext cx="402336" cy="402336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1600200" y="4407408"/>
            <a:ext cx="4617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Readiness needs practice</a:t>
            </a:r>
            <a:endParaRPr lang="en-US" sz="1350" dirty="0"/>
          </a:p>
        </p:txBody>
      </p:sp>
      <p:sp>
        <p:nvSpPr>
          <p:cNvPr id="22" name="Text 15"/>
          <p:cNvSpPr/>
          <p:nvPr/>
        </p:nvSpPr>
        <p:spPr>
          <a:xfrm>
            <a:off x="1600200" y="4700016"/>
            <a:ext cx="4617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Willingness grows through daily, repeatable action.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68680" y="384048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TOOL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68680" y="658368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WRAP is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868680" y="1572768"/>
            <a:ext cx="10607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Wellness Recovery Action Plan is a free, self-directed plan you write yourself — in your own words — to stay well and respond early when you are not.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68680" y="2286000"/>
            <a:ext cx="502920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/agent/turn1/workspace/output/_anthropic_assets/icon-checkmark-circle-f255736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560320"/>
            <a:ext cx="548640" cy="5486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143000" y="320040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Self-directed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143000" y="35204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the author and the authority. No one assigns it to you.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263640" y="2286000"/>
            <a:ext cx="502920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1" descr="/agent/turn1/workspace/output/_anthropic_assets/icon-calendar-checkmark-f65bad6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7960" y="2560320"/>
            <a:ext cx="548640" cy="5486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537960" y="320040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Daily and repeatable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6537960" y="35204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on small, concrete actions you can actually do today.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868680" y="4297680"/>
            <a:ext cx="502920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2" descr="/agent/turn1/workspace/output/_anthropic_assets/icon-people-team-04899e6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4572000"/>
            <a:ext cx="548640" cy="54864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143000" y="521208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Built with support</a:t>
            </a:r>
            <a:endParaRPr lang="en-US" sz="1600" dirty="0"/>
          </a:p>
        </p:txBody>
      </p:sp>
      <p:sp>
        <p:nvSpPr>
          <p:cNvPr id="17" name="Text 12"/>
          <p:cNvSpPr/>
          <p:nvPr/>
        </p:nvSpPr>
        <p:spPr>
          <a:xfrm>
            <a:off x="1143000" y="553212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alone, carried out with a supporter network you name.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6263640" y="4297680"/>
            <a:ext cx="502920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9" name="Image 3" descr="/agent/turn1/workspace/output/_anthropic_assets/icon-shield-cb9c5a8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7960" y="4572000"/>
            <a:ext cx="548640" cy="54864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6537960" y="521208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Early-warning based</a:t>
            </a:r>
            <a:endParaRPr lang="en-US" sz="1600" dirty="0"/>
          </a:p>
        </p:txBody>
      </p:sp>
      <p:sp>
        <p:nvSpPr>
          <p:cNvPr id="21" name="Text 15"/>
          <p:cNvSpPr/>
          <p:nvPr/>
        </p:nvSpPr>
        <p:spPr>
          <a:xfrm>
            <a:off x="6537960" y="553212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Notices trouble while the response is still small.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68680" y="384048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68680" y="658368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six sections of a WRAP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868680" y="1828800"/>
            <a:ext cx="329184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124712" y="2057400"/>
            <a:ext cx="566928" cy="566928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124712" y="2130552"/>
            <a:ext cx="5669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124712" y="2743200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Wellness Toolbox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1124712" y="3090672"/>
            <a:ext cx="2788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that helps you feel well — prayer, meetings, sleep, a walk, a call.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480560" y="1828800"/>
            <a:ext cx="329184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736592" y="2057400"/>
            <a:ext cx="566928" cy="566928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736592" y="2130552"/>
            <a:ext cx="5669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736592" y="2743200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Daily Maintenance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4736592" y="3090672"/>
            <a:ext cx="2788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look like well, and what you do every day to stay that way.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092440" y="1828800"/>
            <a:ext cx="329184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348472" y="2057400"/>
            <a:ext cx="566928" cy="566928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348472" y="2130552"/>
            <a:ext cx="5669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348472" y="2743200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Triggers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8348472" y="3090672"/>
            <a:ext cx="2788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events that stress you, and the action plan for each.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868680" y="4023360"/>
            <a:ext cx="329184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1124712" y="4251960"/>
            <a:ext cx="566928" cy="566928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124712" y="4325112"/>
            <a:ext cx="5669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124712" y="4937760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Early Warning Signs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1124712" y="5285232"/>
            <a:ext cx="2788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Subtle internal shifts — irritability, isolating, resentment building.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480560" y="4023360"/>
            <a:ext cx="329184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4736592" y="4251960"/>
            <a:ext cx="566928" cy="566928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736592" y="4325112"/>
            <a:ext cx="5669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4736592" y="4937760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Things Break Down</a:t>
            </a:r>
            <a:endParaRPr lang="en-US" sz="1450" dirty="0"/>
          </a:p>
        </p:txBody>
      </p:sp>
      <p:sp>
        <p:nvSpPr>
          <p:cNvPr id="29" name="Text 27"/>
          <p:cNvSpPr/>
          <p:nvPr/>
        </p:nvSpPr>
        <p:spPr>
          <a:xfrm>
            <a:off x="4736592" y="5285232"/>
            <a:ext cx="2788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steps for when you are struggling but still in charge.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8092440" y="4023360"/>
            <a:ext cx="329184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8348472" y="4251960"/>
            <a:ext cx="566928" cy="566928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8348472" y="4325112"/>
            <a:ext cx="5669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8348472" y="4937760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Crisis / Post-Crisis</a:t>
            </a:r>
            <a:endParaRPr lang="en-US" sz="1450" dirty="0"/>
          </a:p>
        </p:txBody>
      </p:sp>
      <p:sp>
        <p:nvSpPr>
          <p:cNvPr id="34" name="Text 32"/>
          <p:cNvSpPr/>
          <p:nvPr/>
        </p:nvSpPr>
        <p:spPr>
          <a:xfrm>
            <a:off x="8348472" y="5285232"/>
            <a:ext cx="2788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decides, who helps, and how you return to your plan.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/tmp/htmlgen-assets/6ef10b81-aca2-40fd-8d20-bc24323d5d74/a0a5a843d3c14c0b.jpg"/>
          <p:cNvPicPr>
            <a:picLocks noChangeAspect="1"/>
          </p:cNvPicPr>
          <p:nvPr/>
        </p:nvPicPr>
        <p:blipFill>
          <a:blip r:embed="rId3"/>
          <a:srcRect l="36000" r="16000"/>
          <a:stretch/>
        </p:blipFill>
        <p:spPr>
          <a:xfrm>
            <a:off x="384048" y="0"/>
            <a:ext cx="493776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60720" y="822960"/>
            <a:ext cx="5669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CONNECTION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760720" y="1143000"/>
            <a:ext cx="5669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WRAP meets Step Six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760720" y="2148840"/>
            <a:ext cx="566928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5989320" y="2295144"/>
            <a:ext cx="5212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3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Warning Signs </a:t>
            </a: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character defects in their earliest, smallest form.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5760720" y="3200400"/>
            <a:ext cx="566928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5989320" y="3346704"/>
            <a:ext cx="5212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3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Triggers </a:t>
            </a: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situations where a defect reliably takes over.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760720" y="4251960"/>
            <a:ext cx="566928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5989320" y="4398264"/>
            <a:ext cx="5212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3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Maintenance </a:t>
            </a: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turns “being ready” into something you practice every morning.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5760720" y="5303520"/>
            <a:ext cx="566928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5989320" y="5449824"/>
            <a:ext cx="5212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3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Wellness Toolbox </a:t>
            </a: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holds the healthier responses that replace the old ones.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68680" y="384048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PRACTICE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68680" y="658368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Turning a defect into an early warning sign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868680" y="1783080"/>
            <a:ext cx="3383280" cy="502920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51560" y="178308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Character defect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868680" y="2286000"/>
            <a:ext cx="338328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51560" y="2377440"/>
            <a:ext cx="3017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Resentment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868680" y="3520440"/>
            <a:ext cx="338328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051560" y="3611880"/>
            <a:ext cx="3017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Self-will / control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68680" y="4754880"/>
            <a:ext cx="338328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051560" y="4846320"/>
            <a:ext cx="3017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Dishonesty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480560" y="1783080"/>
            <a:ext cx="3383280" cy="502920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663440" y="178308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warning sign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480560" y="2286000"/>
            <a:ext cx="338328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663440" y="2377440"/>
            <a:ext cx="3017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Rehearsing an argument in my head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480560" y="3520440"/>
            <a:ext cx="338328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663440" y="3611880"/>
            <a:ext cx="3017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Over-planning; snapping at delays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480560" y="4754880"/>
            <a:ext cx="338328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4663440" y="4846320"/>
            <a:ext cx="3017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Shading a small detail; avoiding a call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8092440" y="1783080"/>
            <a:ext cx="3383280" cy="50292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8275320" y="178308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 response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8092440" y="2286000"/>
            <a:ext cx="338328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8275320" y="2377440"/>
            <a:ext cx="3017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A2F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my sponsor; write the resentment out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8092440" y="3520440"/>
            <a:ext cx="338328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8275320" y="3611880"/>
            <a:ext cx="3017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A2F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Pause, pray, hand off one task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8092440" y="4754880"/>
            <a:ext cx="338328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8275320" y="4846320"/>
            <a:ext cx="3017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A2F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it to one safe person same day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868680" y="6080760"/>
            <a:ext cx="10607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point is not to eliminate the defect by force — it is to notice it early and choose a different action.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68680" y="384048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HELPS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68680" y="658368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Benefits for the Sixth Step worker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868680" y="1783080"/>
            <a:ext cx="502920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0" descr="/agent/turn1/workspace/output/_anthropic_assets/icon-lightbulb-65cacd5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712" y="2130552"/>
            <a:ext cx="502920" cy="5029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83080" y="1984248"/>
            <a:ext cx="3977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Self-awareness becomes concrete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783080" y="2331720"/>
            <a:ext cx="3977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Vague “shortcomings” become named, observable behaviors you can watch for.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6263640" y="1783080"/>
            <a:ext cx="502920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1" descr="/agent/turn1/workspace/output/_anthropic_assets/icon-calendar-checkmark-f65bad6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9672" y="2130552"/>
            <a:ext cx="502920" cy="50292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178040" y="1984248"/>
            <a:ext cx="3977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Willingness gets a daily rhythm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7178040" y="2331720"/>
            <a:ext cx="3977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Maintenance keeps readiness alive between meetings and step work.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868680" y="3291840"/>
            <a:ext cx="502920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2" descr="/agent/turn1/workspace/output/_anthropic_assets/icon-checkmark-circle-f255736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4712" y="3639312"/>
            <a:ext cx="502920" cy="50292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783080" y="3493008"/>
            <a:ext cx="3977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Progress becomes visible</a:t>
            </a:r>
            <a:endParaRPr lang="en-US" sz="1400" dirty="0"/>
          </a:p>
        </p:txBody>
      </p:sp>
      <p:sp>
        <p:nvSpPr>
          <p:cNvPr id="16" name="Text 11"/>
          <p:cNvSpPr/>
          <p:nvPr/>
        </p:nvSpPr>
        <p:spPr>
          <a:xfrm>
            <a:off x="1783080" y="3840480"/>
            <a:ext cx="3977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see fewer flare-ups and faster recoveries — evidence that willingness works.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6263640" y="3291840"/>
            <a:ext cx="502920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8" name="Image 3" descr="/agent/turn1/workspace/output/_anthropic_assets/icon-shield-cb9c5a8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9672" y="3639312"/>
            <a:ext cx="502920" cy="50292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7178040" y="3493008"/>
            <a:ext cx="3977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Relapse risk drops</a:t>
            </a:r>
            <a:endParaRPr lang="en-US" sz="1400" dirty="0"/>
          </a:p>
        </p:txBody>
      </p:sp>
      <p:sp>
        <p:nvSpPr>
          <p:cNvPr id="20" name="Text 14"/>
          <p:cNvSpPr/>
          <p:nvPr/>
        </p:nvSpPr>
        <p:spPr>
          <a:xfrm>
            <a:off x="7178040" y="3840480"/>
            <a:ext cx="3977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Untended defects fuel relapse; early response interrupts the chain.</a:t>
            </a:r>
            <a:endParaRPr lang="en-US" sz="1150" dirty="0"/>
          </a:p>
        </p:txBody>
      </p:sp>
      <p:sp>
        <p:nvSpPr>
          <p:cNvPr id="21" name="Shape 15"/>
          <p:cNvSpPr/>
          <p:nvPr/>
        </p:nvSpPr>
        <p:spPr>
          <a:xfrm>
            <a:off x="868680" y="4800600"/>
            <a:ext cx="502920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4" descr="/agent/turn1/workspace/output/_anthropic_assets/icon-people-team-04899e6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4712" y="5148072"/>
            <a:ext cx="502920" cy="50292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783080" y="5001768"/>
            <a:ext cx="3977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stop white-knuckling alone</a:t>
            </a:r>
            <a:endParaRPr lang="en-US" sz="1400" dirty="0"/>
          </a:p>
        </p:txBody>
      </p:sp>
      <p:sp>
        <p:nvSpPr>
          <p:cNvPr id="24" name="Text 17"/>
          <p:cNvSpPr/>
          <p:nvPr/>
        </p:nvSpPr>
        <p:spPr>
          <a:xfrm>
            <a:off x="1783080" y="5349240"/>
            <a:ext cx="3977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Named supporters are built into the plan, not summoned in a panic.</a:t>
            </a:r>
            <a:endParaRPr lang="en-US" sz="1150" dirty="0"/>
          </a:p>
        </p:txBody>
      </p:sp>
      <p:sp>
        <p:nvSpPr>
          <p:cNvPr id="25" name="Shape 18"/>
          <p:cNvSpPr/>
          <p:nvPr/>
        </p:nvSpPr>
        <p:spPr>
          <a:xfrm>
            <a:off x="6263640" y="4800600"/>
            <a:ext cx="502920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6" name="Image 5" descr="/agent/turn1/workspace/output/_anthropic_assets/icon-heart-713e46a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9672" y="5148072"/>
            <a:ext cx="502920" cy="502920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7178040" y="5001768"/>
            <a:ext cx="3977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Self-compassion replaces shame</a:t>
            </a:r>
            <a:endParaRPr lang="en-US" sz="1400" dirty="0"/>
          </a:p>
        </p:txBody>
      </p:sp>
      <p:sp>
        <p:nvSpPr>
          <p:cNvPr id="28" name="Text 20"/>
          <p:cNvSpPr/>
          <p:nvPr/>
        </p:nvSpPr>
        <p:spPr>
          <a:xfrm>
            <a:off x="7178040" y="5349240"/>
            <a:ext cx="3977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plan treats a defect as something to respond to, not proof you are broken.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B850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8680" y="777240"/>
            <a:ext cx="10607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DOING THE WORK WITH OTHERS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68680" y="1097280"/>
            <a:ext cx="106070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plan needs witnesses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68680" y="2240280"/>
            <a:ext cx="3383280" cy="2651760"/>
          </a:xfrm>
          <a:prstGeom prst="roundRect">
            <a:avLst>
              <a:gd name="adj" fmla="val 2759"/>
            </a:avLst>
          </a:prstGeom>
          <a:solidFill>
            <a:srgbClr val="E7E8D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/agent/turn1/workspace/output/_anthropic_assets/icon-people-team-04899e6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560320"/>
            <a:ext cx="548640" cy="5486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43000" y="324612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Sponsor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143000" y="3657600"/>
            <a:ext cx="2834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Reviews your defect list and your early warning signs together with your Step work.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480560" y="2240280"/>
            <a:ext cx="3383280" cy="2651760"/>
          </a:xfrm>
          <a:prstGeom prst="roundRect">
            <a:avLst>
              <a:gd name="adj" fmla="val 2759"/>
            </a:avLst>
          </a:prstGeom>
          <a:solidFill>
            <a:srgbClr val="E7E8D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1" descr="/agent/turn1/workspace/output/_anthropic_assets/icon-people-team-04899e6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0" y="2560320"/>
            <a:ext cx="548640" cy="54864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754880" y="324612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Supporters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4754880" y="3657600"/>
            <a:ext cx="2834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or three people you name in advance who may say the hard thing to you.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8092440" y="2240280"/>
            <a:ext cx="3383280" cy="2651760"/>
          </a:xfrm>
          <a:prstGeom prst="roundRect">
            <a:avLst>
              <a:gd name="adj" fmla="val 2759"/>
            </a:avLst>
          </a:prstGeom>
          <a:solidFill>
            <a:srgbClr val="E7E8D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2" descr="/agent/turn1/workspace/output/_anthropic_assets/icon-people-team-04899e6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6760" y="2560320"/>
            <a:ext cx="548640" cy="54864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366760" y="324612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Home group</a:t>
            </a:r>
            <a:endParaRPr lang="en-US" sz="1800" dirty="0"/>
          </a:p>
        </p:txBody>
      </p:sp>
      <p:sp>
        <p:nvSpPr>
          <p:cNvPr id="15" name="Text 10"/>
          <p:cNvSpPr/>
          <p:nvPr/>
        </p:nvSpPr>
        <p:spPr>
          <a:xfrm>
            <a:off x="8366760" y="3657600"/>
            <a:ext cx="2834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steady weekly check-in that keeps Daily Maintenance honest.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868680" y="5257800"/>
            <a:ext cx="10607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E7E8D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Permission granted in advance is easier to accept in the moment.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68680" y="384048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STARTED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68680" y="658368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Start this week</a:t>
            </a:r>
            <a:endParaRPr lang="en-US" sz="3200" dirty="0"/>
          </a:p>
        </p:txBody>
      </p:sp>
      <p:pic>
        <p:nvPicPr>
          <p:cNvPr id="5" name="Image 0" descr="/tmp/htmlgen-assets/6ef10b81-aca2-40fd-8d20-bc24323d5d74/48ad6b2f344a41bb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06640" y="1783080"/>
            <a:ext cx="4023360" cy="2679192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406640" y="4663440"/>
            <a:ext cx="4023360" cy="1463040"/>
          </a:xfrm>
          <a:prstGeom prst="roundRect">
            <a:avLst>
              <a:gd name="adj" fmla="val 5000"/>
            </a:avLst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635240" y="4846320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3A2C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Keep it short. One page you will actually reread beats ten pages you will not.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868680" y="1892808"/>
            <a:ext cx="457200" cy="45720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868680" y="193852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508760" y="1801368"/>
            <a:ext cx="5577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Pick five tools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508760" y="2130552"/>
            <a:ext cx="5577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things that reliably help you — a meeting, a call, sleep, prayer, a walk.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868680" y="2761488"/>
            <a:ext cx="457200" cy="45720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868680" y="280720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1508760" y="2670048"/>
            <a:ext cx="5577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Write three daily actions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508760" y="2999232"/>
            <a:ext cx="5577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enough to do on your worst day.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868680" y="3630168"/>
            <a:ext cx="457200" cy="45720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868680" y="367588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508760" y="3538728"/>
            <a:ext cx="5577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List three early warning signs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508760" y="3867912"/>
            <a:ext cx="5577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your Fifth Step inventory as the source material.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868680" y="4498848"/>
            <a:ext cx="457200" cy="45720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868680" y="454456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1508760" y="4407408"/>
            <a:ext cx="5577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Attach one action to each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1508760" y="4736592"/>
            <a:ext cx="5577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Decide now what you will do, so you do not decide in the moment.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868680" y="5367528"/>
            <a:ext cx="457200" cy="45720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868680" y="541324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1508760" y="5276088"/>
            <a:ext cx="5577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Review it weekly</a:t>
            </a:r>
            <a:endParaRPr lang="en-US" sz="1500" dirty="0"/>
          </a:p>
        </p:txBody>
      </p:sp>
      <p:sp>
        <p:nvSpPr>
          <p:cNvPr id="27" name="Text 24"/>
          <p:cNvSpPr/>
          <p:nvPr/>
        </p:nvSpPr>
        <p:spPr>
          <a:xfrm>
            <a:off x="1508760" y="5605272"/>
            <a:ext cx="5577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your sponsor, and adjust what did not work.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htmlgen-assets/6ef10b81-aca2-40fd-8d20-bc24323d5d74/2f6040a044b04183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675120" cy="6858000"/>
          </a:xfrm>
          <a:prstGeom prst="rect">
            <a:avLst/>
          </a:prstGeom>
          <a:solidFill>
            <a:srgbClr val="B85042">
              <a:alpha val="9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868680" y="173736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ENTIRELY READY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868680" y="2103120"/>
            <a:ext cx="51206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Readiness is a practice, not a moment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868680" y="3749040"/>
            <a:ext cx="51206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 will not remove a single defect.</a:t>
            </a:r>
            <a:endParaRPr lang="en-US" sz="14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4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 is keep you willing, aware, and supported — day after day — so that when readiness is asked of you, you are already standing there.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1386</Words>
  <Application>Microsoft Office PowerPoint</Application>
  <PresentationFormat>Widescreen</PresentationFormat>
  <Paragraphs>132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WRAP of DC</dc:creator>
  <cp:lastModifiedBy>WRAP of DC</cp:lastModifiedBy>
  <cp:revision>1</cp:revision>
  <dcterms:created xsi:type="dcterms:W3CDTF">2026-09-26T21:51:16Z</dcterms:created>
  <dcterms:modified xsi:type="dcterms:W3CDTF">2026-09-26T22:01:22Z</dcterms:modified>
</cp:coreProperties>
</file>