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tonight links a wellness tool (WRAP) with a Step we already practice.
• WRAP is not a replacement for the Steps; it is a structure that supports them.
• Step Ten is daily maintenance — WRAP gives that maintenance a written plan.
• Invite people to think of their own recent inventory as we 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= a personal wellness plan, written by me, for me.
• Five sections, all in plain language — no clinical jargon required.
• Built while I am well so it is ready when I am not.
• Peer-developed and evidence-based; used in mental health and addiction recovery alike.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Read the Step aloud — four working parts.
• “Continued” means it is a habit, and habits need structure.
• Inventory covers resentment, fear, dishonesty, self-seeking — and also what went right.
• “Promptly” is the part most of us struggle with — delay is where trouble grows.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Left column is WRAP language; right column is what we already do in Step Ten.
• Same practice, different vocabulary — WRAP simply writes it down.
• Useful for members who also work with a counselor or peer specialist.
• Ask the group: which row lands hardest for you?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Ten can drift into vague self-assessment — WRAP makes it specific.
• Naming triggers in advance turns surprise into recognition.
• A written list beats memory, especially when we are not well.
• Gives us precise words when we call our sponsor.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Ten is a rhythm, not an event — WRAP supplies the rhythm.
• Morning list sets the day; midday spot check catches drift early.
• Evening review is the classic Tenth Step inventory.
• Prompt amends is the action — WRAP names the person to call.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Relapse is a process, not a moment — these are the stages.
• WRAP asks us to write signs at each level while we are well.
• Step Ten intervenes at stage 2 or 3, not stage 4.
• Ask: what is your personal number-three sign? Most of us know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“Promptly admitted it” requires someone to admit it to.
• WRAP turns “I should call someone” into a named list with numbers.
• Stating what we do and don’t want prevents future resentments.
• Supporters who know our warning signs can act before we ask.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One week, one small piece a day — do not try to write it all at once.
• Keep the daily list short enough to actually finish.
• Bring the draft to your sponsor; their perspective catches blind spots.
• Revisit monthly and after any major life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by naming the boundary: WRAP is a companion to the Steps, not a replacement.
• Not a clinical treatment plan — keep your providers involved.
• Invite one takeaway from each person before closing.
• Offer to bring blank WRAP templates to the next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28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2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113bbfc0-1b58-448c-a8b9-4957aced8eaf/ae4ff94179224c0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3A2C28">
              <a:alpha val="88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22960" y="160020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&amp; THE TENTH STEP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22960" y="2057400"/>
            <a:ext cx="5852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Daily Plan for a Daily Inventory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822960" y="4114800"/>
            <a:ext cx="1463040" cy="82296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822960" y="4434840"/>
            <a:ext cx="5577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Wellness Recovery Action Plan supports the person who practices Step Ten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" y="5760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recovery group members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WRAP?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280160"/>
            <a:ext cx="5943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self-designed, self-managed wellness plan created by Mary Ellen Copeland and used worldwide in peer recovery.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2240280"/>
            <a:ext cx="5943600" cy="713232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0" descr="/agent/turn1/workspace/output/_anthropic_assets/icon-clipboard-task-37da1c5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395728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2313432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Wellness Toolbox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417320" y="261518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things that keep me well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85800" y="3081528"/>
            <a:ext cx="5943600" cy="713232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1" descr="/agent/turn1/workspace/output/_anthropic_assets/icon-checkmark-circle-b6a506d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236976"/>
            <a:ext cx="402336" cy="40233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17320" y="3154680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1417320" y="345643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do every day, no exceptions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85800" y="3922776"/>
            <a:ext cx="5943600" cy="713232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/agent/turn1/workspace/output/_anthropic_assets/icon-alert-c05898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4078224"/>
            <a:ext cx="402336" cy="40233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17320" y="3995928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 &amp; Early Warning Signs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1417320" y="42976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events and inside shifts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85800" y="4764024"/>
            <a:ext cx="5943600" cy="713232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" name="Image 3" descr="/agent/turn1/workspace/output/_anthropic_assets/icon-shield-52a9dd7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919472"/>
            <a:ext cx="402336" cy="40233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17320" y="4837176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Things Break Down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1417320" y="513892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for the hard days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685800" y="5605272"/>
            <a:ext cx="5943600" cy="713232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2" name="Image 4" descr="/agent/turn1/workspace/output/_anthropic_assets/icon-document-heart-pulse-afc62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760720"/>
            <a:ext cx="402336" cy="40233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17320" y="5678424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&amp; Post-Crisis Plan</a:t>
            </a:r>
            <a:endParaRPr lang="en-US" sz="1400" dirty="0"/>
          </a:p>
        </p:txBody>
      </p:sp>
      <p:sp>
        <p:nvSpPr>
          <p:cNvPr id="24" name="Text 17"/>
          <p:cNvSpPr/>
          <p:nvPr/>
        </p:nvSpPr>
        <p:spPr>
          <a:xfrm>
            <a:off x="1417320" y="5980176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while well, used when not</a:t>
            </a:r>
            <a:endParaRPr lang="en-US" sz="1100" dirty="0"/>
          </a:p>
        </p:txBody>
      </p:sp>
      <p:pic>
        <p:nvPicPr>
          <p:cNvPr id="25" name="Image 5" descr="/tmp/htmlgen-assets/113bbfc0-1b58-448c-a8b9-4957aced8eaf/3932dcd2dc164ae9.jpg"/>
          <p:cNvPicPr>
            <a:picLocks noChangeAspect="1"/>
          </p:cNvPicPr>
          <p:nvPr/>
        </p:nvPicPr>
        <p:blipFill>
          <a:blip r:embed="rId8"/>
          <a:srcRect l="21760" r="13954"/>
          <a:stretch/>
        </p:blipFill>
        <p:spPr>
          <a:xfrm>
            <a:off x="7132320" y="1280160"/>
            <a:ext cx="4389120" cy="5120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Step Ten Asks of Us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10881360" cy="1234440"/>
          </a:xfrm>
          <a:prstGeom prst="roundRect">
            <a:avLst>
              <a:gd name="adj" fmla="val 7407"/>
            </a:avLst>
          </a:prstGeom>
          <a:solidFill>
            <a:srgbClr val="3A2C2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05840" y="1481328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000" i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“Continued to take personal inventory and when we were wrong promptly admitted it.”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85800" y="2880360"/>
            <a:ext cx="2587752" cy="3200400"/>
          </a:xfrm>
          <a:prstGeom prst="roundRect">
            <a:avLst>
              <a:gd name="adj" fmla="val 318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Image 0" descr="/agent/turn1/workspace/output/_anthropic_assets/icon-data-sunburst-dff550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154680"/>
            <a:ext cx="54864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3840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Continued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4434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ongoing, not a one-time event. Maintenance, not repair.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456432" y="2880360"/>
            <a:ext cx="2587752" cy="3200400"/>
          </a:xfrm>
          <a:prstGeom prst="roundRect">
            <a:avLst>
              <a:gd name="adj" fmla="val 318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/agent/turn1/workspace/output/_anthropic_assets/icon-book-open-2dd1bed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032" y="3154680"/>
            <a:ext cx="548640" cy="5486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85032" y="3840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Personal Inventory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3685032" y="4434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honest daily look at feelings, motives, and behavior.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227064" y="2880360"/>
            <a:ext cx="2587752" cy="3200400"/>
          </a:xfrm>
          <a:prstGeom prst="roundRect">
            <a:avLst>
              <a:gd name="adj" fmla="val 318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5" name="Image 2" descr="/agent/turn1/workspace/output/_anthropic_assets/icon-alert-c05898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664" y="3154680"/>
            <a:ext cx="548640" cy="5486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455664" y="3840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We Were Wrong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6455664" y="4434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Catching the small slip before it becomes a large one.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8997696" y="2880360"/>
            <a:ext cx="2587752" cy="3200400"/>
          </a:xfrm>
          <a:prstGeom prst="roundRect">
            <a:avLst>
              <a:gd name="adj" fmla="val 318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/agent/turn1/workspace/output/_anthropic_assets/icon-checkmark-circle-b6a506d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6296" y="3154680"/>
            <a:ext cx="548640" cy="54864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226296" y="3840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Promptly Admitted It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9226296" y="4434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Correcting course the same day, not next month.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Natural Fit: Where the Two Overlap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and Step Ten ask the same core question in different language: how am I today, and what do I do about it?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1874520"/>
            <a:ext cx="5212080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SECTION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355080" y="1874520"/>
            <a:ext cx="5212080" cy="502920"/>
          </a:xfrm>
          <a:prstGeom prst="rect">
            <a:avLst/>
          </a:prstGeom>
          <a:solidFill>
            <a:srgbClr val="50808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6537960" y="187452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TEN PRACTICE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85800" y="2514600"/>
            <a:ext cx="5212080" cy="713232"/>
          </a:xfrm>
          <a:prstGeom prst="rect">
            <a:avLst/>
          </a:prstGeom>
          <a:solidFill>
            <a:srgbClr val="F3EF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6355080" y="2514600"/>
            <a:ext cx="5212080" cy="713232"/>
          </a:xfrm>
          <a:prstGeom prst="rect">
            <a:avLst/>
          </a:prstGeom>
          <a:solidFill>
            <a:srgbClr val="F3EF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2514600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 List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37960" y="2514600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nightly review: prayer, meditation, contact with others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43600" y="2788920"/>
            <a:ext cx="329184" cy="1645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685800" y="3310128"/>
            <a:ext cx="5212080" cy="7132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6355080" y="3310128"/>
            <a:ext cx="5212080" cy="7132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68680" y="3310128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37960" y="3310128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People, places, and situations that set off old behavior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943600" y="3584448"/>
            <a:ext cx="329184" cy="1645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685800" y="4105656"/>
            <a:ext cx="5212080" cy="713232"/>
          </a:xfrm>
          <a:prstGeom prst="rect">
            <a:avLst/>
          </a:prstGeom>
          <a:solidFill>
            <a:srgbClr val="F3EF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6355080" y="4105656"/>
            <a:ext cx="5212080" cy="713232"/>
          </a:xfrm>
          <a:prstGeom prst="rect">
            <a:avLst/>
          </a:prstGeom>
          <a:solidFill>
            <a:srgbClr val="F3EF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868680" y="4105656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537960" y="4105656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Restless, irritable, discontent — caught early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943600" y="4379976"/>
            <a:ext cx="329184" cy="1645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685800" y="4901184"/>
            <a:ext cx="5212080" cy="7132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6355080" y="4901184"/>
            <a:ext cx="5212080" cy="71323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868680" y="4901184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Things Are Breaking Down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537960" y="4901184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Amends made promptly before the resentment hardens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943600" y="5175504"/>
            <a:ext cx="329184" cy="1645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685800" y="5696712"/>
            <a:ext cx="5212080" cy="713232"/>
          </a:xfrm>
          <a:prstGeom prst="rect">
            <a:avLst/>
          </a:prstGeom>
          <a:solidFill>
            <a:srgbClr val="F3EF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6355080" y="5696712"/>
            <a:ext cx="5212080" cy="713232"/>
          </a:xfrm>
          <a:prstGeom prst="rect">
            <a:avLst/>
          </a:prstGeom>
          <a:solidFill>
            <a:srgbClr val="F3EFE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868680" y="5696712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Plan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537960" y="5696712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sponsor and the group before the slip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5943600" y="5971032"/>
            <a:ext cx="329184" cy="1645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1: Inventory Becomes Concrete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5212080" cy="4846320"/>
          </a:xfrm>
          <a:prstGeom prst="roundRect">
            <a:avLst>
              <a:gd name="adj" fmla="val 188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05840" y="155448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A6A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Without a written plan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05840" y="2148840"/>
            <a:ext cx="4572000" cy="3749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“I’ll check in with myself later.”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happens only when things already hurt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named after the fact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describe what is wrong to a sponsor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does the work — and memory is biased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55080" y="1325880"/>
            <a:ext cx="5212080" cy="4846320"/>
          </a:xfrm>
          <a:prstGeom prst="roundRect">
            <a:avLst>
              <a:gd name="adj" fmla="val 1887"/>
            </a:avLst>
          </a:prstGeom>
          <a:solidFill>
            <a:srgbClr val="3A2C2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6675120" y="155448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A7BEA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 WRAP written down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675120" y="2148840"/>
            <a:ext cx="4572000" cy="3749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specific daily list I can actually check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triggers named on paper before they hit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 I can spot in hours, not weeks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language for sponsor and support team</a:t>
            </a:r>
            <a:endParaRPr lang="en-US" sz="14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remembers so I don’t have to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2: A Rhythm That Holds the Habit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WRAP’s Daily Maintenance List gives the “continued” in Step Ten a repeatable shape — morning, midday, and night.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1965960"/>
            <a:ext cx="2587752" cy="4206240"/>
          </a:xfrm>
          <a:prstGeom prst="roundRect">
            <a:avLst>
              <a:gd name="adj" fmla="val 353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685800" y="1965960"/>
            <a:ext cx="2587752" cy="4572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85800" y="1965960"/>
            <a:ext cx="2587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MORNING</a:t>
            </a:r>
            <a:endParaRPr lang="en-US" sz="1100" dirty="0"/>
          </a:p>
        </p:txBody>
      </p:sp>
      <p:pic>
        <p:nvPicPr>
          <p:cNvPr id="8" name="Image 0" descr="/agent/turn1/workspace/output/_anthropic_assets/icon-data-sunburst-dff550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504" y="2697480"/>
            <a:ext cx="475488" cy="4754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86968" y="3337560"/>
            <a:ext cx="2185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86968" y="3931920"/>
            <a:ext cx="218541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what I need to do today to stay well: rest, food, meeting, contact with another person.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456432" y="1965960"/>
            <a:ext cx="2587752" cy="4206240"/>
          </a:xfrm>
          <a:prstGeom prst="roundRect">
            <a:avLst>
              <a:gd name="adj" fmla="val 353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3456432" y="1965960"/>
            <a:ext cx="2587752" cy="4572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3456432" y="1965960"/>
            <a:ext cx="2587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MIDDAY</a:t>
            </a:r>
            <a:endParaRPr lang="en-US" sz="1100" dirty="0"/>
          </a:p>
        </p:txBody>
      </p:sp>
      <p:pic>
        <p:nvPicPr>
          <p:cNvPr id="14" name="Image 1" descr="/agent/turn1/workspace/output/_anthropic_assets/icon-alert-c05898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136" y="2697480"/>
            <a:ext cx="475488" cy="4754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657600" y="3337560"/>
            <a:ext cx="2185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 Check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3657600" y="3931920"/>
            <a:ext cx="218541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Pause. Am I restless, irritable, or discontent? A short inventory before the day turns.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6227064" y="1965960"/>
            <a:ext cx="2587752" cy="4206240"/>
          </a:xfrm>
          <a:prstGeom prst="roundRect">
            <a:avLst>
              <a:gd name="adj" fmla="val 353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6227064" y="1965960"/>
            <a:ext cx="2587752" cy="4572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5"/>
          <p:cNvSpPr/>
          <p:nvPr/>
        </p:nvSpPr>
        <p:spPr>
          <a:xfrm>
            <a:off x="6227064" y="1965960"/>
            <a:ext cx="2587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EVENING</a:t>
            </a:r>
            <a:endParaRPr lang="en-US" sz="1100" dirty="0"/>
          </a:p>
        </p:txBody>
      </p:sp>
      <p:pic>
        <p:nvPicPr>
          <p:cNvPr id="20" name="Image 2" descr="/agent/turn1/workspace/output/_anthropic_assets/icon-book-open-2dd1bed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768" y="2697480"/>
            <a:ext cx="475488" cy="47548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428232" y="3337560"/>
            <a:ext cx="2185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Nightly Review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428232" y="3931920"/>
            <a:ext cx="218541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was I resentful, selfish, dishonest, or afraid? What went well? What must I set right?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8997696" y="1965960"/>
            <a:ext cx="2587752" cy="4206240"/>
          </a:xfrm>
          <a:prstGeom prst="roundRect">
            <a:avLst>
              <a:gd name="adj" fmla="val 353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19"/>
          <p:cNvSpPr/>
          <p:nvPr/>
        </p:nvSpPr>
        <p:spPr>
          <a:xfrm>
            <a:off x="8997696" y="1965960"/>
            <a:ext cx="2587752" cy="4572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8997696" y="1965960"/>
            <a:ext cx="2587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100" dirty="0"/>
          </a:p>
        </p:txBody>
      </p:sp>
      <p:pic>
        <p:nvPicPr>
          <p:cNvPr id="26" name="Image 3" descr="/agent/turn1/workspace/output/_anthropic_assets/icon-checkmark-circle-b6a506d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0" y="2697480"/>
            <a:ext cx="475488" cy="47548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9198864" y="3337560"/>
            <a:ext cx="2185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 Amends</a:t>
            </a:r>
            <a:endParaRPr lang="en-US" sz="1500" dirty="0"/>
          </a:p>
        </p:txBody>
      </p:sp>
      <p:sp>
        <p:nvSpPr>
          <p:cNvPr id="28" name="Text 22"/>
          <p:cNvSpPr/>
          <p:nvPr/>
        </p:nvSpPr>
        <p:spPr>
          <a:xfrm>
            <a:off x="9198864" y="3931920"/>
            <a:ext cx="218541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it the same day. WRAP’s action steps name who to call and what to say.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3: Catching It Early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 are the Tenth Step’s best friend. WRAP trains us to notice the small shift before it becomes a relapse.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1965960"/>
            <a:ext cx="10881360" cy="932688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685800" y="1965960"/>
            <a:ext cx="1371600" cy="932688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85800" y="1965960"/>
            <a:ext cx="1371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286000" y="209397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Feeling Well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286000" y="246888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Sleeping, eating, praying, showing up. Daily maintenance is in place.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778240" y="2093976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Ten acts here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85800" y="3026664"/>
            <a:ext cx="10881360" cy="932688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685800" y="3026664"/>
            <a:ext cx="1371600" cy="932688"/>
          </a:xfrm>
          <a:prstGeom prst="rect">
            <a:avLst/>
          </a:prstGeom>
          <a:solidFill>
            <a:srgbClr val="D9B38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85800" y="3026664"/>
            <a:ext cx="1371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2286000" y="31546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 Appear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286000" y="3529584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Conflict, money stress, an old place. Expected — and already listed.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778240" y="31546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Ten acts here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85800" y="4087368"/>
            <a:ext cx="10881360" cy="932688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685800" y="4087368"/>
            <a:ext cx="1371600" cy="932688"/>
          </a:xfrm>
          <a:prstGeom prst="rect">
            <a:avLst/>
          </a:prstGeom>
          <a:solidFill>
            <a:srgbClr val="C98A6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685800" y="4087368"/>
            <a:ext cx="1371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2286000" y="421538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2286000" y="4590288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Isolating, skipping meetings, short temper, old thinking returns.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778240" y="4215384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Ten acts here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85800" y="5148072"/>
            <a:ext cx="10881360" cy="932688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685800" y="5148072"/>
            <a:ext cx="1371600" cy="932688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85800" y="5148072"/>
            <a:ext cx="1371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2286000" y="52760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Things Breaking Down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2286000" y="5650992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Resentment held, dishonesty creeping in, meetings stopped.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778240" y="52760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Ten acts here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 4: Support Becomes a Plan, Not a Hope</a:t>
            </a:r>
            <a:endParaRPr lang="en-US" sz="3200" dirty="0"/>
          </a:p>
        </p:txBody>
      </p:sp>
      <p:pic>
        <p:nvPicPr>
          <p:cNvPr id="4" name="Image 0" descr="/tmp/htmlgen-assets/113bbfc0-1b58-448c-a8b9-4957aced8eaf/3932dcd2dc164ae9.jpg"/>
          <p:cNvPicPr>
            <a:picLocks noChangeAspect="1"/>
          </p:cNvPicPr>
          <p:nvPr/>
        </p:nvPicPr>
        <p:blipFill>
          <a:blip r:embed="rId3"/>
          <a:srcRect l="12660" r="20123"/>
          <a:stretch/>
        </p:blipFill>
        <p:spPr>
          <a:xfrm>
            <a:off x="7223760" y="1325880"/>
            <a:ext cx="4343400" cy="4846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325880"/>
            <a:ext cx="626364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1" descr="/agent/turn1/workspace/output/_anthropic_assets/icon-people-team-c5677f8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627632"/>
            <a:ext cx="502920" cy="5029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00200" y="1453896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Supporters, Named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600200" y="180136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Sponsor, home group members, a peer supporter — with phone numbers already written down.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685800" y="2569464"/>
            <a:ext cx="626364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2" descr="/agent/turn1/workspace/output/_anthropic_assets/icon-checkmark-circle-b6a506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871216"/>
            <a:ext cx="502920" cy="5029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600200" y="2697480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 Want Them To Do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1600200" y="3044952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“Ask me if I’ve made the amend.” “Drive me to a meeting.” Specific requests, agreed in advance.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685800" y="3813048"/>
            <a:ext cx="626364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3" descr="/agent/turn1/workspace/output/_anthropic_assets/icon-shield-52a9dd7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114800"/>
            <a:ext cx="502920" cy="50292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600200" y="39410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 Don’t Want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1600200" y="4288536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 stated calmly while well — which prevents new resentments later.</a:t>
            </a:r>
            <a:endParaRPr lang="en-US" sz="1200" dirty="0"/>
          </a:p>
        </p:txBody>
      </p:sp>
      <p:sp>
        <p:nvSpPr>
          <p:cNvPr id="17" name="Shape 11"/>
          <p:cNvSpPr/>
          <p:nvPr/>
        </p:nvSpPr>
        <p:spPr>
          <a:xfrm>
            <a:off x="685800" y="5056632"/>
            <a:ext cx="626364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" name="Image 4" descr="/agent/turn1/workspace/output/_anthropic_assets/icon-document-heart-pulse-afc62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5358384"/>
            <a:ext cx="502920" cy="50292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600200" y="5184648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Permission to Act</a:t>
            </a:r>
            <a:endParaRPr lang="en-US" sz="1500" dirty="0"/>
          </a:p>
        </p:txBody>
      </p:sp>
      <p:sp>
        <p:nvSpPr>
          <p:cNvPr id="20" name="Text 13"/>
          <p:cNvSpPr/>
          <p:nvPr/>
        </p:nvSpPr>
        <p:spPr>
          <a:xfrm>
            <a:off x="1600200" y="5532120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people know the signs and have my blessing to say something.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Started This Week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7A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it small. A one-page WRAP you actually use beats a twenty-page plan in a drawer.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1920240"/>
            <a:ext cx="5212080" cy="896112"/>
          </a:xfrm>
          <a:prstGeom prst="roundRect">
            <a:avLst>
              <a:gd name="adj" fmla="val 918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86968" y="2121408"/>
            <a:ext cx="493776" cy="493776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86968" y="212140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203911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554480" y="2313432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five things that keep you well — your Wellness Toolbox.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85800" y="2944368"/>
            <a:ext cx="5212080" cy="896112"/>
          </a:xfrm>
          <a:prstGeom prst="roundRect">
            <a:avLst>
              <a:gd name="adj" fmla="val 918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886968" y="3145536"/>
            <a:ext cx="493776" cy="493776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86968" y="3145536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554480" y="30632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554480" y="3337560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your Daily Maintenance List. Keep it to six items or fewer.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85800" y="3968496"/>
            <a:ext cx="5212080" cy="896112"/>
          </a:xfrm>
          <a:prstGeom prst="roundRect">
            <a:avLst>
              <a:gd name="adj" fmla="val 918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886968" y="4169664"/>
            <a:ext cx="493776" cy="493776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86968" y="4169664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554480" y="408736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554480" y="4361688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three triggers and three early warning signs, honestly.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85800" y="4992624"/>
            <a:ext cx="5212080" cy="896112"/>
          </a:xfrm>
          <a:prstGeom prst="roundRect">
            <a:avLst>
              <a:gd name="adj" fmla="val 918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886968" y="5193792"/>
            <a:ext cx="493776" cy="493776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886968" y="51937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554480" y="511149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554480" y="5385816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who you call, in what order, with real phone numbers.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355080" y="1920240"/>
            <a:ext cx="5212080" cy="896112"/>
          </a:xfrm>
          <a:prstGeom prst="roundRect">
            <a:avLst>
              <a:gd name="adj" fmla="val 918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6556248" y="2121408"/>
            <a:ext cx="493776" cy="493776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6556248" y="212140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223760" y="203911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5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7223760" y="2313432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Tenth Step questions to the bottom of the daily list.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6355080" y="2944368"/>
            <a:ext cx="5212080" cy="896112"/>
          </a:xfrm>
          <a:prstGeom prst="roundRect">
            <a:avLst>
              <a:gd name="adj" fmla="val 918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6556248" y="3145536"/>
            <a:ext cx="493776" cy="493776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6556248" y="3145536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223760" y="30632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6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7223760" y="3337560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draft with your sponsor and revise it together.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6355080" y="3968496"/>
            <a:ext cx="5212080" cy="896112"/>
          </a:xfrm>
          <a:prstGeom prst="roundRect">
            <a:avLst>
              <a:gd name="adj" fmla="val 918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6556248" y="4169664"/>
            <a:ext cx="493776" cy="493776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6556248" y="4169664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223760" y="408736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7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7223760" y="4361688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it. Review it monthly — a plan is a living document.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A2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113bbfc0-1b58-448c-a8b9-4957aced8eaf/ae4ff94179224c0c.jpg"/>
          <p:cNvPicPr>
            <a:picLocks noChangeAspect="1"/>
          </p:cNvPicPr>
          <p:nvPr/>
        </p:nvPicPr>
        <p:blipFill>
          <a:blip r:embed="rId3"/>
          <a:srcRect l="7500" r="40497"/>
          <a:stretch/>
        </p:blipFill>
        <p:spPr>
          <a:xfrm>
            <a:off x="5852160" y="0"/>
            <a:ext cx="63367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822960" y="8229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MIND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22960" y="123444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Tool, Not a Substitute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822960" y="2377440"/>
            <a:ext cx="47548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supports the Steps — it does not replace sponsorship, the fellowship, or the program.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not medical treatment. Keep working with your doctor or counselor.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 still does the work; WRAP only gives honesty a place to land.</a:t>
            </a:r>
            <a:endParaRPr lang="en-US" sz="14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you revise is a plan that lives.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4892040"/>
            <a:ext cx="4754880" cy="1188720"/>
          </a:xfrm>
          <a:prstGeom prst="roundRect">
            <a:avLst>
              <a:gd name="adj" fmla="val 7692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1051560" y="502920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“Continued to take personal inventory” — and now we have it in writing.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1521</Words>
  <Application>Microsoft Office PowerPoint</Application>
  <PresentationFormat>Widescreen</PresentationFormat>
  <Paragraphs>144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2026-09-27T22:39:13Z</dcterms:created>
  <dcterms:modified xsi:type="dcterms:W3CDTF">2026-09-27T22:50:32Z</dcterms:modified>
</cp:coreProperties>
</file>