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0"/>
  </p:notesMasterIdLst>
  <p:sldIdLst>
    <p:sldId id="257" r:id="rId3"/>
    <p:sldId id="414" r:id="rId4"/>
    <p:sldId id="392" r:id="rId5"/>
    <p:sldId id="260" r:id="rId6"/>
    <p:sldId id="261" r:id="rId7"/>
    <p:sldId id="390" r:id="rId8"/>
    <p:sldId id="267" r:id="rId9"/>
    <p:sldId id="269" r:id="rId10"/>
    <p:sldId id="373" r:id="rId11"/>
    <p:sldId id="374" r:id="rId12"/>
    <p:sldId id="375" r:id="rId13"/>
    <p:sldId id="272" r:id="rId14"/>
    <p:sldId id="274" r:id="rId15"/>
    <p:sldId id="275" r:id="rId16"/>
    <p:sldId id="378" r:id="rId17"/>
    <p:sldId id="379" r:id="rId18"/>
    <p:sldId id="279" r:id="rId19"/>
    <p:sldId id="281" r:id="rId20"/>
    <p:sldId id="284" r:id="rId21"/>
    <p:sldId id="286" r:id="rId22"/>
    <p:sldId id="287" r:id="rId23"/>
    <p:sldId id="288" r:id="rId24"/>
    <p:sldId id="289" r:id="rId25"/>
    <p:sldId id="415" r:id="rId26"/>
    <p:sldId id="292" r:id="rId27"/>
    <p:sldId id="380" r:id="rId28"/>
    <p:sldId id="293" r:id="rId29"/>
    <p:sldId id="294" r:id="rId30"/>
    <p:sldId id="295" r:id="rId31"/>
    <p:sldId id="296" r:id="rId32"/>
    <p:sldId id="297" r:id="rId33"/>
    <p:sldId id="396" r:id="rId34"/>
    <p:sldId id="384" r:id="rId35"/>
    <p:sldId id="300" r:id="rId36"/>
    <p:sldId id="399" r:id="rId37"/>
    <p:sldId id="302" r:id="rId38"/>
    <p:sldId id="401" r:id="rId39"/>
    <p:sldId id="304" r:id="rId40"/>
    <p:sldId id="403" r:id="rId41"/>
    <p:sldId id="371" r:id="rId42"/>
    <p:sldId id="306" r:id="rId43"/>
    <p:sldId id="381" r:id="rId44"/>
    <p:sldId id="405" r:id="rId45"/>
    <p:sldId id="310" r:id="rId46"/>
    <p:sldId id="406" r:id="rId47"/>
    <p:sldId id="311" r:id="rId48"/>
    <p:sldId id="407" r:id="rId49"/>
    <p:sldId id="367" r:id="rId50"/>
    <p:sldId id="313" r:id="rId51"/>
    <p:sldId id="408" r:id="rId52"/>
    <p:sldId id="416" r:id="rId53"/>
    <p:sldId id="417" r:id="rId54"/>
    <p:sldId id="418" r:id="rId55"/>
    <p:sldId id="419" r:id="rId56"/>
    <p:sldId id="420" r:id="rId57"/>
    <p:sldId id="421" r:id="rId58"/>
    <p:sldId id="422" r:id="rId59"/>
    <p:sldId id="423" r:id="rId60"/>
    <p:sldId id="424" r:id="rId61"/>
    <p:sldId id="425" r:id="rId62"/>
    <p:sldId id="426" r:id="rId63"/>
    <p:sldId id="427" r:id="rId64"/>
    <p:sldId id="428" r:id="rId65"/>
    <p:sldId id="429" r:id="rId66"/>
    <p:sldId id="430" r:id="rId67"/>
    <p:sldId id="431" r:id="rId68"/>
    <p:sldId id="432" r:id="rId69"/>
    <p:sldId id="433" r:id="rId70"/>
    <p:sldId id="434" r:id="rId71"/>
    <p:sldId id="435" r:id="rId72"/>
    <p:sldId id="436" r:id="rId73"/>
    <p:sldId id="437" r:id="rId74"/>
    <p:sldId id="438" r:id="rId75"/>
    <p:sldId id="439" r:id="rId76"/>
    <p:sldId id="316" r:id="rId77"/>
    <p:sldId id="317" r:id="rId78"/>
    <p:sldId id="318" r:id="rId79"/>
    <p:sldId id="319" r:id="rId80"/>
    <p:sldId id="409" r:id="rId81"/>
    <p:sldId id="320" r:id="rId82"/>
    <p:sldId id="322" r:id="rId83"/>
    <p:sldId id="324" r:id="rId84"/>
    <p:sldId id="326" r:id="rId85"/>
    <p:sldId id="532" r:id="rId86"/>
    <p:sldId id="533" r:id="rId87"/>
    <p:sldId id="534" r:id="rId88"/>
    <p:sldId id="535" r:id="rId89"/>
    <p:sldId id="536" r:id="rId90"/>
    <p:sldId id="537" r:id="rId91"/>
    <p:sldId id="538" r:id="rId92"/>
    <p:sldId id="539" r:id="rId93"/>
    <p:sldId id="540" r:id="rId94"/>
    <p:sldId id="541" r:id="rId95"/>
    <p:sldId id="542" r:id="rId96"/>
    <p:sldId id="543" r:id="rId97"/>
    <p:sldId id="544" r:id="rId98"/>
    <p:sldId id="545"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73414B-6C18-49D8-90CF-6630E3EC18B6}" v="2" dt="2022-12-18T17:45:29.284"/>
    <p1510:client id="{F5C51566-9EF0-480B-AF10-26A3FC6B5DAF}" v="6" dt="2022-12-18T17:54:58.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45" d="100"/>
          <a:sy n="45" d="100"/>
        </p:scale>
        <p:origin x="66" y="9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RAP of DC" userId="a77f82a2b4855222" providerId="Windows Live" clId="Web-{E773414B-6C18-49D8-90CF-6630E3EC18B6}"/>
    <pc:docChg chg="addSld delSld addMainMaster">
      <pc:chgData name="WRAP of DC" userId="a77f82a2b4855222" providerId="Windows Live" clId="Web-{E773414B-6C18-49D8-90CF-6630E3EC18B6}" dt="2022-12-18T17:45:29.284" v="1"/>
      <pc:docMkLst>
        <pc:docMk/>
      </pc:docMkLst>
      <pc:sldChg chg="del">
        <pc:chgData name="WRAP of DC" userId="a77f82a2b4855222" providerId="Windows Live" clId="Web-{E773414B-6C18-49D8-90CF-6630E3EC18B6}" dt="2022-12-18T17:45:29.284" v="1"/>
        <pc:sldMkLst>
          <pc:docMk/>
          <pc:sldMk cId="109857222" sldId="256"/>
        </pc:sldMkLst>
      </pc:sldChg>
      <pc:sldChg chg="add">
        <pc:chgData name="WRAP of DC" userId="a77f82a2b4855222" providerId="Windows Live" clId="Web-{E773414B-6C18-49D8-90CF-6630E3EC18B6}" dt="2022-12-18T17:45:22.971" v="0"/>
        <pc:sldMkLst>
          <pc:docMk/>
          <pc:sldMk cId="1938445008" sldId="257"/>
        </pc:sldMkLst>
      </pc:sldChg>
      <pc:sldMasterChg chg="add addSldLayout">
        <pc:chgData name="WRAP of DC" userId="a77f82a2b4855222" providerId="Windows Live" clId="Web-{E773414B-6C18-49D8-90CF-6630E3EC18B6}" dt="2022-12-18T17:45:22.971" v="0"/>
        <pc:sldMasterMkLst>
          <pc:docMk/>
          <pc:sldMasterMk cId="1073882240" sldId="2147483672"/>
        </pc:sldMasterMkLst>
        <pc:sldLayoutChg chg="add">
          <pc:chgData name="WRAP of DC" userId="a77f82a2b4855222" providerId="Windows Live" clId="Web-{E773414B-6C18-49D8-90CF-6630E3EC18B6}" dt="2022-12-18T17:45:22.971" v="0"/>
          <pc:sldLayoutMkLst>
            <pc:docMk/>
            <pc:sldMasterMk cId="1073882240" sldId="2147483672"/>
            <pc:sldLayoutMk cId="3216997914" sldId="2147483673"/>
          </pc:sldLayoutMkLst>
        </pc:sldLayoutChg>
        <pc:sldLayoutChg chg="add">
          <pc:chgData name="WRAP of DC" userId="a77f82a2b4855222" providerId="Windows Live" clId="Web-{E773414B-6C18-49D8-90CF-6630E3EC18B6}" dt="2022-12-18T17:45:22.971" v="0"/>
          <pc:sldLayoutMkLst>
            <pc:docMk/>
            <pc:sldMasterMk cId="1073882240" sldId="2147483672"/>
            <pc:sldLayoutMk cId="658966176" sldId="2147483674"/>
          </pc:sldLayoutMkLst>
        </pc:sldLayoutChg>
        <pc:sldLayoutChg chg="add">
          <pc:chgData name="WRAP of DC" userId="a77f82a2b4855222" providerId="Windows Live" clId="Web-{E773414B-6C18-49D8-90CF-6630E3EC18B6}" dt="2022-12-18T17:45:22.971" v="0"/>
          <pc:sldLayoutMkLst>
            <pc:docMk/>
            <pc:sldMasterMk cId="1073882240" sldId="2147483672"/>
            <pc:sldLayoutMk cId="572412503" sldId="2147483675"/>
          </pc:sldLayoutMkLst>
        </pc:sldLayoutChg>
        <pc:sldLayoutChg chg="add">
          <pc:chgData name="WRAP of DC" userId="a77f82a2b4855222" providerId="Windows Live" clId="Web-{E773414B-6C18-49D8-90CF-6630E3EC18B6}" dt="2022-12-18T17:45:22.971" v="0"/>
          <pc:sldLayoutMkLst>
            <pc:docMk/>
            <pc:sldMasterMk cId="1073882240" sldId="2147483672"/>
            <pc:sldLayoutMk cId="3417032615" sldId="2147483676"/>
          </pc:sldLayoutMkLst>
        </pc:sldLayoutChg>
        <pc:sldLayoutChg chg="add">
          <pc:chgData name="WRAP of DC" userId="a77f82a2b4855222" providerId="Windows Live" clId="Web-{E773414B-6C18-49D8-90CF-6630E3EC18B6}" dt="2022-12-18T17:45:22.971" v="0"/>
          <pc:sldLayoutMkLst>
            <pc:docMk/>
            <pc:sldMasterMk cId="1073882240" sldId="2147483672"/>
            <pc:sldLayoutMk cId="1038137746" sldId="2147483677"/>
          </pc:sldLayoutMkLst>
        </pc:sldLayoutChg>
        <pc:sldLayoutChg chg="add">
          <pc:chgData name="WRAP of DC" userId="a77f82a2b4855222" providerId="Windows Live" clId="Web-{E773414B-6C18-49D8-90CF-6630E3EC18B6}" dt="2022-12-18T17:45:22.971" v="0"/>
          <pc:sldLayoutMkLst>
            <pc:docMk/>
            <pc:sldMasterMk cId="1073882240" sldId="2147483672"/>
            <pc:sldLayoutMk cId="625191268" sldId="2147483678"/>
          </pc:sldLayoutMkLst>
        </pc:sldLayoutChg>
        <pc:sldLayoutChg chg="add">
          <pc:chgData name="WRAP of DC" userId="a77f82a2b4855222" providerId="Windows Live" clId="Web-{E773414B-6C18-49D8-90CF-6630E3EC18B6}" dt="2022-12-18T17:45:22.971" v="0"/>
          <pc:sldLayoutMkLst>
            <pc:docMk/>
            <pc:sldMasterMk cId="1073882240" sldId="2147483672"/>
            <pc:sldLayoutMk cId="429971376" sldId="2147483679"/>
          </pc:sldLayoutMkLst>
        </pc:sldLayoutChg>
        <pc:sldLayoutChg chg="add">
          <pc:chgData name="WRAP of DC" userId="a77f82a2b4855222" providerId="Windows Live" clId="Web-{E773414B-6C18-49D8-90CF-6630E3EC18B6}" dt="2022-12-18T17:45:22.971" v="0"/>
          <pc:sldLayoutMkLst>
            <pc:docMk/>
            <pc:sldMasterMk cId="1073882240" sldId="2147483672"/>
            <pc:sldLayoutMk cId="3764987299" sldId="2147483680"/>
          </pc:sldLayoutMkLst>
        </pc:sldLayoutChg>
        <pc:sldLayoutChg chg="add">
          <pc:chgData name="WRAP of DC" userId="a77f82a2b4855222" providerId="Windows Live" clId="Web-{E773414B-6C18-49D8-90CF-6630E3EC18B6}" dt="2022-12-18T17:45:22.971" v="0"/>
          <pc:sldLayoutMkLst>
            <pc:docMk/>
            <pc:sldMasterMk cId="1073882240" sldId="2147483672"/>
            <pc:sldLayoutMk cId="1281254735" sldId="2147483681"/>
          </pc:sldLayoutMkLst>
        </pc:sldLayoutChg>
        <pc:sldLayoutChg chg="add">
          <pc:chgData name="WRAP of DC" userId="a77f82a2b4855222" providerId="Windows Live" clId="Web-{E773414B-6C18-49D8-90CF-6630E3EC18B6}" dt="2022-12-18T17:45:22.971" v="0"/>
          <pc:sldLayoutMkLst>
            <pc:docMk/>
            <pc:sldMasterMk cId="1073882240" sldId="2147483672"/>
            <pc:sldLayoutMk cId="2642722974" sldId="2147483682"/>
          </pc:sldLayoutMkLst>
        </pc:sldLayoutChg>
      </pc:sldMasterChg>
    </pc:docChg>
  </pc:docChgLst>
  <pc:docChgLst>
    <pc:chgData name="WRAP of DC" userId="a77f82a2b4855222" providerId="LiveId" clId="{F5C51566-9EF0-480B-AF10-26A3FC6B5DAF}"/>
    <pc:docChg chg="modSld">
      <pc:chgData name="WRAP of DC" userId="a77f82a2b4855222" providerId="LiveId" clId="{F5C51566-9EF0-480B-AF10-26A3FC6B5DAF}" dt="2022-12-18T17:56:56.376" v="55" actId="20577"/>
      <pc:docMkLst>
        <pc:docMk/>
      </pc:docMkLst>
      <pc:sldChg chg="modSp mod">
        <pc:chgData name="WRAP of DC" userId="a77f82a2b4855222" providerId="LiveId" clId="{F5C51566-9EF0-480B-AF10-26A3FC6B5DAF}" dt="2022-12-18T17:56:56.376" v="55" actId="20577"/>
        <pc:sldMkLst>
          <pc:docMk/>
          <pc:sldMk cId="1938445008" sldId="257"/>
        </pc:sldMkLst>
        <pc:spChg chg="mod">
          <ac:chgData name="WRAP of DC" userId="a77f82a2b4855222" providerId="LiveId" clId="{F5C51566-9EF0-480B-AF10-26A3FC6B5DAF}" dt="2022-12-18T17:56:56.376" v="55" actId="20577"/>
          <ac:spMkLst>
            <pc:docMk/>
            <pc:sldMk cId="1938445008" sldId="257"/>
            <ac:spMk id="4" creationId="{A976E3FF-DB68-17F3-6040-B8D1A20D99D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FFBD20-E04E-404C-AC59-48538FF67F42}" type="datetimeFigureOut">
              <a:rPr lang="en-US" smtClean="0"/>
              <a:t>12/18/2022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6AFB2A-C50C-456E-8232-A5C251FAFBB3}" type="slidenum">
              <a:rPr lang="en-US" smtClean="0"/>
              <a:t>‹#›</a:t>
            </a:fld>
            <a:endParaRPr lang="en-US"/>
          </a:p>
        </p:txBody>
      </p:sp>
    </p:spTree>
    <p:extLst>
      <p:ext uri="{BB962C8B-B14F-4D97-AF65-F5344CB8AC3E}">
        <p14:creationId xmlns:p14="http://schemas.microsoft.com/office/powerpoint/2010/main" val="170288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2878987-A1BF-E8E9-7F29-5378F401CE1F}"/>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3" name="Rectangle 3">
            <a:extLst>
              <a:ext uri="{FF2B5EF4-FFF2-40B4-BE49-F238E27FC236}">
                <a16:creationId xmlns:a16="http://schemas.microsoft.com/office/drawing/2014/main" id="{D3845BF3-5A53-7740-004E-76150F49060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2BDB111-04DF-ED6D-64FB-7B572DD35C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5B8FC16E-B9B8-82D8-6968-3307D4928A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33796" name="Slide Number Placeholder 3">
            <a:extLst>
              <a:ext uri="{FF2B5EF4-FFF2-40B4-BE49-F238E27FC236}">
                <a16:creationId xmlns:a16="http://schemas.microsoft.com/office/drawing/2014/main" id="{C5387DB7-D588-0706-AE8B-A3855BA730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5D81DC-E761-4C0D-8082-BB63469CBE1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A950A020-C46C-B71B-06B1-BA4AE39119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08EC5D3C-94F7-9D44-D718-9EB19A7253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35844" name="Slide Number Placeholder 3">
            <a:extLst>
              <a:ext uri="{FF2B5EF4-FFF2-40B4-BE49-F238E27FC236}">
                <a16:creationId xmlns:a16="http://schemas.microsoft.com/office/drawing/2014/main" id="{040F411C-43F3-5EB6-91CD-CFCB000DFA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AAADA1-C9E4-454C-8F45-1490C72E836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203320A5-9C48-C7AB-E6DA-94C6087714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A54BD9ED-B4F5-BE78-5415-2AC0320E20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37892" name="Slide Number Placeholder 3">
            <a:extLst>
              <a:ext uri="{FF2B5EF4-FFF2-40B4-BE49-F238E27FC236}">
                <a16:creationId xmlns:a16="http://schemas.microsoft.com/office/drawing/2014/main" id="{8179C3C8-1A57-EACB-B75A-5C7C223B0A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6EB67F-8E49-4093-86C2-30F6D8D4D42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9AEF4600-881D-58FA-0A24-13EE875CBF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9B3BB3-7003-2B36-F75A-0162D6A0DC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39940" name="Slide Number Placeholder 3">
            <a:extLst>
              <a:ext uri="{FF2B5EF4-FFF2-40B4-BE49-F238E27FC236}">
                <a16:creationId xmlns:a16="http://schemas.microsoft.com/office/drawing/2014/main" id="{692D3137-64D8-C3C5-0793-1A040E2B67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6DBD4-F93B-4565-8E03-43544369C15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C5AC20B-37A2-7616-F3EB-0370DAF124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C01BB62A-0832-90B3-735C-62BDAD6F9E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41988" name="Slide Number Placeholder 3">
            <a:extLst>
              <a:ext uri="{FF2B5EF4-FFF2-40B4-BE49-F238E27FC236}">
                <a16:creationId xmlns:a16="http://schemas.microsoft.com/office/drawing/2014/main" id="{6DD68F3F-485B-8ED4-A95D-CFB9C1E4C9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82BE86-A17E-4B65-91DD-407EC63D989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DB38000A-F362-3C51-B635-73604F560F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25AC7855-22C0-3C22-0332-573C853750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Slide Number Placeholder 3">
            <a:extLst>
              <a:ext uri="{FF2B5EF4-FFF2-40B4-BE49-F238E27FC236}">
                <a16:creationId xmlns:a16="http://schemas.microsoft.com/office/drawing/2014/main" id="{3F4E47B7-1D83-2567-7B7F-9F3A70D18D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7EFC8B-BD38-4A6A-A610-F8686873129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0E7EEC22-EF55-1E1E-4B75-5FB093994F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BF443C06-4BAA-80B9-AB3E-0FFF151C1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46084" name="Slide Number Placeholder 3">
            <a:extLst>
              <a:ext uri="{FF2B5EF4-FFF2-40B4-BE49-F238E27FC236}">
                <a16:creationId xmlns:a16="http://schemas.microsoft.com/office/drawing/2014/main" id="{9BEA4DC8-1C0C-C34F-600C-75A35F3585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A1ED0E-24AA-4FBE-B9EC-EF0497A3104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7BB526F6-5322-077A-88AB-7E4F63FD14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00FF884E-7F87-BE84-205D-CE13EBC473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48132" name="Slide Number Placeholder 3">
            <a:extLst>
              <a:ext uri="{FF2B5EF4-FFF2-40B4-BE49-F238E27FC236}">
                <a16:creationId xmlns:a16="http://schemas.microsoft.com/office/drawing/2014/main" id="{76619B2B-E43D-E0DD-4EC9-6BAFCD2F13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6C8AB0-C636-4124-B035-B473A45F65B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977BC1F-242F-7026-C600-57B0596DC6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13310C54-F35D-DEC5-818D-388E3D5D56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54276" name="Slide Number Placeholder 3">
            <a:extLst>
              <a:ext uri="{FF2B5EF4-FFF2-40B4-BE49-F238E27FC236}">
                <a16:creationId xmlns:a16="http://schemas.microsoft.com/office/drawing/2014/main" id="{57C4B7F1-B8BE-375A-8CEA-681C15AA2C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3877A9-CDCC-4261-93E1-1FE132F683D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EB940792-ADA7-C142-2560-8D5B585E2A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4240C469-2172-329F-7CA6-56DB631E37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56324" name="Slide Number Placeholder 3">
            <a:extLst>
              <a:ext uri="{FF2B5EF4-FFF2-40B4-BE49-F238E27FC236}">
                <a16:creationId xmlns:a16="http://schemas.microsoft.com/office/drawing/2014/main" id="{0AAC7E27-5FE1-C7D3-3C68-4BB15F8A06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727CE7-9F9E-4DF1-AD40-35E62C83F1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87A8BF7A-9A95-B854-1F20-440C63A445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30CF3BD4-66DD-067B-5EB2-41A238C127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7412" name="Slide Number Placeholder 3">
            <a:extLst>
              <a:ext uri="{FF2B5EF4-FFF2-40B4-BE49-F238E27FC236}">
                <a16:creationId xmlns:a16="http://schemas.microsoft.com/office/drawing/2014/main" id="{BFD776AD-2EA0-99EC-F3C0-79A0122F788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B4446A-F866-4A64-9AEC-0CAD1855C6D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187AAE3-C463-5770-C0F2-5599AB6B96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96A06BC3-385D-0B8C-EB89-F782FCF31E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58372" name="Slide Number Placeholder 3">
            <a:extLst>
              <a:ext uri="{FF2B5EF4-FFF2-40B4-BE49-F238E27FC236}">
                <a16:creationId xmlns:a16="http://schemas.microsoft.com/office/drawing/2014/main" id="{C2EA38C8-494C-3AF4-EC50-B07D6D443D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5EB5FB-D2DA-4E2B-A656-B227E83B6CF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732312F2-84D2-2F21-28DA-11AD920521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E6BB632D-A2D2-01EF-2C72-C34DD32037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60420" name="Slide Number Placeholder 3">
            <a:extLst>
              <a:ext uri="{FF2B5EF4-FFF2-40B4-BE49-F238E27FC236}">
                <a16:creationId xmlns:a16="http://schemas.microsoft.com/office/drawing/2014/main" id="{15D0E448-AE37-5E13-F52A-7EFA52548E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9D04F8-24E8-4A47-B71F-DA17645E116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B500D581-BAE5-974F-CFF8-8ADCBCAA6B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88046986-8F76-68A3-27D9-479A7292E0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62468" name="Slide Number Placeholder 3">
            <a:extLst>
              <a:ext uri="{FF2B5EF4-FFF2-40B4-BE49-F238E27FC236}">
                <a16:creationId xmlns:a16="http://schemas.microsoft.com/office/drawing/2014/main" id="{A3290F7C-57E0-81EE-CB9C-AA667CC58B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BAF16E-FADA-4479-A959-2F0C9C7AA3F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26">
            <a:extLst>
              <a:ext uri="{FF2B5EF4-FFF2-40B4-BE49-F238E27FC236}">
                <a16:creationId xmlns:a16="http://schemas.microsoft.com/office/drawing/2014/main" id="{D77A670B-6016-4DDD-2207-AD82B0D77EF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1027">
            <a:extLst>
              <a:ext uri="{FF2B5EF4-FFF2-40B4-BE49-F238E27FC236}">
                <a16:creationId xmlns:a16="http://schemas.microsoft.com/office/drawing/2014/main" id="{39E1EBA3-EEC9-1DE7-60EC-6175F13AC8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880BB105-AD33-D520-32B2-8B3B4B1EAF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3573B24-50E2-0C12-8682-E4701BE3B0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66564" name="Slide Number Placeholder 3">
            <a:extLst>
              <a:ext uri="{FF2B5EF4-FFF2-40B4-BE49-F238E27FC236}">
                <a16:creationId xmlns:a16="http://schemas.microsoft.com/office/drawing/2014/main" id="{69758F52-2E7D-AAE6-8EA1-4A5817A938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33DA14-5A73-4466-89BA-E1A26D719E4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328C86E9-B3E1-348C-45C3-01DEE0DFD8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9C57BB76-7A12-ABC4-D9F0-43D27A216C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50180" name="Slide Number Placeholder 3">
            <a:extLst>
              <a:ext uri="{FF2B5EF4-FFF2-40B4-BE49-F238E27FC236}">
                <a16:creationId xmlns:a16="http://schemas.microsoft.com/office/drawing/2014/main" id="{23A4EBE5-57EC-F822-59B7-9CE71F6695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6EC6CD-5AD0-486C-A302-282FB88F448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E56D03F4-42C7-2427-E808-D64F9E2E61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48EED7B2-8657-70C3-9609-116DDDA0B3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68612" name="Slide Number Placeholder 3">
            <a:extLst>
              <a:ext uri="{FF2B5EF4-FFF2-40B4-BE49-F238E27FC236}">
                <a16:creationId xmlns:a16="http://schemas.microsoft.com/office/drawing/2014/main" id="{D1E2C7A4-5EBB-C372-7275-105BE7EE2D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F4E1BF-2767-4346-AB12-4CD54704675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72F1766-B04D-71D0-03CE-BA32E72DE6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76931323-C600-C6C8-4363-641543B896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70660" name="Slide Number Placeholder 3">
            <a:extLst>
              <a:ext uri="{FF2B5EF4-FFF2-40B4-BE49-F238E27FC236}">
                <a16:creationId xmlns:a16="http://schemas.microsoft.com/office/drawing/2014/main" id="{A2488065-7F54-1D43-3E7E-5C2AD36272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026F96-0302-4081-A43D-5E48523A234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A03BF828-4A3D-10E0-D432-07F11443C9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CF1255CD-2F2A-4401-AD6A-7D1C852970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72708" name="Slide Number Placeholder 3">
            <a:extLst>
              <a:ext uri="{FF2B5EF4-FFF2-40B4-BE49-F238E27FC236}">
                <a16:creationId xmlns:a16="http://schemas.microsoft.com/office/drawing/2014/main" id="{1FFD2B2F-C91C-EF0C-86D3-DF422F3845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33BA6D-2A28-439C-AC91-07BFDB8EBD4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826713C9-F015-3429-9D95-486FC6F677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D118E149-965C-4E07-EE39-421750084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74756" name="Slide Number Placeholder 3">
            <a:extLst>
              <a:ext uri="{FF2B5EF4-FFF2-40B4-BE49-F238E27FC236}">
                <a16:creationId xmlns:a16="http://schemas.microsoft.com/office/drawing/2014/main" id="{1B610F30-7D7F-D7F7-EFBB-6376D50B65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9049E1-17E8-492E-B617-6840CFE9B3F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4393A30-D573-D176-1756-BBE8B0CD8B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48E2CCC8-CDD1-3749-41D4-CC3A454691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9460" name="Slide Number Placeholder 3">
            <a:extLst>
              <a:ext uri="{FF2B5EF4-FFF2-40B4-BE49-F238E27FC236}">
                <a16:creationId xmlns:a16="http://schemas.microsoft.com/office/drawing/2014/main" id="{F5F8CF31-A1BD-7EA7-D4A1-ABF3F518C3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E163DD-28B8-4F71-91F7-A6E067B4C58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DF006414-BFC3-29AE-ABFD-3AC8B25A48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DF1109AF-AC88-0669-A4AE-18EBBD8A1C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76804" name="Slide Number Placeholder 3">
            <a:extLst>
              <a:ext uri="{FF2B5EF4-FFF2-40B4-BE49-F238E27FC236}">
                <a16:creationId xmlns:a16="http://schemas.microsoft.com/office/drawing/2014/main" id="{45D6E8EC-93B3-56B2-C490-0D9A9F4437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5A6CA5-E8D8-411F-86F0-E5D6FCE7B36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a:extLst>
              <a:ext uri="{FF2B5EF4-FFF2-40B4-BE49-F238E27FC236}">
                <a16:creationId xmlns:a16="http://schemas.microsoft.com/office/drawing/2014/main" id="{D1A6751A-447E-01CF-F452-9FB61E275DA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1027">
            <a:extLst>
              <a:ext uri="{FF2B5EF4-FFF2-40B4-BE49-F238E27FC236}">
                <a16:creationId xmlns:a16="http://schemas.microsoft.com/office/drawing/2014/main" id="{242908DA-C42A-056A-8DD5-33F3FA7240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FF019EC0-CEB6-CC31-65F2-3C00326F10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328676EE-B93F-AB67-07B9-E0D7038F01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80900" name="Slide Number Placeholder 3">
            <a:extLst>
              <a:ext uri="{FF2B5EF4-FFF2-40B4-BE49-F238E27FC236}">
                <a16:creationId xmlns:a16="http://schemas.microsoft.com/office/drawing/2014/main" id="{6E57B5A1-D44B-EC06-EFC6-7CA1420A03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6B82A9-A5D8-4F8B-8135-F8DF5ABF0BC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26D77D5C-2617-E4FE-D575-05CBB612D4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0C17DB3E-A6EB-2406-CFE3-49D76482B6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82948" name="Slide Number Placeholder 3">
            <a:extLst>
              <a:ext uri="{FF2B5EF4-FFF2-40B4-BE49-F238E27FC236}">
                <a16:creationId xmlns:a16="http://schemas.microsoft.com/office/drawing/2014/main" id="{9E9FA5B3-3F8C-58E5-75A2-A50F858D96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C20F2-6B90-4C99-B5CB-E39EC18BB0D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A7F7836-AAA4-B207-36A2-E58EC54614F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F26A47E7-AC28-8783-EFF2-8356ABAE9B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1006ED28-55CB-DEF0-D30A-E4A43AC421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075A1017-260F-C0D7-48A7-95C9F77D08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87044" name="Slide Number Placeholder 3">
            <a:extLst>
              <a:ext uri="{FF2B5EF4-FFF2-40B4-BE49-F238E27FC236}">
                <a16:creationId xmlns:a16="http://schemas.microsoft.com/office/drawing/2014/main" id="{3EBA171E-45F3-43E9-E177-0EED58EF1A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7FB7E-529C-4D8A-A031-8073F6AF461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a:extLst>
              <a:ext uri="{FF2B5EF4-FFF2-40B4-BE49-F238E27FC236}">
                <a16:creationId xmlns:a16="http://schemas.microsoft.com/office/drawing/2014/main" id="{1E27E65D-F5BA-57F6-7302-FA0BC064EFE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1027">
            <a:extLst>
              <a:ext uri="{FF2B5EF4-FFF2-40B4-BE49-F238E27FC236}">
                <a16:creationId xmlns:a16="http://schemas.microsoft.com/office/drawing/2014/main" id="{19650CA6-7640-B2E3-6785-FFDC3F5D6E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5AE1CA89-3CF2-B763-4FFC-44BBE442A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12D90154-342B-C629-D0BA-4A67D28352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91140" name="Slide Number Placeholder 3">
            <a:extLst>
              <a:ext uri="{FF2B5EF4-FFF2-40B4-BE49-F238E27FC236}">
                <a16:creationId xmlns:a16="http://schemas.microsoft.com/office/drawing/2014/main" id="{D176FB24-258A-A51D-A10E-A14F5AE2A8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84ADDA-DC0B-4CAA-ADF7-87A8E614BDB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a:extLst>
              <a:ext uri="{FF2B5EF4-FFF2-40B4-BE49-F238E27FC236}">
                <a16:creationId xmlns:a16="http://schemas.microsoft.com/office/drawing/2014/main" id="{C81B4088-8F7E-3398-66F4-F2C2561C92C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1027">
            <a:extLst>
              <a:ext uri="{FF2B5EF4-FFF2-40B4-BE49-F238E27FC236}">
                <a16:creationId xmlns:a16="http://schemas.microsoft.com/office/drawing/2014/main" id="{397319C2-F909-848D-918E-73F48AF57B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7CA5E214-B273-8D7F-0EBE-8B68E4AC7A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0D40ADA5-BF8F-5F1E-2FED-59250F942D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95236" name="Slide Number Placeholder 3">
            <a:extLst>
              <a:ext uri="{FF2B5EF4-FFF2-40B4-BE49-F238E27FC236}">
                <a16:creationId xmlns:a16="http://schemas.microsoft.com/office/drawing/2014/main" id="{991715C7-7253-6BF3-7931-44109B4264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691E7B-CDB1-493B-9545-83CD8994E99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DFC2C3F-EBCE-4491-8D71-06E67D1C16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44908FE5-4DE9-61F8-1F94-2494DE3FD0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21508" name="Slide Number Placeholder 3">
            <a:extLst>
              <a:ext uri="{FF2B5EF4-FFF2-40B4-BE49-F238E27FC236}">
                <a16:creationId xmlns:a16="http://schemas.microsoft.com/office/drawing/2014/main" id="{E5AA8532-5726-36C9-1C7D-37FC4E5FA6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F1D449-C895-470A-8D86-C245EDD0E5B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5DCF3962-5EF4-3E91-8F9C-7F5F8C3E37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B53167BE-41D1-2077-86C9-7EB30B1B56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97284" name="Slide Number Placeholder 3">
            <a:extLst>
              <a:ext uri="{FF2B5EF4-FFF2-40B4-BE49-F238E27FC236}">
                <a16:creationId xmlns:a16="http://schemas.microsoft.com/office/drawing/2014/main" id="{E1766100-E3D7-F1DA-416B-98959CCBBA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74D0F-F4D2-429D-97E2-AD76953638D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AD1373D5-D8B7-176F-5D12-943BE26061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0853D9D1-6D38-6188-D94F-43F538D2B3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99332" name="Slide Number Placeholder 3">
            <a:extLst>
              <a:ext uri="{FF2B5EF4-FFF2-40B4-BE49-F238E27FC236}">
                <a16:creationId xmlns:a16="http://schemas.microsoft.com/office/drawing/2014/main" id="{C9B7BA96-976D-9A6B-3A0C-C499712714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07F74F-F05B-4EC3-BB20-21FDE8041D0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26">
            <a:extLst>
              <a:ext uri="{FF2B5EF4-FFF2-40B4-BE49-F238E27FC236}">
                <a16:creationId xmlns:a16="http://schemas.microsoft.com/office/drawing/2014/main" id="{BE97E0BE-723A-0BC8-489F-A269B103AC6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1027">
            <a:extLst>
              <a:ext uri="{FF2B5EF4-FFF2-40B4-BE49-F238E27FC236}">
                <a16:creationId xmlns:a16="http://schemas.microsoft.com/office/drawing/2014/main" id="{D63A308D-C93F-AC4F-1B62-3C17820805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03AFE17F-AE85-5196-D649-56992DA666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BC1567F7-1308-5886-5122-F25DE70848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03428" name="Slide Number Placeholder 3">
            <a:extLst>
              <a:ext uri="{FF2B5EF4-FFF2-40B4-BE49-F238E27FC236}">
                <a16:creationId xmlns:a16="http://schemas.microsoft.com/office/drawing/2014/main" id="{305666DD-8BD5-6590-6A52-779D36F0E0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5A8EAF-729D-40BF-A2EF-2B022F7AFF1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a:extLst>
              <a:ext uri="{FF2B5EF4-FFF2-40B4-BE49-F238E27FC236}">
                <a16:creationId xmlns:a16="http://schemas.microsoft.com/office/drawing/2014/main" id="{1704331F-0888-A48E-ACF8-9846785BB06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1027">
            <a:extLst>
              <a:ext uri="{FF2B5EF4-FFF2-40B4-BE49-F238E27FC236}">
                <a16:creationId xmlns:a16="http://schemas.microsoft.com/office/drawing/2014/main" id="{0777BAD0-1CE7-3510-93F6-A283A8BF2D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6275C8B6-D810-0E15-219B-413F14CFC3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BC59123C-0EFD-36AB-DA5D-6CF36942FB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07524" name="Slide Number Placeholder 3">
            <a:extLst>
              <a:ext uri="{FF2B5EF4-FFF2-40B4-BE49-F238E27FC236}">
                <a16:creationId xmlns:a16="http://schemas.microsoft.com/office/drawing/2014/main" id="{33871D84-ED29-70A3-3AF8-D87BCEBC20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7F7425-463C-4AA0-82CB-664866930AE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026">
            <a:extLst>
              <a:ext uri="{FF2B5EF4-FFF2-40B4-BE49-F238E27FC236}">
                <a16:creationId xmlns:a16="http://schemas.microsoft.com/office/drawing/2014/main" id="{2AFFC3F3-BAF1-501E-0E7D-D2D430B18F2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1027">
            <a:extLst>
              <a:ext uri="{FF2B5EF4-FFF2-40B4-BE49-F238E27FC236}">
                <a16:creationId xmlns:a16="http://schemas.microsoft.com/office/drawing/2014/main" id="{EF94DD6A-E0F9-8F22-0B52-F7749DF853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0BFCB501-7C43-DD17-66D9-F317BC3419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4C1FFDEB-E75F-176E-96F3-10A0C9FD1E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11620" name="Slide Number Placeholder 3">
            <a:extLst>
              <a:ext uri="{FF2B5EF4-FFF2-40B4-BE49-F238E27FC236}">
                <a16:creationId xmlns:a16="http://schemas.microsoft.com/office/drawing/2014/main" id="{42B2915E-8A99-88FA-4938-A35B1D382B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BBEB01-7ED7-4712-910F-EF2FF972198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152763FB-5260-4BCF-7EFF-CE874F3CB9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35D77EB3-4AA5-D158-9327-A7DE0F1ACB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13668" name="Slide Number Placeholder 3">
            <a:extLst>
              <a:ext uri="{FF2B5EF4-FFF2-40B4-BE49-F238E27FC236}">
                <a16:creationId xmlns:a16="http://schemas.microsoft.com/office/drawing/2014/main" id="{C4610BDF-F3CE-98FD-9FE9-ED8E1D10AF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671ABA-150C-41D2-9737-532924809CA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026">
            <a:extLst>
              <a:ext uri="{FF2B5EF4-FFF2-40B4-BE49-F238E27FC236}">
                <a16:creationId xmlns:a16="http://schemas.microsoft.com/office/drawing/2014/main" id="{CF78AEEE-6A64-F30C-631A-FC2C24B15D6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1027">
            <a:extLst>
              <a:ext uri="{FF2B5EF4-FFF2-40B4-BE49-F238E27FC236}">
                <a16:creationId xmlns:a16="http://schemas.microsoft.com/office/drawing/2014/main" id="{7D42BA6D-8966-BAC1-F753-4CE5B33E23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76A6F84-E320-6E87-3E94-15E3F465F3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7D20FD4D-227C-D3F4-A9E3-ED592E47FC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23556" name="Slide Number Placeholder 3">
            <a:extLst>
              <a:ext uri="{FF2B5EF4-FFF2-40B4-BE49-F238E27FC236}">
                <a16:creationId xmlns:a16="http://schemas.microsoft.com/office/drawing/2014/main" id="{2B3D281A-FCC7-BDB8-4476-19849911B5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8CA929-985F-4D42-A8DE-A731AFE4E5F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E56D03F4-42C7-2427-E808-D64F9E2E61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48EED7B2-8657-70C3-9609-116DDDA0B3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68612" name="Slide Number Placeholder 3">
            <a:extLst>
              <a:ext uri="{FF2B5EF4-FFF2-40B4-BE49-F238E27FC236}">
                <a16:creationId xmlns:a16="http://schemas.microsoft.com/office/drawing/2014/main" id="{D1E2C7A4-5EBB-C372-7275-105BE7EE2D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F4E1BF-2767-4346-AB12-4CD54704675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72F1766-B04D-71D0-03CE-BA32E72DE6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76931323-C600-C6C8-4363-641543B896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70660" name="Slide Number Placeholder 3">
            <a:extLst>
              <a:ext uri="{FF2B5EF4-FFF2-40B4-BE49-F238E27FC236}">
                <a16:creationId xmlns:a16="http://schemas.microsoft.com/office/drawing/2014/main" id="{A2488065-7F54-1D43-3E7E-5C2AD36272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026F96-0302-4081-A43D-5E48523A234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A03BF828-4A3D-10E0-D432-07F11443C9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CF1255CD-2F2A-4401-AD6A-7D1C852970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72708" name="Slide Number Placeholder 3">
            <a:extLst>
              <a:ext uri="{FF2B5EF4-FFF2-40B4-BE49-F238E27FC236}">
                <a16:creationId xmlns:a16="http://schemas.microsoft.com/office/drawing/2014/main" id="{1FFD2B2F-C91C-EF0C-86D3-DF422F3845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33BA6D-2A28-439C-AC91-07BFDB8EBD4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826713C9-F015-3429-9D95-486FC6F677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D118E149-965C-4E07-EE39-421750084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74756" name="Slide Number Placeholder 3">
            <a:extLst>
              <a:ext uri="{FF2B5EF4-FFF2-40B4-BE49-F238E27FC236}">
                <a16:creationId xmlns:a16="http://schemas.microsoft.com/office/drawing/2014/main" id="{1B610F30-7D7F-D7F7-EFBB-6376D50B65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9049E1-17E8-492E-B617-6840CFE9B3F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DF006414-BFC3-29AE-ABFD-3AC8B25A48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DF1109AF-AC88-0669-A4AE-18EBBD8A1C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76804" name="Slide Number Placeholder 3">
            <a:extLst>
              <a:ext uri="{FF2B5EF4-FFF2-40B4-BE49-F238E27FC236}">
                <a16:creationId xmlns:a16="http://schemas.microsoft.com/office/drawing/2014/main" id="{45D6E8EC-93B3-56B2-C490-0D9A9F4437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5A6CA5-E8D8-411F-86F0-E5D6FCE7B36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a:extLst>
              <a:ext uri="{FF2B5EF4-FFF2-40B4-BE49-F238E27FC236}">
                <a16:creationId xmlns:a16="http://schemas.microsoft.com/office/drawing/2014/main" id="{D1A6751A-447E-01CF-F452-9FB61E275DA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1027">
            <a:extLst>
              <a:ext uri="{FF2B5EF4-FFF2-40B4-BE49-F238E27FC236}">
                <a16:creationId xmlns:a16="http://schemas.microsoft.com/office/drawing/2014/main" id="{242908DA-C42A-056A-8DD5-33F3FA7240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FF019EC0-CEB6-CC31-65F2-3C00326F10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328676EE-B93F-AB67-07B9-E0D7038F01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80900" name="Slide Number Placeholder 3">
            <a:extLst>
              <a:ext uri="{FF2B5EF4-FFF2-40B4-BE49-F238E27FC236}">
                <a16:creationId xmlns:a16="http://schemas.microsoft.com/office/drawing/2014/main" id="{6E57B5A1-D44B-EC06-EFC6-7CA1420A03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6B82A9-A5D8-4F8B-8135-F8DF5ABF0BC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26D77D5C-2617-E4FE-D575-05CBB612D4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0C17DB3E-A6EB-2406-CFE3-49D76482B6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82948" name="Slide Number Placeholder 3">
            <a:extLst>
              <a:ext uri="{FF2B5EF4-FFF2-40B4-BE49-F238E27FC236}">
                <a16:creationId xmlns:a16="http://schemas.microsoft.com/office/drawing/2014/main" id="{9E9FA5B3-3F8C-58E5-75A2-A50F858D96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C20F2-6B90-4C99-B5CB-E39EC18BB0D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A7F7836-AAA4-B207-36A2-E58EC54614F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F26A47E7-AC28-8783-EFF2-8356ABAE9B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1006ED28-55CB-DEF0-D30A-E4A43AC421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075A1017-260F-C0D7-48A7-95C9F77D08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87044" name="Slide Number Placeholder 3">
            <a:extLst>
              <a:ext uri="{FF2B5EF4-FFF2-40B4-BE49-F238E27FC236}">
                <a16:creationId xmlns:a16="http://schemas.microsoft.com/office/drawing/2014/main" id="{3EBA171E-45F3-43E9-E177-0EED58EF1A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7FB7E-529C-4D8A-A031-8073F6AF461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CE956267-C301-FFF0-85D4-BC6919C4A5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4DB340F6-7277-A9D7-0EEB-3C6C8C0DF4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25604" name="Slide Number Placeholder 3">
            <a:extLst>
              <a:ext uri="{FF2B5EF4-FFF2-40B4-BE49-F238E27FC236}">
                <a16:creationId xmlns:a16="http://schemas.microsoft.com/office/drawing/2014/main" id="{A0E13FFB-259B-46E3-028E-6C244ADE4C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7275B3-28A7-49E7-B7CE-80E886E1782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a:extLst>
              <a:ext uri="{FF2B5EF4-FFF2-40B4-BE49-F238E27FC236}">
                <a16:creationId xmlns:a16="http://schemas.microsoft.com/office/drawing/2014/main" id="{1E27E65D-F5BA-57F6-7302-FA0BC064EFE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1027">
            <a:extLst>
              <a:ext uri="{FF2B5EF4-FFF2-40B4-BE49-F238E27FC236}">
                <a16:creationId xmlns:a16="http://schemas.microsoft.com/office/drawing/2014/main" id="{19650CA6-7640-B2E3-6785-FFDC3F5D6E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5AE1CA89-3CF2-B763-4FFC-44BBE442A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12D90154-342B-C629-D0BA-4A67D28352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91140" name="Slide Number Placeholder 3">
            <a:extLst>
              <a:ext uri="{FF2B5EF4-FFF2-40B4-BE49-F238E27FC236}">
                <a16:creationId xmlns:a16="http://schemas.microsoft.com/office/drawing/2014/main" id="{D176FB24-258A-A51D-A10E-A14F5AE2A8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84ADDA-DC0B-4CAA-ADF7-87A8E614BDB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a:extLst>
              <a:ext uri="{FF2B5EF4-FFF2-40B4-BE49-F238E27FC236}">
                <a16:creationId xmlns:a16="http://schemas.microsoft.com/office/drawing/2014/main" id="{C81B4088-8F7E-3398-66F4-F2C2561C92C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1027">
            <a:extLst>
              <a:ext uri="{FF2B5EF4-FFF2-40B4-BE49-F238E27FC236}">
                <a16:creationId xmlns:a16="http://schemas.microsoft.com/office/drawing/2014/main" id="{397319C2-F909-848D-918E-73F48AF57B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7CA5E214-B273-8D7F-0EBE-8B68E4AC7A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0D40ADA5-BF8F-5F1E-2FED-59250F942D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95236" name="Slide Number Placeholder 3">
            <a:extLst>
              <a:ext uri="{FF2B5EF4-FFF2-40B4-BE49-F238E27FC236}">
                <a16:creationId xmlns:a16="http://schemas.microsoft.com/office/drawing/2014/main" id="{991715C7-7253-6BF3-7931-44109B4264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691E7B-CDB1-493B-9545-83CD8994E99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5DCF3962-5EF4-3E91-8F9C-7F5F8C3E37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B53167BE-41D1-2077-86C9-7EB30B1B56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97284" name="Slide Number Placeholder 3">
            <a:extLst>
              <a:ext uri="{FF2B5EF4-FFF2-40B4-BE49-F238E27FC236}">
                <a16:creationId xmlns:a16="http://schemas.microsoft.com/office/drawing/2014/main" id="{E1766100-E3D7-F1DA-416B-98959CCBBA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74D0F-F4D2-429D-97E2-AD76953638D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AD1373D5-D8B7-176F-5D12-943BE26061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0853D9D1-6D38-6188-D94F-43F538D2B3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99332" name="Slide Number Placeholder 3">
            <a:extLst>
              <a:ext uri="{FF2B5EF4-FFF2-40B4-BE49-F238E27FC236}">
                <a16:creationId xmlns:a16="http://schemas.microsoft.com/office/drawing/2014/main" id="{C9B7BA96-976D-9A6B-3A0C-C499712714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07F74F-F05B-4EC3-BB20-21FDE8041D0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26">
            <a:extLst>
              <a:ext uri="{FF2B5EF4-FFF2-40B4-BE49-F238E27FC236}">
                <a16:creationId xmlns:a16="http://schemas.microsoft.com/office/drawing/2014/main" id="{BE97E0BE-723A-0BC8-489F-A269B103AC6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1027">
            <a:extLst>
              <a:ext uri="{FF2B5EF4-FFF2-40B4-BE49-F238E27FC236}">
                <a16:creationId xmlns:a16="http://schemas.microsoft.com/office/drawing/2014/main" id="{D63A308D-C93F-AC4F-1B62-3C17820805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03AFE17F-AE85-5196-D649-56992DA666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BC1567F7-1308-5886-5122-F25DE70848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03428" name="Slide Number Placeholder 3">
            <a:extLst>
              <a:ext uri="{FF2B5EF4-FFF2-40B4-BE49-F238E27FC236}">
                <a16:creationId xmlns:a16="http://schemas.microsoft.com/office/drawing/2014/main" id="{305666DD-8BD5-6590-6A52-779D36F0E0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5A8EAF-729D-40BF-A2EF-2B022F7AFF1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a:extLst>
              <a:ext uri="{FF2B5EF4-FFF2-40B4-BE49-F238E27FC236}">
                <a16:creationId xmlns:a16="http://schemas.microsoft.com/office/drawing/2014/main" id="{1704331F-0888-A48E-ACF8-9846785BB06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1027">
            <a:extLst>
              <a:ext uri="{FF2B5EF4-FFF2-40B4-BE49-F238E27FC236}">
                <a16:creationId xmlns:a16="http://schemas.microsoft.com/office/drawing/2014/main" id="{0777BAD0-1CE7-3510-93F6-A283A8BF2D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6275C8B6-D810-0E15-219B-413F14CFC3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BC59123C-0EFD-36AB-DA5D-6CF36942FB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07524" name="Slide Number Placeholder 3">
            <a:extLst>
              <a:ext uri="{FF2B5EF4-FFF2-40B4-BE49-F238E27FC236}">
                <a16:creationId xmlns:a16="http://schemas.microsoft.com/office/drawing/2014/main" id="{33871D84-ED29-70A3-3AF8-D87BCEBC20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7F7425-463C-4AA0-82CB-664866930AE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009B265-2D40-A8D4-69BC-D69433DB67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1725558E-B858-4BB3-3464-A1C84C7B27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27652" name="Slide Number Placeholder 3">
            <a:extLst>
              <a:ext uri="{FF2B5EF4-FFF2-40B4-BE49-F238E27FC236}">
                <a16:creationId xmlns:a16="http://schemas.microsoft.com/office/drawing/2014/main" id="{A8840C62-19B6-FD89-142D-45212BA556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5D7E0D-CF60-4381-AEAF-8A966CE0F80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026">
            <a:extLst>
              <a:ext uri="{FF2B5EF4-FFF2-40B4-BE49-F238E27FC236}">
                <a16:creationId xmlns:a16="http://schemas.microsoft.com/office/drawing/2014/main" id="{2AFFC3F3-BAF1-501E-0E7D-D2D430B18F2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1027">
            <a:extLst>
              <a:ext uri="{FF2B5EF4-FFF2-40B4-BE49-F238E27FC236}">
                <a16:creationId xmlns:a16="http://schemas.microsoft.com/office/drawing/2014/main" id="{EF94DD6A-E0F9-8F22-0B52-F7749DF853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0BFCB501-7C43-DD17-66D9-F317BC3419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4C1FFDEB-E75F-176E-96F3-10A0C9FD1E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11620" name="Slide Number Placeholder 3">
            <a:extLst>
              <a:ext uri="{FF2B5EF4-FFF2-40B4-BE49-F238E27FC236}">
                <a16:creationId xmlns:a16="http://schemas.microsoft.com/office/drawing/2014/main" id="{42B2915E-8A99-88FA-4938-A35B1D382B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BBEB01-7ED7-4712-910F-EF2FF972198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152763FB-5260-4BCF-7EFF-CE874F3CB9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35D77EB3-4AA5-D158-9327-A7DE0F1ACB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13668" name="Slide Number Placeholder 3">
            <a:extLst>
              <a:ext uri="{FF2B5EF4-FFF2-40B4-BE49-F238E27FC236}">
                <a16:creationId xmlns:a16="http://schemas.microsoft.com/office/drawing/2014/main" id="{C4610BDF-F3CE-98FD-9FE9-ED8E1D10AF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671ABA-150C-41D2-9737-532924809CA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026">
            <a:extLst>
              <a:ext uri="{FF2B5EF4-FFF2-40B4-BE49-F238E27FC236}">
                <a16:creationId xmlns:a16="http://schemas.microsoft.com/office/drawing/2014/main" id="{CF78AEEE-6A64-F30C-631A-FC2C24B15D6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1027">
            <a:extLst>
              <a:ext uri="{FF2B5EF4-FFF2-40B4-BE49-F238E27FC236}">
                <a16:creationId xmlns:a16="http://schemas.microsoft.com/office/drawing/2014/main" id="{7D42BA6D-8966-BAC1-F753-4CE5B33E23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2805B930-BB45-9B41-DBF3-9DCB8D3E5A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AC7BD108-D292-0D53-F65C-AF7706069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17764" name="Slide Number Placeholder 3">
            <a:extLst>
              <a:ext uri="{FF2B5EF4-FFF2-40B4-BE49-F238E27FC236}">
                <a16:creationId xmlns:a16="http://schemas.microsoft.com/office/drawing/2014/main" id="{9B6B6F62-5845-0E00-5B3F-FC81B26249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90EF0E-8CCA-42FF-A36B-2C8A630449F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A0362172-1008-5A48-488F-A8A909029B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182C18E3-025B-01CD-FC64-9D82373763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19812" name="Slide Number Placeholder 3">
            <a:extLst>
              <a:ext uri="{FF2B5EF4-FFF2-40B4-BE49-F238E27FC236}">
                <a16:creationId xmlns:a16="http://schemas.microsoft.com/office/drawing/2014/main" id="{BA1D6E4C-109C-855E-88EE-699131C50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F005B9-5AB5-4E21-842B-59C504E9EF7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762FB10E-19D7-33FD-FEB6-1C437FF708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2177670A-BF21-61AE-5FA9-3A5A30BFFC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21860" name="Slide Number Placeholder 3">
            <a:extLst>
              <a:ext uri="{FF2B5EF4-FFF2-40B4-BE49-F238E27FC236}">
                <a16:creationId xmlns:a16="http://schemas.microsoft.com/office/drawing/2014/main" id="{860516AC-58D3-3F73-A3D1-D6372D2FC0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7267E0-BE68-48D0-AC45-2907E5A160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22C1FF7E-E71E-79F1-255E-74C4CBCEFF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14437934-3A17-B8F1-F825-C6D306612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23908" name="Slide Number Placeholder 3">
            <a:extLst>
              <a:ext uri="{FF2B5EF4-FFF2-40B4-BE49-F238E27FC236}">
                <a16:creationId xmlns:a16="http://schemas.microsoft.com/office/drawing/2014/main" id="{445C230B-A195-D117-4460-D4E4A13A22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2F4A78-CA28-46E7-93B3-F663377B38F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26">
            <a:extLst>
              <a:ext uri="{FF2B5EF4-FFF2-40B4-BE49-F238E27FC236}">
                <a16:creationId xmlns:a16="http://schemas.microsoft.com/office/drawing/2014/main" id="{F07056D1-78EE-083D-7507-3AC22033BDC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1027">
            <a:extLst>
              <a:ext uri="{FF2B5EF4-FFF2-40B4-BE49-F238E27FC236}">
                <a16:creationId xmlns:a16="http://schemas.microsoft.com/office/drawing/2014/main" id="{2EEC87B5-6C1C-D945-F1FE-2E80681E6D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2E76D9E9-BF2F-1EF1-C60F-E8B4D38F8C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7FA52E43-A22D-306D-AC2A-E3F01A83C1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28004" name="Slide Number Placeholder 3">
            <a:extLst>
              <a:ext uri="{FF2B5EF4-FFF2-40B4-BE49-F238E27FC236}">
                <a16:creationId xmlns:a16="http://schemas.microsoft.com/office/drawing/2014/main" id="{EAA54C14-CA52-77A7-E7F2-940C4D59D0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08B053-A241-49CC-AC6A-D7E5BBC95FA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F4570C6-E9EC-3F6B-3CB6-644A1617BD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DB5EA312-EC3E-7197-3B14-C9842DD168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29700" name="Slide Number Placeholder 3">
            <a:extLst>
              <a:ext uri="{FF2B5EF4-FFF2-40B4-BE49-F238E27FC236}">
                <a16:creationId xmlns:a16="http://schemas.microsoft.com/office/drawing/2014/main" id="{90B18322-6A42-9206-D4ED-C63F3E6B02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0722F-D2E7-418F-BBAC-3E7EC53337E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C35B53B2-DE2B-29B5-5A64-9DB8C7E119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375C0039-6DE7-78A5-6FE7-95D3907FC9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30052" name="Slide Number Placeholder 3">
            <a:extLst>
              <a:ext uri="{FF2B5EF4-FFF2-40B4-BE49-F238E27FC236}">
                <a16:creationId xmlns:a16="http://schemas.microsoft.com/office/drawing/2014/main" id="{F824C6A5-BDD3-1021-9F68-2B291B39D1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29344D-4B82-42D5-BDDD-4D51153A01C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BCAA9982-7C0F-DDB9-701B-F7DA19CFEF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BB8D7EEF-4161-6BD6-AD41-260F8B1E51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32100" name="Slide Number Placeholder 3">
            <a:extLst>
              <a:ext uri="{FF2B5EF4-FFF2-40B4-BE49-F238E27FC236}">
                <a16:creationId xmlns:a16="http://schemas.microsoft.com/office/drawing/2014/main" id="{522142E0-41C6-044E-D850-2E007D6B15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0F25BC-A830-4E1D-9A3C-A4E7AA7643A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B47897C4-4E3B-3589-28A4-5D9E546807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D3F6B3A8-D82A-928D-4AFC-9C38F538AD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134148" name="Slide Number Placeholder 3">
            <a:extLst>
              <a:ext uri="{FF2B5EF4-FFF2-40B4-BE49-F238E27FC236}">
                <a16:creationId xmlns:a16="http://schemas.microsoft.com/office/drawing/2014/main" id="{E227F711-096B-D9C8-3B0D-48B7CBEFEC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EEE5C2-0CEB-4CAA-B157-278704632C1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a:extLst>
              <a:ext uri="{FF2B5EF4-FFF2-40B4-BE49-F238E27FC236}">
                <a16:creationId xmlns:a16="http://schemas.microsoft.com/office/drawing/2014/main" id="{9FC275D5-2FC9-FF7B-B5AF-B84CEFF404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Notes Placeholder 2">
            <a:extLst>
              <a:ext uri="{FF2B5EF4-FFF2-40B4-BE49-F238E27FC236}">
                <a16:creationId xmlns:a16="http://schemas.microsoft.com/office/drawing/2014/main" id="{695E6993-DF12-AEA8-120C-B778A3796D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61828" name="Slide Number Placeholder 3">
            <a:extLst>
              <a:ext uri="{FF2B5EF4-FFF2-40B4-BE49-F238E27FC236}">
                <a16:creationId xmlns:a16="http://schemas.microsoft.com/office/drawing/2014/main" id="{18938D2E-7C24-D5B6-DF4E-83D9EFFD66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7808B8-F878-4A5C-BBE2-98AED02892A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a:extLst>
              <a:ext uri="{FF2B5EF4-FFF2-40B4-BE49-F238E27FC236}">
                <a16:creationId xmlns:a16="http://schemas.microsoft.com/office/drawing/2014/main" id="{91533A75-E00B-6DA0-7BBF-5F9CFB35A6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5" name="Notes Placeholder 2">
            <a:extLst>
              <a:ext uri="{FF2B5EF4-FFF2-40B4-BE49-F238E27FC236}">
                <a16:creationId xmlns:a16="http://schemas.microsoft.com/office/drawing/2014/main" id="{5C0974E6-C071-6FC0-25F2-9B7114DC32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63876" name="Slide Number Placeholder 3">
            <a:extLst>
              <a:ext uri="{FF2B5EF4-FFF2-40B4-BE49-F238E27FC236}">
                <a16:creationId xmlns:a16="http://schemas.microsoft.com/office/drawing/2014/main" id="{4947A6F9-5A39-4810-5829-7D0C077C3B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3C3F3F-7544-4704-AB31-022F94FBFFD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a:extLst>
              <a:ext uri="{FF2B5EF4-FFF2-40B4-BE49-F238E27FC236}">
                <a16:creationId xmlns:a16="http://schemas.microsoft.com/office/drawing/2014/main" id="{E961B323-C800-AC6E-6ED2-C56E8844C5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3" name="Notes Placeholder 2">
            <a:extLst>
              <a:ext uri="{FF2B5EF4-FFF2-40B4-BE49-F238E27FC236}">
                <a16:creationId xmlns:a16="http://schemas.microsoft.com/office/drawing/2014/main" id="{65471041-08D4-5A0E-6EA3-91A2CD622C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65924" name="Slide Number Placeholder 3">
            <a:extLst>
              <a:ext uri="{FF2B5EF4-FFF2-40B4-BE49-F238E27FC236}">
                <a16:creationId xmlns:a16="http://schemas.microsoft.com/office/drawing/2014/main" id="{2E817C2B-478B-21B8-4B64-EA8AFA711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9AD2D0-4F90-4098-9938-5D12DD480DC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a:extLst>
              <a:ext uri="{FF2B5EF4-FFF2-40B4-BE49-F238E27FC236}">
                <a16:creationId xmlns:a16="http://schemas.microsoft.com/office/drawing/2014/main" id="{04BF679B-ACC5-7A34-A7E9-4E5AF975DF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Notes Placeholder 2">
            <a:extLst>
              <a:ext uri="{FF2B5EF4-FFF2-40B4-BE49-F238E27FC236}">
                <a16:creationId xmlns:a16="http://schemas.microsoft.com/office/drawing/2014/main" id="{3052BD51-A96B-08E4-5913-2F263329D9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67972" name="Slide Number Placeholder 3">
            <a:extLst>
              <a:ext uri="{FF2B5EF4-FFF2-40B4-BE49-F238E27FC236}">
                <a16:creationId xmlns:a16="http://schemas.microsoft.com/office/drawing/2014/main" id="{6363A568-3102-573E-1DAF-9B1D67FD48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14809C-E95E-49C3-9586-90FDE357393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a:extLst>
              <a:ext uri="{FF2B5EF4-FFF2-40B4-BE49-F238E27FC236}">
                <a16:creationId xmlns:a16="http://schemas.microsoft.com/office/drawing/2014/main" id="{5A3A273F-F41E-9F53-51EF-C76780AC78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19" name="Notes Placeholder 2">
            <a:extLst>
              <a:ext uri="{FF2B5EF4-FFF2-40B4-BE49-F238E27FC236}">
                <a16:creationId xmlns:a16="http://schemas.microsoft.com/office/drawing/2014/main" id="{3DD5C5C8-9717-0F09-95CC-76100C71CB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70020" name="Slide Number Placeholder 3">
            <a:extLst>
              <a:ext uri="{FF2B5EF4-FFF2-40B4-BE49-F238E27FC236}">
                <a16:creationId xmlns:a16="http://schemas.microsoft.com/office/drawing/2014/main" id="{16982B41-D9FF-284E-683C-B4A7C38FAD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53CBE1-B5B3-4634-8F5A-074B374E768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a:extLst>
              <a:ext uri="{FF2B5EF4-FFF2-40B4-BE49-F238E27FC236}">
                <a16:creationId xmlns:a16="http://schemas.microsoft.com/office/drawing/2014/main" id="{4FFB92CC-7328-B165-79CD-76F219F92C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7" name="Notes Placeholder 2">
            <a:extLst>
              <a:ext uri="{FF2B5EF4-FFF2-40B4-BE49-F238E27FC236}">
                <a16:creationId xmlns:a16="http://schemas.microsoft.com/office/drawing/2014/main" id="{754D27D6-26CE-6A46-A922-3128528E25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72068" name="Slide Number Placeholder 3">
            <a:extLst>
              <a:ext uri="{FF2B5EF4-FFF2-40B4-BE49-F238E27FC236}">
                <a16:creationId xmlns:a16="http://schemas.microsoft.com/office/drawing/2014/main" id="{19E77FDF-F614-4747-1041-F57EC341C3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9E8DC6-50C9-43A2-82E4-D2C4D7DB204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a:extLst>
              <a:ext uri="{FF2B5EF4-FFF2-40B4-BE49-F238E27FC236}">
                <a16:creationId xmlns:a16="http://schemas.microsoft.com/office/drawing/2014/main" id="{49F0AD08-03A1-1C3A-D2D2-D8A1C8D4AA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5" name="Notes Placeholder 2">
            <a:extLst>
              <a:ext uri="{FF2B5EF4-FFF2-40B4-BE49-F238E27FC236}">
                <a16:creationId xmlns:a16="http://schemas.microsoft.com/office/drawing/2014/main" id="{E416B6F6-D4AE-4FC6-4E6F-BD2B0F3622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74116" name="Slide Number Placeholder 3">
            <a:extLst>
              <a:ext uri="{FF2B5EF4-FFF2-40B4-BE49-F238E27FC236}">
                <a16:creationId xmlns:a16="http://schemas.microsoft.com/office/drawing/2014/main" id="{21AE82EA-E0E8-F8F0-D24B-77DB236AE5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C8B20A-AA5A-420E-89D5-2F20EC4F1D6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E5F7852-65BC-4BDE-06B5-C68764FFD6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56AFA3E5-7C88-34E2-B16D-FB9DCD4044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31748" name="Slide Number Placeholder 3">
            <a:extLst>
              <a:ext uri="{FF2B5EF4-FFF2-40B4-BE49-F238E27FC236}">
                <a16:creationId xmlns:a16="http://schemas.microsoft.com/office/drawing/2014/main" id="{1DBEB939-7E89-F3F0-394E-4334C97D3B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BBFD6-CD05-47B4-98D9-BB21E78E215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a:extLst>
              <a:ext uri="{FF2B5EF4-FFF2-40B4-BE49-F238E27FC236}">
                <a16:creationId xmlns:a16="http://schemas.microsoft.com/office/drawing/2014/main" id="{6EBD6953-BC52-9F05-11CF-9326F15AC2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3" name="Notes Placeholder 2">
            <a:extLst>
              <a:ext uri="{FF2B5EF4-FFF2-40B4-BE49-F238E27FC236}">
                <a16:creationId xmlns:a16="http://schemas.microsoft.com/office/drawing/2014/main" id="{92E67C81-ED68-50AC-DB87-C8F4BC74D5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76164" name="Slide Number Placeholder 3">
            <a:extLst>
              <a:ext uri="{FF2B5EF4-FFF2-40B4-BE49-F238E27FC236}">
                <a16:creationId xmlns:a16="http://schemas.microsoft.com/office/drawing/2014/main" id="{74A488E7-01AF-09E1-35B7-642E1040B6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E27E13-9A40-4EA2-A71B-A31DC6ADC34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Image Placeholder 1">
            <a:extLst>
              <a:ext uri="{FF2B5EF4-FFF2-40B4-BE49-F238E27FC236}">
                <a16:creationId xmlns:a16="http://schemas.microsoft.com/office/drawing/2014/main" id="{CC416745-549F-80F7-7B91-0AF5F63AF9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8211" name="Notes Placeholder 2">
            <a:extLst>
              <a:ext uri="{FF2B5EF4-FFF2-40B4-BE49-F238E27FC236}">
                <a16:creationId xmlns:a16="http://schemas.microsoft.com/office/drawing/2014/main" id="{BFD0D474-DB63-C152-D87C-1E6E4CE87B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78212" name="Slide Number Placeholder 3">
            <a:extLst>
              <a:ext uri="{FF2B5EF4-FFF2-40B4-BE49-F238E27FC236}">
                <a16:creationId xmlns:a16="http://schemas.microsoft.com/office/drawing/2014/main" id="{3D6F2EA8-C5B9-74D2-E4A2-BC78038DAB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94154-26DE-48C0-B0BB-F0CAC782947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Slide Image Placeholder 1">
            <a:extLst>
              <a:ext uri="{FF2B5EF4-FFF2-40B4-BE49-F238E27FC236}">
                <a16:creationId xmlns:a16="http://schemas.microsoft.com/office/drawing/2014/main" id="{06A5B562-BEA2-1702-E3B6-D38A4E9336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59" name="Notes Placeholder 2">
            <a:extLst>
              <a:ext uri="{FF2B5EF4-FFF2-40B4-BE49-F238E27FC236}">
                <a16:creationId xmlns:a16="http://schemas.microsoft.com/office/drawing/2014/main" id="{F22C5F55-8B68-4DC6-4257-00CBEA05FE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80260" name="Slide Number Placeholder 3">
            <a:extLst>
              <a:ext uri="{FF2B5EF4-FFF2-40B4-BE49-F238E27FC236}">
                <a16:creationId xmlns:a16="http://schemas.microsoft.com/office/drawing/2014/main" id="{3567B76F-A9B7-C461-F815-45A50F51B2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F3237D-656C-4AA1-936F-EC77C44620C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Slide Image Placeholder 1">
            <a:extLst>
              <a:ext uri="{FF2B5EF4-FFF2-40B4-BE49-F238E27FC236}">
                <a16:creationId xmlns:a16="http://schemas.microsoft.com/office/drawing/2014/main" id="{4D7CECC4-91B1-4592-EF85-24A12218C7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7" name="Notes Placeholder 2">
            <a:extLst>
              <a:ext uri="{FF2B5EF4-FFF2-40B4-BE49-F238E27FC236}">
                <a16:creationId xmlns:a16="http://schemas.microsoft.com/office/drawing/2014/main" id="{8D7AD2FA-C3DF-954A-C325-8E01C54DDB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82308" name="Slide Number Placeholder 3">
            <a:extLst>
              <a:ext uri="{FF2B5EF4-FFF2-40B4-BE49-F238E27FC236}">
                <a16:creationId xmlns:a16="http://schemas.microsoft.com/office/drawing/2014/main" id="{7C05BC0A-D752-8CDE-406B-312FB43D38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D5B44E-E998-4E0F-8E9C-DD69AFF6C66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a:extLst>
              <a:ext uri="{FF2B5EF4-FFF2-40B4-BE49-F238E27FC236}">
                <a16:creationId xmlns:a16="http://schemas.microsoft.com/office/drawing/2014/main" id="{4972BA5D-4673-3EB2-2D91-0D0CBF373B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5" name="Notes Placeholder 2">
            <a:extLst>
              <a:ext uri="{FF2B5EF4-FFF2-40B4-BE49-F238E27FC236}">
                <a16:creationId xmlns:a16="http://schemas.microsoft.com/office/drawing/2014/main" id="{9C4C5F3B-26A0-07E3-0272-C24BA89253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84356" name="Slide Number Placeholder 3">
            <a:extLst>
              <a:ext uri="{FF2B5EF4-FFF2-40B4-BE49-F238E27FC236}">
                <a16:creationId xmlns:a16="http://schemas.microsoft.com/office/drawing/2014/main" id="{B66DDD62-1D66-E82F-7105-C02E2196D7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F743BE-DA58-40AA-BC51-84CDE90735B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Image Placeholder 1">
            <a:extLst>
              <a:ext uri="{FF2B5EF4-FFF2-40B4-BE49-F238E27FC236}">
                <a16:creationId xmlns:a16="http://schemas.microsoft.com/office/drawing/2014/main" id="{18356F05-A1B4-6C3E-4E47-49ED3BD364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3" name="Notes Placeholder 2">
            <a:extLst>
              <a:ext uri="{FF2B5EF4-FFF2-40B4-BE49-F238E27FC236}">
                <a16:creationId xmlns:a16="http://schemas.microsoft.com/office/drawing/2014/main" id="{0864AD80-C08A-4529-3BB1-778492A964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86404" name="Slide Number Placeholder 3">
            <a:extLst>
              <a:ext uri="{FF2B5EF4-FFF2-40B4-BE49-F238E27FC236}">
                <a16:creationId xmlns:a16="http://schemas.microsoft.com/office/drawing/2014/main" id="{7E305A4B-8F6B-A1AA-4E1E-302327D336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94415D-A9CB-4B11-92FF-E95F1754640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Image Placeholder 1">
            <a:extLst>
              <a:ext uri="{FF2B5EF4-FFF2-40B4-BE49-F238E27FC236}">
                <a16:creationId xmlns:a16="http://schemas.microsoft.com/office/drawing/2014/main" id="{283F1509-974D-5B6F-572B-AD6E2AD703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1" name="Notes Placeholder 2">
            <a:extLst>
              <a:ext uri="{FF2B5EF4-FFF2-40B4-BE49-F238E27FC236}">
                <a16:creationId xmlns:a16="http://schemas.microsoft.com/office/drawing/2014/main" id="{6D1DDB1A-95EB-32D5-36D4-DBCA496919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a:ea typeface="ＭＳ Ｐゴシック" panose="020B0600070205080204" pitchFamily="34" charset="-128"/>
            </a:endParaRPr>
          </a:p>
        </p:txBody>
      </p:sp>
      <p:sp>
        <p:nvSpPr>
          <p:cNvPr id="488452" name="Slide Number Placeholder 3">
            <a:extLst>
              <a:ext uri="{FF2B5EF4-FFF2-40B4-BE49-F238E27FC236}">
                <a16:creationId xmlns:a16="http://schemas.microsoft.com/office/drawing/2014/main" id="{35B090DB-53DB-398B-ED93-D199122E26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38A60F-765F-44FC-96B9-B9DDA9C6551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descr="FINAL MECPPTMasthead3-18">
            <a:extLst>
              <a:ext uri="{FF2B5EF4-FFF2-40B4-BE49-F238E27FC236}">
                <a16:creationId xmlns:a16="http://schemas.microsoft.com/office/drawing/2014/main" id="{2843228F-C56D-37E6-02EB-0769AD1C39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6140450"/>
            <a:ext cx="112776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371600" y="5181600"/>
            <a:ext cx="64008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16997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Key Concepts Layout">
    <p:spTree>
      <p:nvGrpSpPr>
        <p:cNvPr id="1" name=""/>
        <p:cNvGrpSpPr/>
        <p:nvPr/>
      </p:nvGrpSpPr>
      <p:grpSpPr>
        <a:xfrm>
          <a:off x="0" y="0"/>
          <a:ext cx="0" cy="0"/>
          <a:chOff x="0" y="0"/>
          <a:chExt cx="0" cy="0"/>
        </a:xfrm>
      </p:grpSpPr>
      <p:pic>
        <p:nvPicPr>
          <p:cNvPr id="4" name="Picture 9" descr="Kite">
            <a:extLst>
              <a:ext uri="{FF2B5EF4-FFF2-40B4-BE49-F238E27FC236}">
                <a16:creationId xmlns:a16="http://schemas.microsoft.com/office/drawing/2014/main" id="{6D1711B5-D672-CDA5-9910-2E85351152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14101" y="77789"/>
            <a:ext cx="937684"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FINAL MECPPTMasthead3-18">
            <a:extLst>
              <a:ext uri="{FF2B5EF4-FFF2-40B4-BE49-F238E27FC236}">
                <a16:creationId xmlns:a16="http://schemas.microsoft.com/office/drawing/2014/main" id="{0063EBCF-3058-CA6A-2CC1-309117DA99B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2984" y="6180139"/>
            <a:ext cx="11749616"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966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2" descr="Kite">
            <a:extLst>
              <a:ext uri="{FF2B5EF4-FFF2-40B4-BE49-F238E27FC236}">
                <a16:creationId xmlns:a16="http://schemas.microsoft.com/office/drawing/2014/main" id="{40C3E90A-2B7B-2F0D-325C-0DCB73151D3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14101" y="77789"/>
            <a:ext cx="937684"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FINAL MECPPTMasthead3-18">
            <a:extLst>
              <a:ext uri="{FF2B5EF4-FFF2-40B4-BE49-F238E27FC236}">
                <a16:creationId xmlns:a16="http://schemas.microsoft.com/office/drawing/2014/main" id="{6C1582D4-BEFB-56EA-F025-FAF75069CF3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2984" y="6180139"/>
            <a:ext cx="11749616"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133600"/>
            <a:ext cx="40132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3600" y="2133600"/>
            <a:ext cx="40132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412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2" descr="Kite">
            <a:extLst>
              <a:ext uri="{FF2B5EF4-FFF2-40B4-BE49-F238E27FC236}">
                <a16:creationId xmlns:a16="http://schemas.microsoft.com/office/drawing/2014/main" id="{6FD3AE5B-4CDB-9EB3-EA72-4D8CF6D306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14101" y="77789"/>
            <a:ext cx="937684"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INAL MECPPTMasthead3-18">
            <a:extLst>
              <a:ext uri="{FF2B5EF4-FFF2-40B4-BE49-F238E27FC236}">
                <a16:creationId xmlns:a16="http://schemas.microsoft.com/office/drawing/2014/main" id="{C4218F54-F81F-BE41-CDE3-3E3B39D8AA8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2984" y="6180139"/>
            <a:ext cx="11749616"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7032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1" descr="Kite">
            <a:extLst>
              <a:ext uri="{FF2B5EF4-FFF2-40B4-BE49-F238E27FC236}">
                <a16:creationId xmlns:a16="http://schemas.microsoft.com/office/drawing/2014/main" id="{AEDFCD64-9009-237C-0F81-7578726052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14101" y="77789"/>
            <a:ext cx="937684"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 descr="FINAL MECPPTMasthead3-18">
            <a:extLst>
              <a:ext uri="{FF2B5EF4-FFF2-40B4-BE49-F238E27FC236}">
                <a16:creationId xmlns:a16="http://schemas.microsoft.com/office/drawing/2014/main" id="{DF715CDF-74A2-33E9-4154-C1645EEF350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2984" y="6180139"/>
            <a:ext cx="11749616"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137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rap">
    <p:spTree>
      <p:nvGrpSpPr>
        <p:cNvPr id="1" name=""/>
        <p:cNvGrpSpPr/>
        <p:nvPr/>
      </p:nvGrpSpPr>
      <p:grpSpPr>
        <a:xfrm>
          <a:off x="0" y="0"/>
          <a:ext cx="0" cy="0"/>
          <a:chOff x="0" y="0"/>
          <a:chExt cx="0" cy="0"/>
        </a:xfrm>
      </p:grpSpPr>
      <p:pic>
        <p:nvPicPr>
          <p:cNvPr id="3" name="Picture 13" descr="Kite">
            <a:extLst>
              <a:ext uri="{FF2B5EF4-FFF2-40B4-BE49-F238E27FC236}">
                <a16:creationId xmlns:a16="http://schemas.microsoft.com/office/drawing/2014/main" id="{FF809D44-0ADB-5948-A020-236AE5F5DC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14101" y="77789"/>
            <a:ext cx="937684"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descr="FINAL MECPPTMasthead3-18">
            <a:extLst>
              <a:ext uri="{FF2B5EF4-FFF2-40B4-BE49-F238E27FC236}">
                <a16:creationId xmlns:a16="http://schemas.microsoft.com/office/drawing/2014/main" id="{0AC0162C-5C70-E2F6-18F9-7BA98542756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2984" y="6180139"/>
            <a:ext cx="11749616"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519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Verdana" pitchFamily="34" charset="0"/>
                <a:ea typeface="Verdana" pitchFamily="34" charset="0"/>
                <a:cs typeface="Verdana"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C04CD7A2-48B8-E40E-B32F-3E28F576A3BB}"/>
              </a:ext>
            </a:extLst>
          </p:cNvPr>
          <p:cNvSpPr>
            <a:spLocks noGrp="1"/>
          </p:cNvSpPr>
          <p:nvPr>
            <p:ph type="dt" sz="half" idx="10"/>
          </p:nvPr>
        </p:nvSpPr>
        <p:spPr>
          <a:xfrm>
            <a:off x="609600" y="6356351"/>
            <a:ext cx="2844800" cy="365125"/>
          </a:xfrm>
          <a:prstGeom prst="rect">
            <a:avLst/>
          </a:prstGeom>
        </p:spPr>
        <p:txBody>
          <a:bodyPr/>
          <a:lstStyle>
            <a:lvl1pPr>
              <a:defRPr dirty="0">
                <a:latin typeface="Arial" charset="0"/>
                <a:ea typeface="Arial" charset="0"/>
                <a:cs typeface="Arial" charset="0"/>
              </a:defRPr>
            </a:lvl1pPr>
          </a:lstStyle>
          <a:p>
            <a:pPr>
              <a:defRPr/>
            </a:pPr>
            <a:endParaRPr lang="en-US"/>
          </a:p>
        </p:txBody>
      </p:sp>
      <p:sp>
        <p:nvSpPr>
          <p:cNvPr id="4" name="Slide Number Placeholder 5">
            <a:extLst>
              <a:ext uri="{FF2B5EF4-FFF2-40B4-BE49-F238E27FC236}">
                <a16:creationId xmlns:a16="http://schemas.microsoft.com/office/drawing/2014/main" id="{8C871136-57AE-FACD-5DCB-4F2DC35A18D1}"/>
              </a:ext>
            </a:extLst>
          </p:cNvPr>
          <p:cNvSpPr>
            <a:spLocks noGrp="1"/>
          </p:cNvSpPr>
          <p:nvPr>
            <p:ph type="sldNum" sz="quarter" idx="11"/>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53A3382-C741-4F03-B833-7500E22D758A}" type="slidenum">
              <a:rPr lang="en-US" altLang="en-US"/>
              <a:pPr/>
              <a:t>‹#›</a:t>
            </a:fld>
            <a:endParaRPr lang="en-US" altLang="en-US"/>
          </a:p>
        </p:txBody>
      </p:sp>
    </p:spTree>
    <p:extLst>
      <p:ext uri="{BB962C8B-B14F-4D97-AF65-F5344CB8AC3E}">
        <p14:creationId xmlns:p14="http://schemas.microsoft.com/office/powerpoint/2010/main" val="429971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olbox text">
    <p:spTree>
      <p:nvGrpSpPr>
        <p:cNvPr id="1" name=""/>
        <p:cNvGrpSpPr/>
        <p:nvPr/>
      </p:nvGrpSpPr>
      <p:grpSpPr>
        <a:xfrm>
          <a:off x="0" y="0"/>
          <a:ext cx="0" cy="0"/>
          <a:chOff x="0" y="0"/>
          <a:chExt cx="0" cy="0"/>
        </a:xfrm>
      </p:grpSpPr>
      <p:pic>
        <p:nvPicPr>
          <p:cNvPr id="3" name="Picture 7" descr="FINAL MECPPTMasthead3-18">
            <a:extLst>
              <a:ext uri="{FF2B5EF4-FFF2-40B4-BE49-F238E27FC236}">
                <a16:creationId xmlns:a16="http://schemas.microsoft.com/office/drawing/2014/main" id="{CA4BBC30-4A8D-C66F-FB03-938C8E4174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2984" y="6180139"/>
            <a:ext cx="11749616"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Kite">
            <a:extLst>
              <a:ext uri="{FF2B5EF4-FFF2-40B4-BE49-F238E27FC236}">
                <a16:creationId xmlns:a16="http://schemas.microsoft.com/office/drawing/2014/main" id="{2114BACF-F660-F61F-6639-3B93485569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14101" y="77789"/>
            <a:ext cx="937684"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914400" y="2438400"/>
            <a:ext cx="7315200" cy="4800600"/>
          </a:xfrm>
        </p:spPr>
        <p:txBody>
          <a:bodyPr/>
          <a:lstStyle>
            <a:lvl1pPr>
              <a:buNone/>
              <a:defRPr sz="2800"/>
            </a:lvl1pPr>
          </a:lstStyle>
          <a:p>
            <a:pPr lvl="0"/>
            <a:r>
              <a:rPr lang="en-US"/>
              <a:t>Click to edit Master text styles</a:t>
            </a:r>
          </a:p>
        </p:txBody>
      </p:sp>
      <p:sp>
        <p:nvSpPr>
          <p:cNvPr id="9" name="ClipArt Placeholder 8"/>
          <p:cNvSpPr>
            <a:spLocks noGrp="1"/>
          </p:cNvSpPr>
          <p:nvPr>
            <p:ph type="clipArt" sz="quarter" idx="14"/>
          </p:nvPr>
        </p:nvSpPr>
        <p:spPr>
          <a:xfrm>
            <a:off x="7213600" y="7467600"/>
            <a:ext cx="1219200" cy="914400"/>
          </a:xfrm>
        </p:spPr>
        <p:txBody>
          <a:bodyPr/>
          <a:lstStyle/>
          <a:p>
            <a:pPr lvl="0"/>
            <a:endParaRPr lang="en-US" noProof="0"/>
          </a:p>
        </p:txBody>
      </p:sp>
      <p:sp>
        <p:nvSpPr>
          <p:cNvPr id="5" name="Date Placeholder 2">
            <a:extLst>
              <a:ext uri="{FF2B5EF4-FFF2-40B4-BE49-F238E27FC236}">
                <a16:creationId xmlns:a16="http://schemas.microsoft.com/office/drawing/2014/main" id="{2C4980FE-C612-6399-62FB-EB51BB569FD9}"/>
              </a:ext>
            </a:extLst>
          </p:cNvPr>
          <p:cNvSpPr>
            <a:spLocks noGrp="1"/>
          </p:cNvSpPr>
          <p:nvPr>
            <p:ph type="dt" sz="half" idx="15"/>
          </p:nvPr>
        </p:nvSpPr>
        <p:spPr>
          <a:xfrm>
            <a:off x="609600" y="6356351"/>
            <a:ext cx="2844800" cy="365125"/>
          </a:xfrm>
          <a:prstGeom prst="rect">
            <a:avLst/>
          </a:prstGeom>
        </p:spPr>
        <p:txBody>
          <a:bodyPr/>
          <a:lstStyle>
            <a:lvl1pPr>
              <a:defRPr dirty="0">
                <a:latin typeface="Arial" charset="0"/>
                <a:ea typeface="Arial" charset="0"/>
                <a:cs typeface="Arial" charset="0"/>
              </a:defRPr>
            </a:lvl1pPr>
          </a:lstStyle>
          <a:p>
            <a:pPr>
              <a:defRPr/>
            </a:pPr>
            <a:endParaRPr lang="en-US"/>
          </a:p>
        </p:txBody>
      </p:sp>
      <p:sp>
        <p:nvSpPr>
          <p:cNvPr id="6" name="Slide Number Placeholder 4">
            <a:extLst>
              <a:ext uri="{FF2B5EF4-FFF2-40B4-BE49-F238E27FC236}">
                <a16:creationId xmlns:a16="http://schemas.microsoft.com/office/drawing/2014/main" id="{7F027591-8CB6-42F2-5AE3-755EB1E9807F}"/>
              </a:ext>
            </a:extLst>
          </p:cNvPr>
          <p:cNvSpPr>
            <a:spLocks noGrp="1"/>
          </p:cNvSpPr>
          <p:nvPr>
            <p:ph type="sldNum" sz="quarter" idx="16"/>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r">
              <a:defRPr/>
            </a:lvl1pPr>
          </a:lstStyle>
          <a:p>
            <a:fld id="{BC51DDBA-0B0B-4330-B192-FB4EE238531C}" type="slidenum">
              <a:rPr lang="en-US" altLang="en-US"/>
              <a:pPr/>
              <a:t>‹#›</a:t>
            </a:fld>
            <a:endParaRPr lang="en-US" altLang="en-US"/>
          </a:p>
        </p:txBody>
      </p:sp>
    </p:spTree>
    <p:extLst>
      <p:ext uri="{BB962C8B-B14F-4D97-AF65-F5344CB8AC3E}">
        <p14:creationId xmlns:p14="http://schemas.microsoft.com/office/powerpoint/2010/main" val="3764987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WRAP layout">
    <p:spTree>
      <p:nvGrpSpPr>
        <p:cNvPr id="1" name=""/>
        <p:cNvGrpSpPr/>
        <p:nvPr/>
      </p:nvGrpSpPr>
      <p:grpSpPr>
        <a:xfrm>
          <a:off x="0" y="0"/>
          <a:ext cx="0" cy="0"/>
          <a:chOff x="0" y="0"/>
          <a:chExt cx="0" cy="0"/>
        </a:xfrm>
      </p:grpSpPr>
      <p:pic>
        <p:nvPicPr>
          <p:cNvPr id="3" name="Picture 7" descr="FINAL MECPPTMasthead3-18">
            <a:extLst>
              <a:ext uri="{FF2B5EF4-FFF2-40B4-BE49-F238E27FC236}">
                <a16:creationId xmlns:a16="http://schemas.microsoft.com/office/drawing/2014/main" id="{D1A978E6-DADE-0FE6-B01B-CD36057DC3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385" y="6140450"/>
            <a:ext cx="121031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Kite">
            <a:extLst>
              <a:ext uri="{FF2B5EF4-FFF2-40B4-BE49-F238E27FC236}">
                <a16:creationId xmlns:a16="http://schemas.microsoft.com/office/drawing/2014/main" id="{C97BC305-31D6-7FBF-C666-F587B2D5A5A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14101" y="77789"/>
            <a:ext cx="937684"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sz="3600" b="0">
                <a:solidFill>
                  <a:schemeClr val="tx1"/>
                </a:solidFill>
                <a:effectLst/>
                <a:latin typeface="Verdana" pitchFamily="34" charset="0"/>
                <a:ea typeface="Verdana" pitchFamily="34" charset="0"/>
                <a:cs typeface="Verdana" pitchFamily="34" charset="0"/>
              </a:defRPr>
            </a:lvl1pPr>
          </a:lstStyle>
          <a:p>
            <a:r>
              <a:rPr lang="en-US"/>
              <a:t>Click to edit Master title style</a:t>
            </a:r>
          </a:p>
        </p:txBody>
      </p:sp>
      <p:sp>
        <p:nvSpPr>
          <p:cNvPr id="7" name="Text Placeholder 6"/>
          <p:cNvSpPr>
            <a:spLocks noGrp="1"/>
          </p:cNvSpPr>
          <p:nvPr>
            <p:ph type="body" sz="quarter" idx="13"/>
          </p:nvPr>
        </p:nvSpPr>
        <p:spPr>
          <a:xfrm>
            <a:off x="1016000" y="2590800"/>
            <a:ext cx="7010400" cy="3733800"/>
          </a:xfrm>
        </p:spPr>
        <p:txBody>
          <a:bodyPr/>
          <a:lstStyle>
            <a:lvl1pPr>
              <a:buNone/>
              <a:defRPr sz="2800" baseline="0">
                <a:latin typeface="Verdana" pitchFamily="34" charset="0"/>
                <a:ea typeface="Verdana" pitchFamily="34" charset="0"/>
                <a:cs typeface="Verdana" pitchFamily="34" charset="0"/>
              </a:defRPr>
            </a:lvl1pPr>
            <a:lvl2pPr>
              <a:buNone/>
              <a:defRPr sz="2800">
                <a:solidFill>
                  <a:schemeClr val="tx1"/>
                </a:solidFill>
                <a:latin typeface="Verdana" pitchFamily="34" charset="0"/>
                <a:ea typeface="Verdana" pitchFamily="34" charset="0"/>
                <a:cs typeface="Verdana" pitchFamily="34" charset="0"/>
              </a:defRPr>
            </a:lvl2pPr>
          </a:lstStyle>
          <a:p>
            <a:pPr lvl="0"/>
            <a:r>
              <a:rPr lang="en-US"/>
              <a:t>Click to edit Master text styles</a:t>
            </a:r>
          </a:p>
          <a:p>
            <a:pPr lvl="1"/>
            <a:r>
              <a:rPr lang="en-US"/>
              <a:t>Second level</a:t>
            </a:r>
          </a:p>
        </p:txBody>
      </p:sp>
      <p:sp>
        <p:nvSpPr>
          <p:cNvPr id="5" name="Slide Number Placeholder 8">
            <a:extLst>
              <a:ext uri="{FF2B5EF4-FFF2-40B4-BE49-F238E27FC236}">
                <a16:creationId xmlns:a16="http://schemas.microsoft.com/office/drawing/2014/main" id="{DB6B6F41-B95A-AB3A-C7F1-EADBB595505C}"/>
              </a:ext>
            </a:extLst>
          </p:cNvPr>
          <p:cNvSpPr>
            <a:spLocks noGrp="1"/>
          </p:cNvSpPr>
          <p:nvPr>
            <p:ph type="sldNum" sz="quarter" idx="14"/>
          </p:nvPr>
        </p:nvSpPr>
        <p:spPr>
          <a:xfrm>
            <a:off x="9347200" y="6172200"/>
            <a:ext cx="162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56E2C1F-0C92-46AC-993B-07E2AA412605}" type="slidenum">
              <a:rPr lang="en-US" altLang="en-US"/>
              <a:pPr/>
              <a:t>‹#›</a:t>
            </a:fld>
            <a:endParaRPr lang="en-US" altLang="en-US"/>
          </a:p>
        </p:txBody>
      </p:sp>
    </p:spTree>
    <p:extLst>
      <p:ext uri="{BB962C8B-B14F-4D97-AF65-F5344CB8AC3E}">
        <p14:creationId xmlns:p14="http://schemas.microsoft.com/office/powerpoint/2010/main" val="1281254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7" descr="FINAL MECPPTMasthead3-18">
            <a:extLst>
              <a:ext uri="{FF2B5EF4-FFF2-40B4-BE49-F238E27FC236}">
                <a16:creationId xmlns:a16="http://schemas.microsoft.com/office/drawing/2014/main" id="{EE42AC09-BED4-4EC3-7508-287882BABA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6140450"/>
            <a:ext cx="112776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a:extLst>
              <a:ext uri="{FF2B5EF4-FFF2-40B4-BE49-F238E27FC236}">
                <a16:creationId xmlns:a16="http://schemas.microsoft.com/office/drawing/2014/main" id="{157C826A-403C-B853-79A0-B7945CE3B862}"/>
              </a:ext>
            </a:extLst>
          </p:cNvPr>
          <p:cNvSpPr txBox="1">
            <a:spLocks noChangeArrowheads="1"/>
          </p:cNvSpPr>
          <p:nvPr userDrawn="1"/>
        </p:nvSpPr>
        <p:spPr bwMode="auto">
          <a:xfrm>
            <a:off x="11480800" y="6400800"/>
            <a:ext cx="406400" cy="274638"/>
          </a:xfrm>
          <a:prstGeom prst="rect">
            <a:avLst/>
          </a:prstGeom>
          <a:noFill/>
          <a:ln w="9525">
            <a:noFill/>
            <a:miter lim="800000"/>
            <a:headEnd/>
            <a:tailEnd/>
          </a:ln>
          <a:effectLst/>
        </p:spPr>
        <p:txBody>
          <a:bodyPr>
            <a:spAutoFit/>
          </a:bodyPr>
          <a:lstStyle/>
          <a:p>
            <a:pPr>
              <a:spcBef>
                <a:spcPct val="50000"/>
              </a:spcBef>
              <a:defRPr/>
            </a:pPr>
            <a:r>
              <a:rPr lang="en-US" sz="1200">
                <a:solidFill>
                  <a:schemeClr val="bg1"/>
                </a:solidFill>
                <a:latin typeface="Arial" pitchFamily="-105" charset="0"/>
                <a:ea typeface="Arial" pitchFamily="-105" charset="0"/>
                <a:cs typeface="Arial" pitchFamily="-105" charset="0"/>
              </a:rPr>
              <a:t>1</a:t>
            </a:r>
          </a:p>
        </p:txBody>
      </p:sp>
      <p:sp>
        <p:nvSpPr>
          <p:cNvPr id="4" name="Date Placeholder 3">
            <a:extLst>
              <a:ext uri="{FF2B5EF4-FFF2-40B4-BE49-F238E27FC236}">
                <a16:creationId xmlns:a16="http://schemas.microsoft.com/office/drawing/2014/main" id="{928783C6-E17B-E40D-40A4-E373876EBCF9}"/>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B4F5054-033A-42B3-BF48-4968F8495F28}" type="datetime1">
              <a:rPr lang="en-US" altLang="en-US"/>
              <a:pPr/>
              <a:t>12/18/2022</a:t>
            </a:fld>
            <a:r>
              <a:rPr lang="en-US" altLang="en-US"/>
              <a:t>5.2008</a:t>
            </a:r>
          </a:p>
        </p:txBody>
      </p:sp>
    </p:spTree>
    <p:extLst>
      <p:ext uri="{BB962C8B-B14F-4D97-AF65-F5344CB8AC3E}">
        <p14:creationId xmlns:p14="http://schemas.microsoft.com/office/powerpoint/2010/main" val="264272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8C1A"/>
            </a:gs>
            <a:gs pos="100000">
              <a:srgbClr val="FFEBD7"/>
            </a:gs>
          </a:gsLst>
          <a:lin ang="5400000" scaled="1"/>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325D39D-48D2-6CD2-98F1-DA8DA250815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0B7FBD6-081C-1E49-9A16-F68977F9C04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738822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lvl1pPr algn="ctr" rtl="0" eaLnBrk="0" fontAlgn="base" hangingPunct="0">
        <a:spcBef>
          <a:spcPct val="0"/>
        </a:spcBef>
        <a:spcAft>
          <a:spcPct val="0"/>
        </a:spcAft>
        <a:defRPr sz="3600" kern="1200">
          <a:solidFill>
            <a:schemeClr val="tx1"/>
          </a:solidFill>
          <a:latin typeface="Arial" charset="0"/>
          <a:ea typeface="+mj-ea"/>
          <a:cs typeface="+mj-cs"/>
        </a:defRPr>
      </a:lvl1pPr>
      <a:lvl2pPr algn="ctr" rtl="0" eaLnBrk="0" fontAlgn="base" hangingPunct="0">
        <a:spcBef>
          <a:spcPct val="0"/>
        </a:spcBef>
        <a:spcAft>
          <a:spcPct val="0"/>
        </a:spcAft>
        <a:defRPr sz="3600">
          <a:solidFill>
            <a:schemeClr val="tx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a:solidFill>
            <a:schemeClr val="tx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a:solidFill>
            <a:schemeClr val="tx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a:solidFill>
            <a:schemeClr val="tx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3600">
          <a:solidFill>
            <a:schemeClr val="tx1"/>
          </a:solidFill>
          <a:latin typeface="Verdana" pitchFamily="34" charset="0"/>
          <a:ea typeface="Verdana" pitchFamily="34" charset="0"/>
          <a:cs typeface="Verdana" pitchFamily="34" charset="0"/>
        </a:defRPr>
      </a:lvl6pPr>
      <a:lvl7pPr marL="914400" algn="ctr" rtl="0" fontAlgn="base">
        <a:spcBef>
          <a:spcPct val="0"/>
        </a:spcBef>
        <a:spcAft>
          <a:spcPct val="0"/>
        </a:spcAft>
        <a:defRPr sz="3600">
          <a:solidFill>
            <a:schemeClr val="tx1"/>
          </a:solidFill>
          <a:latin typeface="Verdana" pitchFamily="34" charset="0"/>
          <a:ea typeface="Verdana" pitchFamily="34" charset="0"/>
          <a:cs typeface="Verdana" pitchFamily="34" charset="0"/>
        </a:defRPr>
      </a:lvl7pPr>
      <a:lvl8pPr marL="1371600" algn="ctr" rtl="0" fontAlgn="base">
        <a:spcBef>
          <a:spcPct val="0"/>
        </a:spcBef>
        <a:spcAft>
          <a:spcPct val="0"/>
        </a:spcAft>
        <a:defRPr sz="3600">
          <a:solidFill>
            <a:schemeClr val="tx1"/>
          </a:solidFill>
          <a:latin typeface="Verdana" pitchFamily="34" charset="0"/>
          <a:ea typeface="Verdana" pitchFamily="34" charset="0"/>
          <a:cs typeface="Verdana" pitchFamily="34" charset="0"/>
        </a:defRPr>
      </a:lvl8pPr>
      <a:lvl9pPr marL="1828800" algn="ctr" rtl="0" fontAlgn="base">
        <a:spcBef>
          <a:spcPct val="0"/>
        </a:spcBef>
        <a:spcAft>
          <a:spcPct val="0"/>
        </a:spcAft>
        <a:defRPr sz="3600">
          <a:solidFill>
            <a:schemeClr val="tx1"/>
          </a:solidFill>
          <a:latin typeface="Verdana" pitchFamily="34" charset="0"/>
          <a:ea typeface="Verdana" pitchFamily="34" charset="0"/>
          <a:cs typeface="Verdana"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28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mentalhealthrecovery.com/"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0.xml"/><Relationship Id="rId4" Type="http://schemas.openxmlformats.org/officeDocument/2006/relationships/image" Target="../media/image3.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2.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5.xml"/><Relationship Id="rId1" Type="http://schemas.openxmlformats.org/officeDocument/2006/relationships/slideLayout" Target="../slideLayouts/slideLayout20.xml"/><Relationship Id="rId4" Type="http://schemas.openxmlformats.org/officeDocument/2006/relationships/image" Target="../media/image21.jpeg"/></Relationships>
</file>

<file path=ppt/slides/_rels/slide9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6.xml"/><Relationship Id="rId1" Type="http://schemas.openxmlformats.org/officeDocument/2006/relationships/slideLayout" Target="../slideLayouts/slideLayout20.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76E3FF-DB68-17F3-6040-B8D1A20D99DE}"/>
              </a:ext>
            </a:extLst>
          </p:cNvPr>
          <p:cNvSpPr>
            <a:spLocks noGrp="1"/>
          </p:cNvSpPr>
          <p:nvPr>
            <p:ph type="title"/>
          </p:nvPr>
        </p:nvSpPr>
        <p:spPr>
          <a:xfrm>
            <a:off x="609600" y="274637"/>
            <a:ext cx="10972800" cy="5026827"/>
          </a:xfrm>
        </p:spPr>
        <p:txBody>
          <a:bodyPr/>
          <a:lstStyle/>
          <a:p>
            <a:r>
              <a:rPr lang="en-US" sz="2800" b="1" dirty="0">
                <a:latin typeface="Century"/>
              </a:rPr>
              <a:t>WRAP Seminar I:  Developing a Wellness Recovery Action Plan</a:t>
            </a:r>
            <a:br>
              <a:rPr lang="en-US" sz="2800" b="1" dirty="0">
                <a:latin typeface="Century" panose="02040604050505020304" pitchFamily="18" charset="0"/>
              </a:rPr>
            </a:br>
            <a:br>
              <a:rPr lang="en-US" sz="2800" b="1" dirty="0">
                <a:latin typeface="Century" panose="02040604050505020304" pitchFamily="18" charset="0"/>
              </a:rPr>
            </a:br>
            <a:r>
              <a:rPr lang="en-US" sz="2800" b="1" dirty="0">
                <a:latin typeface="Century"/>
              </a:rPr>
              <a:t>Session I</a:t>
            </a:r>
            <a:br>
              <a:rPr lang="en-US" sz="2800" b="1" dirty="0">
                <a:latin typeface="Century" panose="02040604050505020304" pitchFamily="18" charset="0"/>
              </a:rPr>
            </a:br>
            <a:br>
              <a:rPr lang="en-US" sz="2800" b="1" dirty="0">
                <a:latin typeface="Century"/>
              </a:rPr>
            </a:br>
            <a:r>
              <a:rPr lang="en-US" sz="2800" b="1" dirty="0">
                <a:latin typeface="Century"/>
              </a:rPr>
              <a:t>Introduction to </a:t>
            </a:r>
            <a:r>
              <a:rPr lang="en-US" sz="2800" b="1">
                <a:latin typeface="Century"/>
              </a:rPr>
              <a:t>Key Concepts</a:t>
            </a:r>
            <a:br>
              <a:rPr lang="en-US" sz="2800" b="1">
                <a:latin typeface="Century"/>
              </a:rPr>
            </a:br>
            <a:br>
              <a:rPr lang="en-US" sz="2800" b="1">
                <a:latin typeface="Century"/>
              </a:rPr>
            </a:br>
            <a:r>
              <a:rPr lang="en-US" sz="2800" b="1">
                <a:latin typeface="Century"/>
              </a:rPr>
              <a:t>&amp;</a:t>
            </a:r>
            <a:br>
              <a:rPr lang="en-US" sz="2800" b="1">
                <a:latin typeface="Century"/>
              </a:rPr>
            </a:br>
            <a:br>
              <a:rPr lang="en-US" sz="2800" b="1">
                <a:latin typeface="Century"/>
              </a:rPr>
            </a:br>
            <a:r>
              <a:rPr lang="en-US" sz="2800" b="1">
                <a:latin typeface="Century"/>
              </a:rPr>
              <a:t>WRAP</a:t>
            </a:r>
            <a:endParaRPr lang="en-US" sz="2800" b="1" dirty="0">
              <a:latin typeface="Century"/>
            </a:endParaRPr>
          </a:p>
        </p:txBody>
      </p:sp>
    </p:spTree>
    <p:extLst>
      <p:ext uri="{BB962C8B-B14F-4D97-AF65-F5344CB8AC3E}">
        <p14:creationId xmlns:p14="http://schemas.microsoft.com/office/powerpoint/2010/main" val="1938445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518F41D4-95D7-FAF7-84AA-BCC72E1302E4}"/>
              </a:ext>
            </a:extLst>
          </p:cNvPr>
          <p:cNvSpPr>
            <a:spLocks noGrp="1"/>
          </p:cNvSpPr>
          <p:nvPr>
            <p:ph type="title"/>
          </p:nvPr>
        </p:nvSpPr>
        <p:spPr>
          <a:xfrm>
            <a:off x="2057400" y="381000"/>
            <a:ext cx="8229600" cy="1143000"/>
          </a:xfrm>
        </p:spPr>
        <p:txBody>
          <a:bodyPr/>
          <a:lstStyle/>
          <a:p>
            <a:pPr eaLnBrk="1" hangingPunct="1"/>
            <a:r>
              <a:rPr lang="en-US" altLang="en-US" sz="3800" b="1">
                <a:latin typeface="Arial" panose="020B0604020202020204" pitchFamily="34" charset="0"/>
                <a:cs typeface="Arial Bold" panose="020B0704020202020204" pitchFamily="34" charset="0"/>
              </a:rPr>
              <a:t>There is Much to Hope For!</a:t>
            </a:r>
          </a:p>
        </p:txBody>
      </p:sp>
      <p:sp>
        <p:nvSpPr>
          <p:cNvPr id="30723" name="Content Placeholder 2">
            <a:extLst>
              <a:ext uri="{FF2B5EF4-FFF2-40B4-BE49-F238E27FC236}">
                <a16:creationId xmlns:a16="http://schemas.microsoft.com/office/drawing/2014/main" id="{5F34A44F-39EC-DE05-AEB3-EADEE8E5E2BC}"/>
              </a:ext>
            </a:extLst>
          </p:cNvPr>
          <p:cNvSpPr>
            <a:spLocks noGrp="1"/>
          </p:cNvSpPr>
          <p:nvPr>
            <p:ph idx="1"/>
          </p:nvPr>
        </p:nvSpPr>
        <p:spPr>
          <a:xfrm>
            <a:off x="1905000" y="1905000"/>
            <a:ext cx="8382000" cy="1295400"/>
          </a:xfrm>
        </p:spPr>
        <p:txBody>
          <a:bodyPr/>
          <a:lstStyle/>
          <a:p>
            <a:pPr eaLnBrk="1" hangingPunct="1">
              <a:lnSpc>
                <a:spcPct val="130000"/>
              </a:lnSpc>
              <a:buFont typeface="Wingdings" panose="05000000000000000000" pitchFamily="2" charset="2"/>
              <a:buNone/>
            </a:pPr>
            <a:r>
              <a:rPr lang="en-US" altLang="en-US" sz="2400">
                <a:latin typeface="Arial" panose="020B0604020202020204" pitchFamily="34" charset="0"/>
                <a:cs typeface="Arial" panose="020B0604020202020204" pitchFamily="34" charset="0"/>
              </a:rPr>
              <a:t>	You don’t need, nor will you benefit from, dire predictions about your future.</a:t>
            </a:r>
            <a:endParaRPr lang="en-US" altLang="en-US" sz="3200">
              <a:latin typeface="Arial" panose="020B0604020202020204" pitchFamily="34" charset="0"/>
              <a:cs typeface="Arial" panose="020B0604020202020204" pitchFamily="34" charset="0"/>
            </a:endParaRPr>
          </a:p>
        </p:txBody>
      </p:sp>
      <p:sp>
        <p:nvSpPr>
          <p:cNvPr id="30724" name="Slide Number Placeholder 4">
            <a:extLst>
              <a:ext uri="{FF2B5EF4-FFF2-40B4-BE49-F238E27FC236}">
                <a16:creationId xmlns:a16="http://schemas.microsoft.com/office/drawing/2014/main" id="{953B3CAC-875B-C690-5BD4-4B0DE0BD738F}"/>
              </a:ext>
            </a:extLst>
          </p:cNvPr>
          <p:cNvSpPr txBox="1">
            <a:spLocks noGrp="1"/>
          </p:cNvSpPr>
          <p:nvPr/>
        </p:nvSpPr>
        <p:spPr bwMode="auto">
          <a:xfrm>
            <a:off x="91440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9</a:t>
            </a:r>
          </a:p>
        </p:txBody>
      </p:sp>
      <p:pic>
        <p:nvPicPr>
          <p:cNvPr id="30725" name="Picture 5" descr="crystal-ball">
            <a:extLst>
              <a:ext uri="{FF2B5EF4-FFF2-40B4-BE49-F238E27FC236}">
                <a16:creationId xmlns:a16="http://schemas.microsoft.com/office/drawing/2014/main" id="{3C5FD11A-7177-495A-8CE4-B7CF5EFF5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200401"/>
            <a:ext cx="3830638"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23B15FAB-3BE9-3519-9CE4-CF7CC06857FF}"/>
              </a:ext>
            </a:extLst>
          </p:cNvPr>
          <p:cNvSpPr>
            <a:spLocks noGrp="1"/>
          </p:cNvSpPr>
          <p:nvPr>
            <p:ph type="title"/>
          </p:nvPr>
        </p:nvSpPr>
        <p:spPr>
          <a:xfrm>
            <a:off x="2057400" y="381000"/>
            <a:ext cx="8229600" cy="1143000"/>
          </a:xfrm>
        </p:spPr>
        <p:txBody>
          <a:bodyPr/>
          <a:lstStyle/>
          <a:p>
            <a:pPr eaLnBrk="1" hangingPunct="1"/>
            <a:r>
              <a:rPr lang="en-US" altLang="en-US" sz="3800" b="1">
                <a:latin typeface="Arial" panose="020B0604020202020204" pitchFamily="34" charset="0"/>
                <a:cs typeface="Arial Bold" panose="020B0704020202020204" pitchFamily="34" charset="0"/>
              </a:rPr>
              <a:t>There is Much to Hope For!</a:t>
            </a:r>
            <a:endParaRPr lang="en-US" altLang="en-US" b="1">
              <a:latin typeface="Arial Bold" panose="020B0704020202020204" pitchFamily="34" charset="0"/>
              <a:cs typeface="Arial Bold" panose="020B0704020202020204" pitchFamily="34" charset="0"/>
            </a:endParaRPr>
          </a:p>
        </p:txBody>
      </p:sp>
      <p:sp>
        <p:nvSpPr>
          <p:cNvPr id="32771" name="Content Placeholder 2">
            <a:extLst>
              <a:ext uri="{FF2B5EF4-FFF2-40B4-BE49-F238E27FC236}">
                <a16:creationId xmlns:a16="http://schemas.microsoft.com/office/drawing/2014/main" id="{D2CCE54C-41A3-3C84-DADB-120A719A570A}"/>
              </a:ext>
            </a:extLst>
          </p:cNvPr>
          <p:cNvSpPr>
            <a:spLocks noGrp="1"/>
          </p:cNvSpPr>
          <p:nvPr>
            <p:ph idx="1"/>
          </p:nvPr>
        </p:nvSpPr>
        <p:spPr>
          <a:xfrm>
            <a:off x="1905000" y="1905000"/>
            <a:ext cx="8255000" cy="2914650"/>
          </a:xfrm>
        </p:spPr>
        <p:txBody>
          <a:bodyPr/>
          <a:lstStyle/>
          <a:p>
            <a:pPr eaLnBrk="1" hangingPunct="1">
              <a:spcAft>
                <a:spcPts val="600"/>
              </a:spcAft>
              <a:buNone/>
            </a:pPr>
            <a:r>
              <a:rPr lang="en-US" altLang="en-US" sz="2400">
                <a:latin typeface="Arial" panose="020B0604020202020204" pitchFamily="34" charset="0"/>
                <a:cs typeface="Arial" panose="020B0604020202020204" pitchFamily="34" charset="0"/>
              </a:rPr>
              <a:t>Your supporters and care providers need to: </a:t>
            </a:r>
          </a:p>
          <a:p>
            <a:pPr eaLnBrk="1" hangingPunct="1">
              <a:spcAft>
                <a:spcPts val="600"/>
              </a:spcAft>
              <a:buFont typeface="Arial" panose="020B0604020202020204" pitchFamily="34" charset="0"/>
              <a:buChar char="•"/>
            </a:pPr>
            <a:r>
              <a:rPr lang="en-US" altLang="en-US" sz="2400">
                <a:latin typeface="Arial" panose="020B0604020202020204" pitchFamily="34" charset="0"/>
                <a:cs typeface="Arial" panose="020B0604020202020204" pitchFamily="34" charset="0"/>
              </a:rPr>
              <a:t>encourage you, </a:t>
            </a:r>
          </a:p>
          <a:p>
            <a:pPr eaLnBrk="1" hangingPunct="1">
              <a:spcAft>
                <a:spcPts val="600"/>
              </a:spcAft>
              <a:buFont typeface="Arial" panose="020B0604020202020204" pitchFamily="34" charset="0"/>
              <a:buChar char="•"/>
            </a:pPr>
            <a:r>
              <a:rPr lang="en-US" altLang="en-US" sz="2400">
                <a:latin typeface="Arial" panose="020B0604020202020204" pitchFamily="34" charset="0"/>
                <a:cs typeface="Arial" panose="020B0604020202020204" pitchFamily="34" charset="0"/>
              </a:rPr>
              <a:t>help you to feel better, </a:t>
            </a:r>
          </a:p>
          <a:p>
            <a:pPr eaLnBrk="1" hangingPunct="1">
              <a:spcAft>
                <a:spcPts val="600"/>
              </a:spcAft>
              <a:buFont typeface="Arial" panose="020B0604020202020204" pitchFamily="34" charset="0"/>
              <a:buChar char="•"/>
            </a:pPr>
            <a:r>
              <a:rPr lang="en-US" altLang="en-US" sz="2400">
                <a:latin typeface="Arial" panose="020B0604020202020204" pitchFamily="34" charset="0"/>
                <a:cs typeface="Arial" panose="020B0604020202020204" pitchFamily="34" charset="0"/>
              </a:rPr>
              <a:t>assist and support you </a:t>
            </a:r>
          </a:p>
          <a:p>
            <a:pPr eaLnBrk="1" hangingPunct="1">
              <a:spcAft>
                <a:spcPts val="600"/>
              </a:spcAft>
              <a:buNone/>
            </a:pPr>
            <a:r>
              <a:rPr lang="en-US" altLang="en-US" sz="2400">
                <a:latin typeface="Arial" panose="020B0604020202020204" pitchFamily="34" charset="0"/>
                <a:cs typeface="Arial" panose="020B0604020202020204" pitchFamily="34" charset="0"/>
              </a:rPr>
              <a:t>    in staying well.</a:t>
            </a:r>
          </a:p>
        </p:txBody>
      </p:sp>
      <p:sp>
        <p:nvSpPr>
          <p:cNvPr id="32772" name="Slide Number Placeholder 4">
            <a:extLst>
              <a:ext uri="{FF2B5EF4-FFF2-40B4-BE49-F238E27FC236}">
                <a16:creationId xmlns:a16="http://schemas.microsoft.com/office/drawing/2014/main" id="{9BE1121C-2211-595C-F9C0-C2F1B185DCE5}"/>
              </a:ext>
            </a:extLst>
          </p:cNvPr>
          <p:cNvSpPr txBox="1">
            <a:spLocks noGrp="1"/>
          </p:cNvSpPr>
          <p:nvPr/>
        </p:nvSpPr>
        <p:spPr bwMode="auto">
          <a:xfrm>
            <a:off x="91440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10</a:t>
            </a:r>
          </a:p>
        </p:txBody>
      </p:sp>
      <p:pic>
        <p:nvPicPr>
          <p:cNvPr id="32773" name="Picture 6" descr="MEC photo 2">
            <a:extLst>
              <a:ext uri="{FF2B5EF4-FFF2-40B4-BE49-F238E27FC236}">
                <a16:creationId xmlns:a16="http://schemas.microsoft.com/office/drawing/2014/main" id="{A169698E-8039-B0B7-01B0-D295FE5A7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514601"/>
            <a:ext cx="2509838"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7">
            <a:extLst>
              <a:ext uri="{FF2B5EF4-FFF2-40B4-BE49-F238E27FC236}">
                <a16:creationId xmlns:a16="http://schemas.microsoft.com/office/drawing/2014/main" id="{7F404051-784C-8BFF-209C-834A069A1818}"/>
              </a:ext>
            </a:extLst>
          </p:cNvPr>
          <p:cNvSpPr>
            <a:spLocks noGrp="1"/>
          </p:cNvSpPr>
          <p:nvPr>
            <p:ph idx="1"/>
          </p:nvPr>
        </p:nvSpPr>
        <p:spPr>
          <a:xfrm>
            <a:off x="2362200" y="2057400"/>
            <a:ext cx="7772400" cy="3086100"/>
          </a:xfrm>
        </p:spPr>
        <p:txBody>
          <a:bodyPr/>
          <a:lstStyle/>
          <a:p>
            <a:pPr eaLnBrk="1" hangingPunct="1">
              <a:lnSpc>
                <a:spcPct val="90000"/>
              </a:lnSpc>
              <a:buClr>
                <a:schemeClr val="tx2"/>
              </a:buClr>
              <a:buFont typeface="Arial" panose="020B0604020202020204" pitchFamily="34" charset="0"/>
              <a:buChar char="•"/>
            </a:pPr>
            <a:r>
              <a:rPr lang="en-US" altLang="en-US" sz="2400" b="1">
                <a:latin typeface="Arial" panose="020B0604020202020204" pitchFamily="34" charset="0"/>
                <a:cs typeface="Arial" panose="020B0604020202020204" pitchFamily="34" charset="0"/>
              </a:rPr>
              <a:t>You </a:t>
            </a:r>
            <a:r>
              <a:rPr lang="en-US" altLang="en-US" sz="2400">
                <a:latin typeface="Arial" panose="020B0604020202020204" pitchFamily="34" charset="0"/>
                <a:cs typeface="Arial" panose="020B0604020202020204" pitchFamily="34" charset="0"/>
              </a:rPr>
              <a:t>are the expert on yourself! </a:t>
            </a:r>
          </a:p>
          <a:p>
            <a:pPr eaLnBrk="1" hangingPunct="1">
              <a:lnSpc>
                <a:spcPct val="90000"/>
              </a:lnSpc>
              <a:buClr>
                <a:schemeClr val="tx2"/>
              </a:buClr>
              <a:buFont typeface="Arial" panose="020B0604020202020204" pitchFamily="34" charset="0"/>
              <a:buChar char="•"/>
            </a:pPr>
            <a:endParaRPr lang="en-US" altLang="en-US" sz="2400">
              <a:latin typeface="Arial" panose="020B0604020202020204" pitchFamily="34" charset="0"/>
              <a:cs typeface="Arial" panose="020B0604020202020204" pitchFamily="34" charset="0"/>
            </a:endParaRPr>
          </a:p>
          <a:p>
            <a:pPr eaLnBrk="1" hangingPunct="1">
              <a:lnSpc>
                <a:spcPct val="90000"/>
              </a:lnSpc>
              <a:buClr>
                <a:schemeClr val="tx2"/>
              </a:buClr>
              <a:buFont typeface="Arial" panose="020B0604020202020204" pitchFamily="34" charset="0"/>
              <a:buChar char="•"/>
            </a:pPr>
            <a:r>
              <a:rPr lang="en-US" altLang="en-US" sz="2400" b="1">
                <a:latin typeface="Arial" panose="020B0604020202020204" pitchFamily="34" charset="0"/>
                <a:cs typeface="Arial" panose="020B0604020202020204" pitchFamily="34" charset="0"/>
              </a:rPr>
              <a:t>You </a:t>
            </a:r>
            <a:r>
              <a:rPr lang="en-US" altLang="en-US" sz="2400">
                <a:latin typeface="Arial" panose="020B0604020202020204" pitchFamily="34" charset="0"/>
                <a:cs typeface="Arial" panose="020B0604020202020204" pitchFamily="34" charset="0"/>
              </a:rPr>
              <a:t>know what you want and need!</a:t>
            </a:r>
          </a:p>
          <a:p>
            <a:pPr eaLnBrk="1" hangingPunct="1">
              <a:lnSpc>
                <a:spcPct val="90000"/>
              </a:lnSpc>
              <a:buClr>
                <a:schemeClr val="tx2"/>
              </a:buClr>
              <a:buFont typeface="Arial" panose="020B0604020202020204" pitchFamily="34" charset="0"/>
              <a:buChar char="•"/>
            </a:pPr>
            <a:endParaRPr lang="en-US" altLang="en-US" sz="2400">
              <a:solidFill>
                <a:schemeClr val="tx2"/>
              </a:solidFill>
              <a:latin typeface="Arial" panose="020B0604020202020204" pitchFamily="34" charset="0"/>
              <a:cs typeface="Arial" panose="020B0604020202020204" pitchFamily="34" charset="0"/>
            </a:endParaRPr>
          </a:p>
          <a:p>
            <a:pPr eaLnBrk="1" hangingPunct="1">
              <a:lnSpc>
                <a:spcPct val="120000"/>
              </a:lnSpc>
              <a:buClr>
                <a:schemeClr val="tx2"/>
              </a:buClr>
              <a:buFont typeface="Arial" panose="020B0604020202020204" pitchFamily="34" charset="0"/>
              <a:buChar char="•"/>
            </a:pPr>
            <a:r>
              <a:rPr lang="en-US" altLang="en-US" sz="2400">
                <a:latin typeface="Arial" panose="020B0604020202020204" pitchFamily="34" charset="0"/>
                <a:cs typeface="Arial" panose="020B0604020202020204" pitchFamily="34" charset="0"/>
              </a:rPr>
              <a:t>It is up to </a:t>
            </a:r>
            <a:r>
              <a:rPr lang="en-US" altLang="en-US" sz="2400" b="1">
                <a:latin typeface="Arial" panose="020B0604020202020204" pitchFamily="34" charset="0"/>
                <a:cs typeface="Arial" panose="020B0604020202020204" pitchFamily="34" charset="0"/>
              </a:rPr>
              <a:t>you </a:t>
            </a:r>
            <a:r>
              <a:rPr lang="en-US" altLang="en-US" sz="2400">
                <a:latin typeface="Arial" panose="020B0604020202020204" pitchFamily="34" charset="0"/>
                <a:cs typeface="Arial" panose="020B0604020202020204" pitchFamily="34" charset="0"/>
              </a:rPr>
              <a:t>to take personal responsibility for your own wellness and your own life!</a:t>
            </a:r>
          </a:p>
          <a:p>
            <a:pPr eaLnBrk="1" hangingPunct="1">
              <a:lnSpc>
                <a:spcPct val="90000"/>
              </a:lnSpc>
              <a:buFont typeface="Arial" panose="020B0604020202020204" pitchFamily="34" charset="0"/>
              <a:buChar char="•"/>
            </a:pPr>
            <a:endParaRPr lang="en-US" altLang="en-US" sz="2400" b="1">
              <a:solidFill>
                <a:schemeClr val="tx2"/>
              </a:solidFill>
              <a:latin typeface="Arial" panose="020B0604020202020204" pitchFamily="34" charset="0"/>
              <a:cs typeface="Arial" panose="020B0604020202020204" pitchFamily="34" charset="0"/>
            </a:endParaRPr>
          </a:p>
        </p:txBody>
      </p:sp>
      <p:sp>
        <p:nvSpPr>
          <p:cNvPr id="34819" name="Rectangle 6">
            <a:extLst>
              <a:ext uri="{FF2B5EF4-FFF2-40B4-BE49-F238E27FC236}">
                <a16:creationId xmlns:a16="http://schemas.microsoft.com/office/drawing/2014/main" id="{4BB05AFB-6844-2CBE-253C-712550E6A3CE}"/>
              </a:ext>
            </a:extLst>
          </p:cNvPr>
          <p:cNvSpPr>
            <a:spLocks noChangeArrowheads="1"/>
          </p:cNvSpPr>
          <p:nvPr/>
        </p:nvSpPr>
        <p:spPr bwMode="auto">
          <a:xfrm>
            <a:off x="2336800" y="609601"/>
            <a:ext cx="7416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Personal Responsibility</a:t>
            </a:r>
          </a:p>
        </p:txBody>
      </p:sp>
      <p:sp>
        <p:nvSpPr>
          <p:cNvPr id="34820" name="Slide Number Placeholder 4">
            <a:extLst>
              <a:ext uri="{FF2B5EF4-FFF2-40B4-BE49-F238E27FC236}">
                <a16:creationId xmlns:a16="http://schemas.microsoft.com/office/drawing/2014/main" id="{C29E8176-069F-AAE7-19E8-0D6F84CD1047}"/>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a:extLst>
              <a:ext uri="{FF2B5EF4-FFF2-40B4-BE49-F238E27FC236}">
                <a16:creationId xmlns:a16="http://schemas.microsoft.com/office/drawing/2014/main" id="{BC668769-7F96-CE7D-ADB4-8EA5E0D45380}"/>
              </a:ext>
            </a:extLst>
          </p:cNvPr>
          <p:cNvSpPr>
            <a:spLocks noGrp="1"/>
          </p:cNvSpPr>
          <p:nvPr>
            <p:ph idx="4294967295"/>
          </p:nvPr>
        </p:nvSpPr>
        <p:spPr>
          <a:xfrm>
            <a:off x="2057400" y="1371600"/>
            <a:ext cx="8204200" cy="4629150"/>
          </a:xfrm>
        </p:spPr>
        <p:txBody>
          <a:bodyPr/>
          <a:lstStyle/>
          <a:p>
            <a:pPr eaLnBrk="1" hangingPunct="1">
              <a:buClr>
                <a:schemeClr val="tx2"/>
              </a:buClr>
              <a:buFont typeface="Arial" panose="020B0604020202020204" pitchFamily="34" charset="0"/>
              <a:buChar char="•"/>
            </a:pPr>
            <a:endParaRPr lang="en-US" altLang="en-US" sz="2400">
              <a:latin typeface="Arial" panose="020B0604020202020204" pitchFamily="34" charset="0"/>
              <a:cs typeface="Arial" panose="020B0604020202020204" pitchFamily="34" charset="0"/>
            </a:endParaRPr>
          </a:p>
          <a:p>
            <a:pPr eaLnBrk="1" hangingPunct="1">
              <a:lnSpc>
                <a:spcPct val="120000"/>
              </a:lnSpc>
              <a:buClr>
                <a:schemeClr val="tx2"/>
              </a:buClr>
              <a:buFont typeface="Arial" panose="020B0604020202020204" pitchFamily="34" charset="0"/>
              <a:buChar char="•"/>
            </a:pPr>
            <a:r>
              <a:rPr lang="en-US" altLang="en-US" sz="2400">
                <a:latin typeface="Arial" panose="020B0604020202020204" pitchFamily="34" charset="0"/>
                <a:cs typeface="Arial" panose="020B0604020202020204" pitchFamily="34" charset="0"/>
              </a:rPr>
              <a:t>Sometimes this means taking back control that you have lost in the past.</a:t>
            </a:r>
          </a:p>
          <a:p>
            <a:pPr eaLnBrk="1" hangingPunct="1">
              <a:buClr>
                <a:schemeClr val="tx2"/>
              </a:buClr>
              <a:buFont typeface="Arial" panose="020B0604020202020204" pitchFamily="34" charset="0"/>
              <a:buChar char="•"/>
            </a:pPr>
            <a:endParaRPr lang="en-US" altLang="en-US" sz="2400">
              <a:latin typeface="Arial" panose="020B0604020202020204" pitchFamily="34" charset="0"/>
              <a:cs typeface="Arial" panose="020B0604020202020204" pitchFamily="34" charset="0"/>
            </a:endParaRPr>
          </a:p>
          <a:p>
            <a:pPr eaLnBrk="1" hangingPunct="1">
              <a:lnSpc>
                <a:spcPct val="140000"/>
              </a:lnSpc>
              <a:buClr>
                <a:schemeClr val="tx2"/>
              </a:buClr>
              <a:buFont typeface="Arial" panose="020B0604020202020204" pitchFamily="34" charset="0"/>
              <a:buChar char="•"/>
            </a:pPr>
            <a:r>
              <a:rPr lang="en-US" altLang="en-US" sz="2400">
                <a:latin typeface="Arial" panose="020B0604020202020204" pitchFamily="34" charset="0"/>
                <a:cs typeface="Arial" panose="020B0604020202020204" pitchFamily="34" charset="0"/>
              </a:rPr>
              <a:t>Those of us who take back this responsibility achieve the highest levels of:</a:t>
            </a:r>
            <a:endParaRPr lang="en-US" altLang="en-US" sz="2400" b="1" i="1">
              <a:latin typeface="Arial" panose="020B0604020202020204" pitchFamily="34" charset="0"/>
              <a:cs typeface="Arial" panose="020B0604020202020204" pitchFamily="34" charset="0"/>
            </a:endParaRPr>
          </a:p>
          <a:p>
            <a:pPr eaLnBrk="1" hangingPunct="1">
              <a:lnSpc>
                <a:spcPct val="140000"/>
              </a:lnSpc>
              <a:buClr>
                <a:schemeClr val="tx2"/>
              </a:buClr>
              <a:buFont typeface="Wingdings" panose="05000000000000000000" pitchFamily="2" charset="2"/>
              <a:buNone/>
            </a:pPr>
            <a:r>
              <a:rPr lang="en-US" altLang="en-US" sz="2400" b="1" i="1">
                <a:latin typeface="Arial" panose="020B0604020202020204" pitchFamily="34" charset="0"/>
                <a:cs typeface="Arial" panose="020B0604020202020204" pitchFamily="34" charset="0"/>
              </a:rPr>
              <a:t>	Wellness, Happiness, and Life Satisfaction.</a:t>
            </a:r>
            <a:endParaRPr lang="en-US" altLang="en-US" sz="2400" b="1">
              <a:latin typeface="Arial" panose="020B0604020202020204" pitchFamily="34" charset="0"/>
              <a:cs typeface="Arial" panose="020B0604020202020204" pitchFamily="34" charset="0"/>
            </a:endParaRPr>
          </a:p>
        </p:txBody>
      </p:sp>
      <p:sp>
        <p:nvSpPr>
          <p:cNvPr id="36867" name="Rectangle 6">
            <a:extLst>
              <a:ext uri="{FF2B5EF4-FFF2-40B4-BE49-F238E27FC236}">
                <a16:creationId xmlns:a16="http://schemas.microsoft.com/office/drawing/2014/main" id="{04DAF790-FB41-5C13-02AC-90A21844E177}"/>
              </a:ext>
            </a:extLst>
          </p:cNvPr>
          <p:cNvSpPr>
            <a:spLocks noChangeArrowheads="1"/>
          </p:cNvSpPr>
          <p:nvPr/>
        </p:nvSpPr>
        <p:spPr bwMode="auto">
          <a:xfrm>
            <a:off x="2336800" y="609601"/>
            <a:ext cx="7416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Personal Responsibility</a:t>
            </a:r>
          </a:p>
        </p:txBody>
      </p:sp>
      <p:sp>
        <p:nvSpPr>
          <p:cNvPr id="36868" name="Slide Number Placeholder 4">
            <a:extLst>
              <a:ext uri="{FF2B5EF4-FFF2-40B4-BE49-F238E27FC236}">
                <a16:creationId xmlns:a16="http://schemas.microsoft.com/office/drawing/2014/main" id="{8B20CE81-524B-230C-C925-FCCC0D14D023}"/>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12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FAD18F77-6BF5-BA35-0CFD-32F3C26F631A}"/>
              </a:ext>
            </a:extLst>
          </p:cNvPr>
          <p:cNvSpPr>
            <a:spLocks noGrp="1"/>
          </p:cNvSpPr>
          <p:nvPr>
            <p:ph type="title"/>
          </p:nvPr>
        </p:nvSpPr>
        <p:spPr>
          <a:xfrm>
            <a:off x="2133600" y="274638"/>
            <a:ext cx="8229600" cy="944562"/>
          </a:xfrm>
        </p:spPr>
        <p:txBody>
          <a:bodyPr/>
          <a:lstStyle/>
          <a:p>
            <a:pPr eaLnBrk="1" hangingPunct="1"/>
            <a:r>
              <a:rPr lang="en-US" altLang="en-US" sz="3800" b="1">
                <a:latin typeface="Arial" panose="020B0604020202020204" pitchFamily="34" charset="0"/>
                <a:cs typeface="Arial Bold" panose="020B0704020202020204" pitchFamily="34" charset="0"/>
              </a:rPr>
              <a:t>Education</a:t>
            </a:r>
          </a:p>
        </p:txBody>
      </p:sp>
      <p:sp>
        <p:nvSpPr>
          <p:cNvPr id="34819" name="Content Placeholder 2">
            <a:extLst>
              <a:ext uri="{FF2B5EF4-FFF2-40B4-BE49-F238E27FC236}">
                <a16:creationId xmlns:a16="http://schemas.microsoft.com/office/drawing/2014/main" id="{9078880F-BB5B-3457-36BF-34B0A33F69EB}"/>
              </a:ext>
            </a:extLst>
          </p:cNvPr>
          <p:cNvSpPr>
            <a:spLocks noGrp="1"/>
          </p:cNvSpPr>
          <p:nvPr>
            <p:ph idx="1"/>
          </p:nvPr>
        </p:nvSpPr>
        <p:spPr>
          <a:xfrm>
            <a:off x="2057400" y="971550"/>
            <a:ext cx="8229600" cy="4286250"/>
          </a:xfrm>
          <a:ln>
            <a:miter lim="800000"/>
            <a:headEnd/>
            <a:tailEnd/>
          </a:ln>
        </p:spPr>
        <p:txBody>
          <a:bodyPr/>
          <a:lstStyle/>
          <a:p>
            <a:pPr eaLnBrk="1" hangingPunct="1">
              <a:lnSpc>
                <a:spcPct val="120000"/>
              </a:lnSpc>
              <a:buFont typeface="Wingdings" pitchFamily="-65" charset="2"/>
              <a:buNone/>
              <a:defRPr/>
            </a:pPr>
            <a:r>
              <a:rPr lang="en-US" sz="3600" b="1" dirty="0">
                <a:solidFill>
                  <a:schemeClr val="tx2"/>
                </a:solidFill>
                <a:latin typeface="+mn-lt"/>
                <a:cs typeface="Arial"/>
              </a:rPr>
              <a:t>  </a:t>
            </a:r>
            <a:r>
              <a:rPr lang="en-US" sz="2400" dirty="0">
                <a:latin typeface="+mn-lt"/>
                <a:cs typeface="Arial"/>
              </a:rPr>
              <a:t>Learn all you can about yourself so you can make good decisions about:</a:t>
            </a:r>
          </a:p>
          <a:p>
            <a:pPr lvl="8">
              <a:lnSpc>
                <a:spcPct val="120000"/>
              </a:lnSpc>
              <a:buClr>
                <a:schemeClr val="tx2"/>
              </a:buClr>
              <a:buFont typeface="Arial"/>
              <a:buChar char="•"/>
              <a:defRPr/>
            </a:pPr>
            <a:r>
              <a:rPr lang="en-US" sz="2200" dirty="0">
                <a:cs typeface="Arial"/>
              </a:rPr>
              <a:t>Treatment	</a:t>
            </a:r>
          </a:p>
          <a:p>
            <a:pPr lvl="8">
              <a:lnSpc>
                <a:spcPct val="120000"/>
              </a:lnSpc>
              <a:buClr>
                <a:schemeClr val="tx2"/>
              </a:buClr>
              <a:buFont typeface="Arial"/>
              <a:buChar char="•"/>
              <a:defRPr/>
            </a:pPr>
            <a:r>
              <a:rPr lang="en-US" sz="2200" dirty="0">
                <a:cs typeface="Arial"/>
              </a:rPr>
              <a:t>Lifestyle</a:t>
            </a:r>
          </a:p>
          <a:p>
            <a:pPr lvl="8">
              <a:lnSpc>
                <a:spcPct val="120000"/>
              </a:lnSpc>
              <a:buClr>
                <a:schemeClr val="tx2"/>
              </a:buClr>
              <a:buFont typeface="Arial"/>
              <a:buChar char="•"/>
              <a:defRPr/>
            </a:pPr>
            <a:r>
              <a:rPr lang="en-US" sz="2200" dirty="0">
                <a:cs typeface="Arial"/>
              </a:rPr>
              <a:t>Career</a:t>
            </a:r>
          </a:p>
          <a:p>
            <a:pPr lvl="8">
              <a:lnSpc>
                <a:spcPct val="120000"/>
              </a:lnSpc>
              <a:buClr>
                <a:schemeClr val="tx2"/>
              </a:buClr>
              <a:buFont typeface="Arial"/>
              <a:buChar char="•"/>
              <a:defRPr/>
            </a:pPr>
            <a:r>
              <a:rPr lang="en-US" sz="2200" dirty="0">
                <a:cs typeface="Arial"/>
              </a:rPr>
              <a:t>Relationships</a:t>
            </a:r>
          </a:p>
          <a:p>
            <a:pPr lvl="8">
              <a:lnSpc>
                <a:spcPct val="120000"/>
              </a:lnSpc>
              <a:buClr>
                <a:schemeClr val="tx2"/>
              </a:buClr>
              <a:buFont typeface="Arial"/>
              <a:buChar char="•"/>
              <a:defRPr/>
            </a:pPr>
            <a:r>
              <a:rPr lang="en-US" sz="2200" dirty="0">
                <a:cs typeface="Arial"/>
              </a:rPr>
              <a:t>Living Space</a:t>
            </a:r>
          </a:p>
          <a:p>
            <a:pPr lvl="8">
              <a:lnSpc>
                <a:spcPct val="120000"/>
              </a:lnSpc>
              <a:buClr>
                <a:schemeClr val="tx2"/>
              </a:buClr>
              <a:buFont typeface="Arial"/>
              <a:buChar char="•"/>
              <a:defRPr/>
            </a:pPr>
            <a:r>
              <a:rPr lang="en-US" sz="2200" dirty="0">
                <a:cs typeface="Arial"/>
              </a:rPr>
              <a:t>Leisure Time Activities</a:t>
            </a:r>
          </a:p>
          <a:p>
            <a:pPr lvl="8">
              <a:lnSpc>
                <a:spcPct val="120000"/>
              </a:lnSpc>
              <a:buClr>
                <a:schemeClr val="tx2"/>
              </a:buClr>
              <a:buFont typeface="Arial"/>
              <a:buChar char="•"/>
              <a:defRPr/>
            </a:pPr>
            <a:r>
              <a:rPr lang="en-US" sz="2200" dirty="0">
                <a:cs typeface="Arial"/>
              </a:rPr>
              <a:t>All Aspects of Your Life</a:t>
            </a:r>
          </a:p>
          <a:p>
            <a:pPr lvl="2" eaLnBrk="1" hangingPunct="1">
              <a:lnSpc>
                <a:spcPct val="120000"/>
              </a:lnSpc>
              <a:buClr>
                <a:schemeClr val="tx2"/>
              </a:buClr>
              <a:buFont typeface="Wingdings" pitchFamily="-65" charset="2"/>
              <a:buChar char="§"/>
              <a:defRPr/>
            </a:pPr>
            <a:endParaRPr lang="en-US" dirty="0">
              <a:latin typeface="+mn-lt"/>
              <a:cs typeface="Arial"/>
            </a:endParaRPr>
          </a:p>
          <a:p>
            <a:pPr algn="ctr" eaLnBrk="1" hangingPunct="1">
              <a:buFont typeface="Wingdings" pitchFamily="-65" charset="2"/>
              <a:buNone/>
              <a:defRPr/>
            </a:pPr>
            <a:endParaRPr lang="en-US" sz="3600" dirty="0">
              <a:solidFill>
                <a:srgbClr val="FF0000"/>
              </a:solidFill>
              <a:latin typeface="+mn-lt"/>
              <a:cs typeface="Arial"/>
            </a:endParaRPr>
          </a:p>
        </p:txBody>
      </p:sp>
      <p:sp>
        <p:nvSpPr>
          <p:cNvPr id="38916" name="Slide Number Placeholder 4">
            <a:extLst>
              <a:ext uri="{FF2B5EF4-FFF2-40B4-BE49-F238E27FC236}">
                <a16:creationId xmlns:a16="http://schemas.microsoft.com/office/drawing/2014/main" id="{5659B653-4E75-40E6-DCC7-C2A37AC90E37}"/>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13</a:t>
            </a:r>
          </a:p>
        </p:txBody>
      </p:sp>
      <p:pic>
        <p:nvPicPr>
          <p:cNvPr id="38917" name="Picture 5" descr="KIF_1464_4.JPG">
            <a:extLst>
              <a:ext uri="{FF2B5EF4-FFF2-40B4-BE49-F238E27FC236}">
                <a16:creationId xmlns:a16="http://schemas.microsoft.com/office/drawing/2014/main" id="{B4A738D1-40C4-E8D2-33E6-4CDBB45D764F}"/>
              </a:ext>
            </a:extLst>
          </p:cNvPr>
          <p:cNvPicPr>
            <a:picLocks noChangeAspect="1"/>
          </p:cNvPicPr>
          <p:nvPr/>
        </p:nvPicPr>
        <p:blipFill>
          <a:blip r:embed="rId3">
            <a:extLst>
              <a:ext uri="{28A0092B-C50C-407E-A947-70E740481C1C}">
                <a14:useLocalDpi xmlns:a14="http://schemas.microsoft.com/office/drawing/2010/main" val="0"/>
              </a:ext>
            </a:extLst>
          </a:blip>
          <a:srcRect t="13383" b="18201"/>
          <a:stretch>
            <a:fillRect/>
          </a:stretch>
        </p:blipFill>
        <p:spPr bwMode="auto">
          <a:xfrm>
            <a:off x="2286000" y="2320926"/>
            <a:ext cx="337820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a:extLst>
              <a:ext uri="{FF2B5EF4-FFF2-40B4-BE49-F238E27FC236}">
                <a16:creationId xmlns:a16="http://schemas.microsoft.com/office/drawing/2014/main" id="{56087381-5F92-5FB3-B02B-50AC3B72A48F}"/>
              </a:ext>
            </a:extLst>
          </p:cNvPr>
          <p:cNvSpPr>
            <a:spLocks noGrp="1"/>
          </p:cNvSpPr>
          <p:nvPr>
            <p:ph idx="1"/>
          </p:nvPr>
        </p:nvSpPr>
        <p:spPr>
          <a:xfrm>
            <a:off x="2032000" y="1390650"/>
            <a:ext cx="8788400" cy="3486150"/>
          </a:xfrm>
        </p:spPr>
        <p:txBody>
          <a:bodyPr/>
          <a:lstStyle/>
          <a:p>
            <a:pPr eaLnBrk="1" hangingPunct="1">
              <a:buFont typeface="Wingdings" panose="05000000000000000000" pitchFamily="2" charset="2"/>
              <a:buNone/>
            </a:pPr>
            <a:r>
              <a:rPr lang="en-US" altLang="en-US" sz="2400">
                <a:latin typeface="Arial" panose="020B0604020202020204" pitchFamily="34" charset="0"/>
                <a:cs typeface="Arial" panose="020B0604020202020204" pitchFamily="34" charset="0"/>
              </a:rPr>
              <a:t>You can educate yourself by:</a:t>
            </a:r>
          </a:p>
          <a:p>
            <a:pPr eaLnBrk="1" hangingPunct="1">
              <a:buFont typeface="Arial" panose="020B0604020202020204" pitchFamily="34" charset="0"/>
              <a:buChar char="•"/>
            </a:pPr>
            <a:endParaRPr lang="en-US" altLang="en-US" sz="2400">
              <a:latin typeface="Arial" panose="020B0604020202020204" pitchFamily="34" charset="0"/>
              <a:cs typeface="Arial" panose="020B0604020202020204" pitchFamily="34" charset="0"/>
            </a:endParaRPr>
          </a:p>
          <a:p>
            <a:pPr lvl="1" eaLnBrk="1" hangingPunct="1">
              <a:lnSpc>
                <a:spcPct val="120000"/>
              </a:lnSpc>
              <a:buClr>
                <a:schemeClr val="tx2"/>
              </a:buClr>
              <a:buFont typeface="Arial" panose="020B0604020202020204" pitchFamily="34" charset="0"/>
              <a:buChar char="•"/>
            </a:pPr>
            <a:r>
              <a:rPr lang="en-US" altLang="en-US" sz="2400">
                <a:latin typeface="Arial" panose="020B0604020202020204" pitchFamily="34" charset="0"/>
                <a:cs typeface="Arial" panose="020B0604020202020204" pitchFamily="34" charset="0"/>
              </a:rPr>
              <a:t>Attending workshops, lectures and support groups</a:t>
            </a:r>
          </a:p>
          <a:p>
            <a:pPr lvl="1" eaLnBrk="1" hangingPunct="1">
              <a:lnSpc>
                <a:spcPct val="120000"/>
              </a:lnSpc>
              <a:buClr>
                <a:schemeClr val="tx2"/>
              </a:buClr>
              <a:buFont typeface="Arial" panose="020B0604020202020204" pitchFamily="34" charset="0"/>
              <a:buChar char="•"/>
            </a:pPr>
            <a:endParaRPr lang="en-US" altLang="en-US" sz="2400">
              <a:latin typeface="Arial" panose="020B0604020202020204" pitchFamily="34" charset="0"/>
              <a:cs typeface="Arial" panose="020B0604020202020204" pitchFamily="34" charset="0"/>
            </a:endParaRPr>
          </a:p>
          <a:p>
            <a:pPr lvl="1" eaLnBrk="1" hangingPunct="1">
              <a:lnSpc>
                <a:spcPct val="120000"/>
              </a:lnSpc>
              <a:buClr>
                <a:schemeClr val="tx2"/>
              </a:buClr>
              <a:buFont typeface="Arial" panose="020B0604020202020204" pitchFamily="34" charset="0"/>
              <a:buChar char="•"/>
            </a:pPr>
            <a:r>
              <a:rPr lang="en-US" altLang="en-US" sz="2400">
                <a:latin typeface="Arial" panose="020B0604020202020204" pitchFamily="34" charset="0"/>
                <a:cs typeface="Arial" panose="020B0604020202020204" pitchFamily="34" charset="0"/>
              </a:rPr>
              <a:t>Reviewing educational resources (articles, books, newsletters, CDs and DVDs)</a:t>
            </a:r>
          </a:p>
          <a:p>
            <a:pPr lvl="1" eaLnBrk="1" hangingPunct="1">
              <a:lnSpc>
                <a:spcPct val="120000"/>
              </a:lnSpc>
              <a:buClr>
                <a:schemeClr val="tx2"/>
              </a:buClr>
              <a:buFont typeface="Arial" panose="020B0604020202020204" pitchFamily="34" charset="0"/>
              <a:buChar char="•"/>
            </a:pPr>
            <a:endParaRPr lang="en-US" altLang="en-US" sz="2400">
              <a:latin typeface="Arial" panose="020B0604020202020204" pitchFamily="34" charset="0"/>
              <a:cs typeface="Arial" panose="020B0604020202020204" pitchFamily="34" charset="0"/>
            </a:endParaRPr>
          </a:p>
          <a:p>
            <a:pPr lvl="1" eaLnBrk="1" hangingPunct="1">
              <a:lnSpc>
                <a:spcPct val="120000"/>
              </a:lnSpc>
              <a:buClr>
                <a:schemeClr val="tx2"/>
              </a:buClr>
              <a:buFont typeface="Arial" panose="020B0604020202020204" pitchFamily="34" charset="0"/>
              <a:buChar char="•"/>
            </a:pPr>
            <a:r>
              <a:rPr lang="en-US" altLang="en-US" sz="2400">
                <a:latin typeface="Arial" panose="020B0604020202020204" pitchFamily="34" charset="0"/>
                <a:cs typeface="Arial" panose="020B0604020202020204" pitchFamily="34" charset="0"/>
              </a:rPr>
              <a:t>Contacting mental health organizations</a:t>
            </a:r>
          </a:p>
        </p:txBody>
      </p:sp>
      <p:sp>
        <p:nvSpPr>
          <p:cNvPr id="40963" name="Slide Number Placeholder 4">
            <a:extLst>
              <a:ext uri="{FF2B5EF4-FFF2-40B4-BE49-F238E27FC236}">
                <a16:creationId xmlns:a16="http://schemas.microsoft.com/office/drawing/2014/main" id="{009C7FB2-C41A-D1FE-E7AC-D8AB85FBB368}"/>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14</a:t>
            </a:r>
          </a:p>
        </p:txBody>
      </p:sp>
      <p:sp>
        <p:nvSpPr>
          <p:cNvPr id="40964" name="Title 1">
            <a:extLst>
              <a:ext uri="{FF2B5EF4-FFF2-40B4-BE49-F238E27FC236}">
                <a16:creationId xmlns:a16="http://schemas.microsoft.com/office/drawing/2014/main" id="{489A171E-85F1-2D32-0CBF-DE788B47FBD3}"/>
              </a:ext>
            </a:extLst>
          </p:cNvPr>
          <p:cNvSpPr>
            <a:spLocks noGrp="1"/>
          </p:cNvSpPr>
          <p:nvPr>
            <p:ph type="title"/>
          </p:nvPr>
        </p:nvSpPr>
        <p:spPr>
          <a:xfrm>
            <a:off x="2133600" y="274638"/>
            <a:ext cx="8229600" cy="1096962"/>
          </a:xfrm>
        </p:spPr>
        <p:txBody>
          <a:bodyPr/>
          <a:lstStyle/>
          <a:p>
            <a:pPr eaLnBrk="1" hangingPunct="1"/>
            <a:r>
              <a:rPr lang="en-US" altLang="en-US" sz="3800" b="1">
                <a:latin typeface="Arial" panose="020B0604020202020204" pitchFamily="34" charset="0"/>
                <a:cs typeface="Arial Bold" panose="020B0704020202020204" pitchFamily="34" charset="0"/>
              </a:rPr>
              <a:t>Education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a:extLst>
              <a:ext uri="{FF2B5EF4-FFF2-40B4-BE49-F238E27FC236}">
                <a16:creationId xmlns:a16="http://schemas.microsoft.com/office/drawing/2014/main" id="{FEF354FD-6DC7-FDA3-E6E9-3CBA036F27E9}"/>
              </a:ext>
            </a:extLst>
          </p:cNvPr>
          <p:cNvSpPr>
            <a:spLocks noGrp="1"/>
          </p:cNvSpPr>
          <p:nvPr>
            <p:ph idx="1"/>
          </p:nvPr>
        </p:nvSpPr>
        <p:spPr>
          <a:xfrm>
            <a:off x="2057400" y="1447800"/>
            <a:ext cx="8229600" cy="3600450"/>
          </a:xfrm>
        </p:spPr>
        <p:txBody>
          <a:bodyPr/>
          <a:lstStyle/>
          <a:p>
            <a:pPr lvl="1" eaLnBrk="1" hangingPunct="1">
              <a:lnSpc>
                <a:spcPct val="130000"/>
              </a:lnSpc>
              <a:buClr>
                <a:schemeClr val="tx2"/>
              </a:buClr>
              <a:buFont typeface="Arial" panose="020B0604020202020204" pitchFamily="34" charset="0"/>
              <a:buChar char="•"/>
            </a:pPr>
            <a:r>
              <a:rPr lang="en-US" altLang="en-US" sz="2400">
                <a:latin typeface="Arial" panose="020B0604020202020204" pitchFamily="34" charset="0"/>
                <a:cs typeface="Arial" panose="020B0604020202020204" pitchFamily="34" charset="0"/>
              </a:rPr>
              <a:t>Talking to others who have similar experiences and to those who have expertise in this field</a:t>
            </a:r>
          </a:p>
          <a:p>
            <a:pPr lvl="1" eaLnBrk="1" hangingPunct="1">
              <a:lnSpc>
                <a:spcPct val="130000"/>
              </a:lnSpc>
              <a:buClr>
                <a:schemeClr val="tx2"/>
              </a:buClr>
              <a:buFont typeface="Arial" panose="020B0604020202020204" pitchFamily="34" charset="0"/>
              <a:buChar char="•"/>
            </a:pPr>
            <a:endParaRPr lang="en-US" altLang="en-US" sz="2400">
              <a:latin typeface="Arial" panose="020B0604020202020204" pitchFamily="34" charset="0"/>
              <a:cs typeface="Arial" panose="020B0604020202020204" pitchFamily="34" charset="0"/>
            </a:endParaRPr>
          </a:p>
          <a:p>
            <a:pPr lvl="1" eaLnBrk="1" hangingPunct="1">
              <a:lnSpc>
                <a:spcPct val="130000"/>
              </a:lnSpc>
              <a:buClr>
                <a:schemeClr val="tx2"/>
              </a:buClr>
              <a:buFont typeface="Arial" panose="020B0604020202020204" pitchFamily="34" charset="0"/>
              <a:buChar char="•"/>
            </a:pPr>
            <a:r>
              <a:rPr lang="en-US" altLang="en-US" sz="2400">
                <a:latin typeface="Arial" panose="020B0604020202020204" pitchFamily="34" charset="0"/>
                <a:cs typeface="Arial" panose="020B0604020202020204" pitchFamily="34" charset="0"/>
              </a:rPr>
              <a:t>Checking mental health sites on the Internet</a:t>
            </a:r>
          </a:p>
          <a:p>
            <a:pPr lvl="1" eaLnBrk="1" hangingPunct="1">
              <a:lnSpc>
                <a:spcPct val="130000"/>
              </a:lnSpc>
              <a:buClr>
                <a:schemeClr val="tx2"/>
              </a:buClr>
              <a:buFont typeface="Arial" panose="020B0604020202020204" pitchFamily="34" charset="0"/>
              <a:buChar char="•"/>
            </a:pPr>
            <a:endParaRPr lang="en-US" altLang="en-US" sz="2400">
              <a:latin typeface="Arial" panose="020B0604020202020204" pitchFamily="34" charset="0"/>
              <a:cs typeface="Arial" panose="020B0604020202020204" pitchFamily="34" charset="0"/>
            </a:endParaRPr>
          </a:p>
          <a:p>
            <a:pPr lvl="1" eaLnBrk="1" hangingPunct="1">
              <a:lnSpc>
                <a:spcPct val="130000"/>
              </a:lnSpc>
              <a:buClr>
                <a:schemeClr val="tx2"/>
              </a:buClr>
              <a:buFont typeface="Arial" panose="020B0604020202020204" pitchFamily="34" charset="0"/>
              <a:buChar char="•"/>
            </a:pPr>
            <a:r>
              <a:rPr lang="en-US" altLang="en-US" sz="2400">
                <a:latin typeface="Arial" panose="020B0604020202020204" pitchFamily="34" charset="0"/>
                <a:cs typeface="Arial" panose="020B0604020202020204" pitchFamily="34" charset="0"/>
              </a:rPr>
              <a:t> Considering all perspectives and deciding which ones feel right to you</a:t>
            </a:r>
            <a:endParaRPr lang="en-US" altLang="en-US" sz="2400">
              <a:solidFill>
                <a:schemeClr val="tx2"/>
              </a:solidFill>
              <a:latin typeface="Arial" panose="020B0604020202020204" pitchFamily="34" charset="0"/>
              <a:cs typeface="Arial" panose="020B0604020202020204" pitchFamily="34" charset="0"/>
            </a:endParaRPr>
          </a:p>
        </p:txBody>
      </p:sp>
      <p:sp>
        <p:nvSpPr>
          <p:cNvPr id="43011" name="Slide Number Placeholder 4">
            <a:extLst>
              <a:ext uri="{FF2B5EF4-FFF2-40B4-BE49-F238E27FC236}">
                <a16:creationId xmlns:a16="http://schemas.microsoft.com/office/drawing/2014/main" id="{1A501260-FEF7-B110-8CC2-BCAFC4521401}"/>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15</a:t>
            </a:r>
          </a:p>
        </p:txBody>
      </p:sp>
      <p:sp>
        <p:nvSpPr>
          <p:cNvPr id="43012" name="Title 1">
            <a:extLst>
              <a:ext uri="{FF2B5EF4-FFF2-40B4-BE49-F238E27FC236}">
                <a16:creationId xmlns:a16="http://schemas.microsoft.com/office/drawing/2014/main" id="{1A43C510-1721-1497-09A8-45D673829A01}"/>
              </a:ext>
            </a:extLst>
          </p:cNvPr>
          <p:cNvSpPr>
            <a:spLocks noGrp="1"/>
          </p:cNvSpPr>
          <p:nvPr>
            <p:ph type="title"/>
          </p:nvPr>
        </p:nvSpPr>
        <p:spPr>
          <a:xfrm>
            <a:off x="2133600" y="274638"/>
            <a:ext cx="8229600" cy="1096962"/>
          </a:xfrm>
        </p:spPr>
        <p:txBody>
          <a:bodyPr/>
          <a:lstStyle/>
          <a:p>
            <a:pPr eaLnBrk="1" hangingPunct="1"/>
            <a:r>
              <a:rPr lang="en-US" altLang="en-US" sz="3800" b="1">
                <a:latin typeface="Arial" panose="020B0604020202020204" pitchFamily="34" charset="0"/>
                <a:cs typeface="Arial Bold" panose="020B0704020202020204" pitchFamily="34" charset="0"/>
              </a:rPr>
              <a:t>Education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a:extLst>
              <a:ext uri="{FF2B5EF4-FFF2-40B4-BE49-F238E27FC236}">
                <a16:creationId xmlns:a16="http://schemas.microsoft.com/office/drawing/2014/main" id="{1FAFF09F-C8BE-1029-0E8A-270D4D36A986}"/>
              </a:ext>
            </a:extLst>
          </p:cNvPr>
          <p:cNvSpPr>
            <a:spLocks noGrp="1"/>
          </p:cNvSpPr>
          <p:nvPr>
            <p:ph idx="4294967295"/>
          </p:nvPr>
        </p:nvSpPr>
        <p:spPr>
          <a:xfrm>
            <a:off x="2286000" y="1333500"/>
            <a:ext cx="8229600" cy="3314700"/>
          </a:xfrm>
          <a:ln>
            <a:miter lim="800000"/>
            <a:headEnd/>
            <a:tailEnd/>
          </a:ln>
        </p:spPr>
        <p:txBody>
          <a:bodyPr/>
          <a:lstStyle/>
          <a:p>
            <a:pPr eaLnBrk="1" hangingPunct="1">
              <a:lnSpc>
                <a:spcPct val="140000"/>
              </a:lnSpc>
              <a:buFont typeface="Wingdings" charset="2"/>
              <a:buNone/>
              <a:defRPr/>
            </a:pPr>
            <a:r>
              <a:rPr lang="en-US" sz="2400" dirty="0">
                <a:ea typeface="Arial" charset="0"/>
                <a:cs typeface="Arial" charset="0"/>
              </a:rPr>
              <a:t> Go to</a:t>
            </a:r>
            <a:r>
              <a:rPr lang="en-US" sz="2400" dirty="0">
                <a:solidFill>
                  <a:srgbClr val="800080"/>
                </a:solidFill>
                <a:ea typeface="Arial" charset="0"/>
                <a:cs typeface="Arial" charset="0"/>
              </a:rPr>
              <a:t> </a:t>
            </a:r>
            <a:r>
              <a:rPr lang="en-US" sz="2400" u="sng" dirty="0">
                <a:ln w="25400" cap="flat" cmpd="sng" algn="ctr">
                  <a:solidFill>
                    <a:srgbClr val="0000FF"/>
                  </a:solidFill>
                  <a:prstDash val="solid"/>
                  <a:round/>
                  <a:headEnd type="none" w="med" len="med"/>
                  <a:tailEnd type="none" w="med" len="med"/>
                </a:ln>
                <a:solidFill>
                  <a:srgbClr val="800080"/>
                </a:solidFill>
                <a:ea typeface="Arial" charset="0"/>
                <a:cs typeface="Arial" charset="0"/>
                <a:hlinkClick r:id="rId3"/>
              </a:rPr>
              <a:t>www.mentalhealthrecovery.com</a:t>
            </a:r>
            <a:endParaRPr lang="en-US" sz="2400" u="sng" dirty="0">
              <a:ln w="25400" cap="flat" cmpd="sng" algn="ctr">
                <a:solidFill>
                  <a:srgbClr val="0000FF"/>
                </a:solidFill>
                <a:prstDash val="solid"/>
                <a:round/>
                <a:headEnd type="none" w="med" len="med"/>
                <a:tailEnd type="none" w="med" len="med"/>
              </a:ln>
              <a:solidFill>
                <a:srgbClr val="800080"/>
              </a:solidFill>
              <a:ea typeface="Arial" charset="0"/>
              <a:cs typeface="Arial" charset="0"/>
            </a:endParaRPr>
          </a:p>
          <a:p>
            <a:pPr eaLnBrk="1" hangingPunct="1">
              <a:lnSpc>
                <a:spcPct val="140000"/>
              </a:lnSpc>
              <a:buFont typeface="Wingdings" charset="2"/>
              <a:buNone/>
              <a:defRPr/>
            </a:pPr>
            <a:r>
              <a:rPr lang="en-US" sz="2400" dirty="0">
                <a:ea typeface="Arial" charset="0"/>
                <a:cs typeface="Arial" charset="0"/>
              </a:rPr>
              <a:t>    for </a:t>
            </a:r>
            <a:r>
              <a:rPr lang="en-US" sz="2400" b="1" dirty="0">
                <a:ea typeface="Arial" charset="0"/>
                <a:cs typeface="Arial" charset="0"/>
              </a:rPr>
              <a:t>free </a:t>
            </a:r>
            <a:r>
              <a:rPr lang="en-US" sz="2400" dirty="0">
                <a:ea typeface="Arial" charset="0"/>
                <a:cs typeface="Arial" charset="0"/>
              </a:rPr>
              <a:t>educational articles and information, lists of resources and organizations, recovery stories, and mental health recovery and WRAP resources you can purchase including books, CDs and DVDs.</a:t>
            </a:r>
            <a:endParaRPr lang="en-US" sz="2400" b="1" dirty="0">
              <a:ea typeface="Arial" charset="0"/>
              <a:cs typeface="Arial" charset="0"/>
            </a:endParaRPr>
          </a:p>
        </p:txBody>
      </p:sp>
      <p:sp>
        <p:nvSpPr>
          <p:cNvPr id="45059" name="Slide Number Placeholder 4">
            <a:extLst>
              <a:ext uri="{FF2B5EF4-FFF2-40B4-BE49-F238E27FC236}">
                <a16:creationId xmlns:a16="http://schemas.microsoft.com/office/drawing/2014/main" id="{B5728D89-F4D4-FBC8-1B12-D8483A1B67DE}"/>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16</a:t>
            </a:r>
          </a:p>
        </p:txBody>
      </p:sp>
      <p:sp>
        <p:nvSpPr>
          <p:cNvPr id="45060" name="Title 1">
            <a:extLst>
              <a:ext uri="{FF2B5EF4-FFF2-40B4-BE49-F238E27FC236}">
                <a16:creationId xmlns:a16="http://schemas.microsoft.com/office/drawing/2014/main" id="{3D54FDD3-6A2D-3A53-6C2B-A589796C490F}"/>
              </a:ext>
            </a:extLst>
          </p:cNvPr>
          <p:cNvSpPr>
            <a:spLocks noGrp="1"/>
          </p:cNvSpPr>
          <p:nvPr>
            <p:ph type="title"/>
          </p:nvPr>
        </p:nvSpPr>
        <p:spPr>
          <a:xfrm>
            <a:off x="2133600" y="274638"/>
            <a:ext cx="8229600" cy="1096962"/>
          </a:xfrm>
        </p:spPr>
        <p:txBody>
          <a:bodyPr/>
          <a:lstStyle/>
          <a:p>
            <a:pPr eaLnBrk="1" hangingPunct="1"/>
            <a:r>
              <a:rPr lang="en-US" altLang="en-US" sz="3800" b="1">
                <a:latin typeface="Arial" panose="020B0604020202020204" pitchFamily="34" charset="0"/>
                <a:cs typeface="Arial Bold" panose="020B0704020202020204" pitchFamily="34" charset="0"/>
              </a:rPr>
              <a:t>Education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6FFA0305-5F55-17E7-2415-05BA52B743BA}"/>
              </a:ext>
            </a:extLst>
          </p:cNvPr>
          <p:cNvSpPr>
            <a:spLocks noGrp="1"/>
          </p:cNvSpPr>
          <p:nvPr>
            <p:ph type="title"/>
          </p:nvPr>
        </p:nvSpPr>
        <p:spPr>
          <a:xfrm>
            <a:off x="1981200" y="400050"/>
            <a:ext cx="8001000" cy="971550"/>
          </a:xfrm>
        </p:spPr>
        <p:txBody>
          <a:bodyPr/>
          <a:lstStyle/>
          <a:p>
            <a:pPr eaLnBrk="1" hangingPunct="1"/>
            <a:r>
              <a:rPr lang="en-US" altLang="en-US" sz="3800" b="1">
                <a:latin typeface="Arial Bold" panose="020B0704020202020204" pitchFamily="34" charset="0"/>
                <a:cs typeface="Arial Bold" panose="020B0704020202020204" pitchFamily="34" charset="0"/>
              </a:rPr>
              <a:t> Self-Advocacy</a:t>
            </a:r>
          </a:p>
        </p:txBody>
      </p:sp>
      <p:sp>
        <p:nvSpPr>
          <p:cNvPr id="47107" name="Rectangle 7">
            <a:extLst>
              <a:ext uri="{FF2B5EF4-FFF2-40B4-BE49-F238E27FC236}">
                <a16:creationId xmlns:a16="http://schemas.microsoft.com/office/drawing/2014/main" id="{CE771D05-66E1-D02B-67D5-3983FC088093}"/>
              </a:ext>
            </a:extLst>
          </p:cNvPr>
          <p:cNvSpPr>
            <a:spLocks noChangeArrowheads="1"/>
          </p:cNvSpPr>
          <p:nvPr/>
        </p:nvSpPr>
        <p:spPr bwMode="auto">
          <a:xfrm>
            <a:off x="2438400" y="1371601"/>
            <a:ext cx="7721600" cy="36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lnSpc>
                <a:spcPct val="120000"/>
              </a:lnSpc>
              <a:spcBef>
                <a:spcPct val="0"/>
              </a:spcBef>
              <a:spcAft>
                <a:spcPts val="1200"/>
              </a:spcAft>
            </a:pPr>
            <a:r>
              <a:rPr lang="en-US" altLang="en-US">
                <a:solidFill>
                  <a:prstClr val="black"/>
                </a:solidFill>
                <a:ea typeface="ＭＳ Ｐゴシック"/>
              </a:rPr>
              <a:t>Become a strong advocate for yourself.   </a:t>
            </a:r>
          </a:p>
          <a:p>
            <a:pPr eaLnBrk="1" fontAlgn="base" hangingPunct="1">
              <a:lnSpc>
                <a:spcPct val="150000"/>
              </a:lnSpc>
              <a:spcBef>
                <a:spcPct val="0"/>
              </a:spcBef>
              <a:spcAft>
                <a:spcPts val="1200"/>
              </a:spcAft>
            </a:pPr>
            <a:r>
              <a:rPr lang="en-US" altLang="en-US">
                <a:solidFill>
                  <a:prstClr val="black"/>
                </a:solidFill>
                <a:ea typeface="ＭＳ Ｐゴシック"/>
              </a:rPr>
              <a:t>This means:</a:t>
            </a:r>
          </a:p>
          <a:p>
            <a:pPr lvl="1" eaLnBrk="1" fontAlgn="base" hangingPunct="1">
              <a:lnSpc>
                <a:spcPct val="150000"/>
              </a:lnSpc>
              <a:spcBef>
                <a:spcPct val="0"/>
              </a:spcBef>
              <a:spcAft>
                <a:spcPts val="1200"/>
              </a:spcAft>
            </a:pPr>
            <a:r>
              <a:rPr lang="en-US" altLang="en-US">
                <a:solidFill>
                  <a:prstClr val="black"/>
                </a:solidFill>
                <a:ea typeface="ＭＳ Ｐゴシック"/>
              </a:rPr>
              <a:t>“</a:t>
            </a:r>
            <a:r>
              <a:rPr lang="en-US" altLang="en-US" b="1">
                <a:solidFill>
                  <a:prstClr val="black"/>
                </a:solidFill>
                <a:ea typeface="ＭＳ Ｐゴシック"/>
              </a:rPr>
              <a:t>Going for it</a:t>
            </a:r>
            <a:r>
              <a:rPr lang="en-US" altLang="en-US">
                <a:solidFill>
                  <a:prstClr val="black"/>
                </a:solidFill>
                <a:ea typeface="ＭＳ Ｐゴシック"/>
              </a:rPr>
              <a:t>” with courage, persistence and determination;</a:t>
            </a:r>
          </a:p>
          <a:p>
            <a:pPr lvl="1" eaLnBrk="1" fontAlgn="base" hangingPunct="1">
              <a:lnSpc>
                <a:spcPct val="150000"/>
              </a:lnSpc>
              <a:spcBef>
                <a:spcPct val="0"/>
              </a:spcBef>
              <a:spcAft>
                <a:spcPts val="1200"/>
              </a:spcAft>
            </a:pPr>
            <a:r>
              <a:rPr lang="en-US" altLang="en-US">
                <a:solidFill>
                  <a:prstClr val="black"/>
                </a:solidFill>
                <a:ea typeface="ＭＳ Ｐゴシック"/>
              </a:rPr>
              <a:t>expressing yourself clearly and calmly until you get what you need for yourself.</a:t>
            </a:r>
          </a:p>
        </p:txBody>
      </p:sp>
      <p:sp>
        <p:nvSpPr>
          <p:cNvPr id="47108" name="Slide Number Placeholder 4">
            <a:extLst>
              <a:ext uri="{FF2B5EF4-FFF2-40B4-BE49-F238E27FC236}">
                <a16:creationId xmlns:a16="http://schemas.microsoft.com/office/drawing/2014/main" id="{96EA1E0B-FB67-B188-F276-B20047BE5E95}"/>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17</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8467-DC03-5820-D240-AF853B72F535}"/>
              </a:ext>
            </a:extLst>
          </p:cNvPr>
          <p:cNvSpPr>
            <a:spLocks noGrp="1"/>
          </p:cNvSpPr>
          <p:nvPr>
            <p:ph type="title"/>
          </p:nvPr>
        </p:nvSpPr>
        <p:spPr>
          <a:xfrm>
            <a:off x="1752600" y="304800"/>
            <a:ext cx="8229600" cy="1143000"/>
          </a:xfrm>
        </p:spPr>
        <p:txBody>
          <a:bodyPr>
            <a:noAutofit/>
          </a:bodyPr>
          <a:lstStyle/>
          <a:p>
            <a:pPr eaLnBrk="1" hangingPunct="1">
              <a:defRPr/>
            </a:pPr>
            <a:r>
              <a:rPr lang="en-US" sz="3800" b="1" dirty="0">
                <a:effectLst>
                  <a:outerShdw blurRad="38100" dist="38100" dir="2700000" algn="tl">
                    <a:srgbClr val="FFFFFF"/>
                  </a:outerShdw>
                </a:effectLst>
                <a:ea typeface="Arial Bold" charset="0"/>
                <a:cs typeface="Arial Bold" charset="0"/>
              </a:rPr>
              <a:t>    </a:t>
            </a:r>
            <a:r>
              <a:rPr lang="en-US" sz="3800" b="1" dirty="0">
                <a:ea typeface="Arial Bold" charset="0"/>
                <a:cs typeface="Arial Bold" charset="0"/>
              </a:rPr>
              <a:t>Personal Bill of Rights</a:t>
            </a:r>
          </a:p>
        </p:txBody>
      </p:sp>
      <p:sp>
        <p:nvSpPr>
          <p:cNvPr id="53251" name="TextBox 7">
            <a:extLst>
              <a:ext uri="{FF2B5EF4-FFF2-40B4-BE49-F238E27FC236}">
                <a16:creationId xmlns:a16="http://schemas.microsoft.com/office/drawing/2014/main" id="{FCDE39FB-412A-F884-2618-FF9ABAA7EE8E}"/>
              </a:ext>
            </a:extLst>
          </p:cNvPr>
          <p:cNvSpPr txBox="1">
            <a:spLocks noChangeArrowheads="1"/>
          </p:cNvSpPr>
          <p:nvPr/>
        </p:nvSpPr>
        <p:spPr bwMode="auto">
          <a:xfrm>
            <a:off x="2590801" y="1371601"/>
            <a:ext cx="7396163"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lnSpc>
                <a:spcPct val="120000"/>
              </a:lnSpc>
              <a:spcBef>
                <a:spcPct val="0"/>
              </a:spcBef>
              <a:spcAft>
                <a:spcPct val="0"/>
              </a:spcAft>
              <a:buClr>
                <a:srgbClr val="575F6D"/>
              </a:buClr>
            </a:pPr>
            <a:r>
              <a:rPr lang="en-US" altLang="en-US">
                <a:solidFill>
                  <a:prstClr val="black"/>
                </a:solidFill>
                <a:ea typeface="ＭＳ Ｐゴシック"/>
              </a:rPr>
              <a:t>1.  I have the right to ask for what I want.</a:t>
            </a:r>
          </a:p>
          <a:p>
            <a:pPr eaLnBrk="1" fontAlgn="base" hangingPunct="1">
              <a:lnSpc>
                <a:spcPct val="120000"/>
              </a:lnSpc>
              <a:spcBef>
                <a:spcPct val="0"/>
              </a:spcBef>
              <a:spcAft>
                <a:spcPct val="0"/>
              </a:spcAft>
              <a:buClr>
                <a:srgbClr val="575F6D"/>
              </a:buClr>
              <a:buFont typeface="Calibri" panose="020F0502020204030204" pitchFamily="34" charset="0"/>
              <a:buChar char="•"/>
            </a:pPr>
            <a:endParaRPr lang="en-US" altLang="en-US">
              <a:solidFill>
                <a:prstClr val="black"/>
              </a:solidFill>
              <a:ea typeface="ＭＳ Ｐゴシック"/>
            </a:endParaRPr>
          </a:p>
          <a:p>
            <a:pPr eaLnBrk="1" fontAlgn="base" hangingPunct="1">
              <a:lnSpc>
                <a:spcPct val="120000"/>
              </a:lnSpc>
              <a:spcBef>
                <a:spcPct val="0"/>
              </a:spcBef>
              <a:spcAft>
                <a:spcPct val="0"/>
              </a:spcAft>
              <a:buClr>
                <a:srgbClr val="575F6D"/>
              </a:buClr>
            </a:pPr>
            <a:r>
              <a:rPr lang="en-US" altLang="en-US">
                <a:solidFill>
                  <a:prstClr val="black"/>
                </a:solidFill>
                <a:ea typeface="ＭＳ Ｐゴシック"/>
              </a:rPr>
              <a:t>2.  I have the right to say no to</a:t>
            </a:r>
          </a:p>
          <a:p>
            <a:pPr eaLnBrk="1" fontAlgn="base" hangingPunct="1">
              <a:lnSpc>
                <a:spcPct val="120000"/>
              </a:lnSpc>
              <a:spcBef>
                <a:spcPct val="0"/>
              </a:spcBef>
              <a:spcAft>
                <a:spcPct val="0"/>
              </a:spcAft>
              <a:buClr>
                <a:srgbClr val="575F6D"/>
              </a:buClr>
            </a:pPr>
            <a:r>
              <a:rPr lang="en-US" altLang="en-US">
                <a:solidFill>
                  <a:prstClr val="black"/>
                </a:solidFill>
                <a:ea typeface="ＭＳ Ｐゴシック"/>
              </a:rPr>
              <a:t>	requests or demands I cannot meet.  </a:t>
            </a:r>
          </a:p>
          <a:p>
            <a:pPr eaLnBrk="1" fontAlgn="base" hangingPunct="1">
              <a:lnSpc>
                <a:spcPct val="120000"/>
              </a:lnSpc>
              <a:spcBef>
                <a:spcPct val="0"/>
              </a:spcBef>
              <a:spcAft>
                <a:spcPct val="0"/>
              </a:spcAft>
              <a:buClr>
                <a:srgbClr val="575F6D"/>
              </a:buClr>
            </a:pPr>
            <a:endParaRPr lang="en-US" altLang="en-US">
              <a:solidFill>
                <a:prstClr val="black"/>
              </a:solidFill>
              <a:ea typeface="ＭＳ Ｐゴシック"/>
            </a:endParaRPr>
          </a:p>
          <a:p>
            <a:pPr eaLnBrk="1" fontAlgn="base" hangingPunct="1">
              <a:lnSpc>
                <a:spcPct val="120000"/>
              </a:lnSpc>
              <a:spcBef>
                <a:spcPct val="0"/>
              </a:spcBef>
              <a:spcAft>
                <a:spcPct val="0"/>
              </a:spcAft>
              <a:buClr>
                <a:srgbClr val="575F6D"/>
              </a:buClr>
            </a:pPr>
            <a:r>
              <a:rPr lang="en-US" altLang="en-US">
                <a:solidFill>
                  <a:prstClr val="black"/>
                </a:solidFill>
                <a:ea typeface="ＭＳ Ｐゴシック"/>
              </a:rPr>
              <a:t>3.	I have the right to change my mind.</a:t>
            </a:r>
          </a:p>
          <a:p>
            <a:pPr eaLnBrk="1" fontAlgn="base" hangingPunct="1">
              <a:lnSpc>
                <a:spcPct val="120000"/>
              </a:lnSpc>
              <a:spcBef>
                <a:spcPct val="0"/>
              </a:spcBef>
              <a:spcAft>
                <a:spcPct val="0"/>
              </a:spcAft>
              <a:buClr>
                <a:srgbClr val="575F6D"/>
              </a:buClr>
              <a:buFont typeface="Calibri" panose="020F0502020204030204" pitchFamily="34" charset="0"/>
              <a:buAutoNum type="arabicPeriod"/>
            </a:pPr>
            <a:endParaRPr lang="en-US" altLang="en-US">
              <a:solidFill>
                <a:prstClr val="black"/>
              </a:solidFill>
              <a:ea typeface="ＭＳ Ｐゴシック"/>
            </a:endParaRPr>
          </a:p>
          <a:p>
            <a:pPr eaLnBrk="1" fontAlgn="base" hangingPunct="1">
              <a:lnSpc>
                <a:spcPct val="120000"/>
              </a:lnSpc>
              <a:spcBef>
                <a:spcPct val="0"/>
              </a:spcBef>
              <a:spcAft>
                <a:spcPct val="0"/>
              </a:spcAft>
              <a:buClr>
                <a:srgbClr val="575F6D"/>
              </a:buClr>
            </a:pPr>
            <a:r>
              <a:rPr lang="en-US" altLang="en-US">
                <a:solidFill>
                  <a:prstClr val="black"/>
                </a:solidFill>
                <a:ea typeface="ＭＳ Ｐゴシック"/>
              </a:rPr>
              <a:t>4.	I have the right to make mistakes and don’t have to be perfect.</a:t>
            </a:r>
          </a:p>
        </p:txBody>
      </p:sp>
      <p:sp>
        <p:nvSpPr>
          <p:cNvPr id="53252" name="Slide Number Placeholder 4">
            <a:extLst>
              <a:ext uri="{FF2B5EF4-FFF2-40B4-BE49-F238E27FC236}">
                <a16:creationId xmlns:a16="http://schemas.microsoft.com/office/drawing/2014/main" id="{6ADAAB33-42A3-0496-3DC7-8434E5BFBCBB}"/>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1418A464-DF56-12A1-9F25-D84A584DDBE3}"/>
              </a:ext>
            </a:extLst>
          </p:cNvPr>
          <p:cNvSpPr txBox="1">
            <a:spLocks noChangeArrowheads="1"/>
          </p:cNvSpPr>
          <p:nvPr/>
        </p:nvSpPr>
        <p:spPr bwMode="auto">
          <a:xfrm>
            <a:off x="8534400" y="3429001"/>
            <a:ext cx="21336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endParaRPr lang="en-US" altLang="en-US" sz="1800">
              <a:solidFill>
                <a:srgbClr val="200646"/>
              </a:solidFill>
              <a:ea typeface="ＭＳ Ｐゴシック"/>
            </a:endParaRPr>
          </a:p>
          <a:p>
            <a:pPr fontAlgn="base">
              <a:spcBef>
                <a:spcPct val="50000"/>
              </a:spcBef>
              <a:spcAft>
                <a:spcPct val="0"/>
              </a:spcAft>
            </a:pPr>
            <a:endParaRPr lang="en-US" altLang="en-US" sz="1800">
              <a:solidFill>
                <a:srgbClr val="200646"/>
              </a:solidFill>
              <a:ea typeface="ＭＳ Ｐゴシック"/>
            </a:endParaRPr>
          </a:p>
          <a:p>
            <a:pPr fontAlgn="base">
              <a:spcBef>
                <a:spcPct val="50000"/>
              </a:spcBef>
              <a:spcAft>
                <a:spcPct val="0"/>
              </a:spcAft>
            </a:pPr>
            <a:r>
              <a:rPr lang="en-US" altLang="en-US" sz="2200">
                <a:solidFill>
                  <a:srgbClr val="200646"/>
                </a:solidFill>
                <a:ea typeface="ＭＳ Ｐゴシック"/>
              </a:rPr>
              <a:t>Mary Ellen Copeland, PhD</a:t>
            </a:r>
            <a:endParaRPr lang="en-US" altLang="en-US" sz="800">
              <a:solidFill>
                <a:prstClr val="black"/>
              </a:solidFill>
              <a:ea typeface="ＭＳ Ｐゴシック"/>
            </a:endParaRPr>
          </a:p>
          <a:p>
            <a:pPr algn="ctr" fontAlgn="base">
              <a:spcBef>
                <a:spcPct val="50000"/>
              </a:spcBef>
              <a:spcAft>
                <a:spcPct val="0"/>
              </a:spcAft>
            </a:pPr>
            <a:endParaRPr lang="en-US" altLang="en-US" sz="800">
              <a:solidFill>
                <a:prstClr val="black"/>
              </a:solidFill>
              <a:ea typeface="ＭＳ Ｐゴシック"/>
            </a:endParaRPr>
          </a:p>
        </p:txBody>
      </p:sp>
      <p:sp>
        <p:nvSpPr>
          <p:cNvPr id="14339" name="Line 5">
            <a:extLst>
              <a:ext uri="{FF2B5EF4-FFF2-40B4-BE49-F238E27FC236}">
                <a16:creationId xmlns:a16="http://schemas.microsoft.com/office/drawing/2014/main" id="{D156FBA0-BE5D-2253-4100-17CA1AB9A1D9}"/>
              </a:ext>
            </a:extLst>
          </p:cNvPr>
          <p:cNvSpPr>
            <a:spLocks noChangeShapeType="1"/>
          </p:cNvSpPr>
          <p:nvPr/>
        </p:nvSpPr>
        <p:spPr bwMode="auto">
          <a:xfrm>
            <a:off x="8526463" y="228600"/>
            <a:ext cx="38100" cy="5943600"/>
          </a:xfrm>
          <a:prstGeom prst="line">
            <a:avLst/>
          </a:prstGeom>
          <a:noFill/>
          <a:ln w="47625" cmpd="dbl">
            <a:solidFill>
              <a:srgbClr val="200646"/>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prstClr val="black"/>
              </a:solidFill>
              <a:latin typeface="Arial" panose="020B0604020202020204" pitchFamily="34" charset="0"/>
              <a:ea typeface="ＭＳ Ｐゴシック"/>
              <a:cs typeface="Arial" panose="020B0604020202020204" pitchFamily="34" charset="0"/>
            </a:endParaRPr>
          </a:p>
        </p:txBody>
      </p:sp>
      <p:sp>
        <p:nvSpPr>
          <p:cNvPr id="14340" name="Title 1">
            <a:extLst>
              <a:ext uri="{FF2B5EF4-FFF2-40B4-BE49-F238E27FC236}">
                <a16:creationId xmlns:a16="http://schemas.microsoft.com/office/drawing/2014/main" id="{0BAF10B8-4524-52CE-9EEC-B3A68F95BF00}"/>
              </a:ext>
            </a:extLst>
          </p:cNvPr>
          <p:cNvSpPr>
            <a:spLocks/>
          </p:cNvSpPr>
          <p:nvPr/>
        </p:nvSpPr>
        <p:spPr bwMode="auto">
          <a:xfrm>
            <a:off x="2286000" y="304801"/>
            <a:ext cx="58674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latin typeface="Arial Bold" panose="020B0704020202020204" pitchFamily="34" charset="0"/>
                <a:ea typeface="ＭＳ Ｐゴシック"/>
                <a:cs typeface="Arial Bold" panose="020B0704020202020204" pitchFamily="34" charset="0"/>
              </a:rPr>
              <a:t>Mental Health Recovery</a:t>
            </a:r>
          </a:p>
        </p:txBody>
      </p:sp>
      <p:sp>
        <p:nvSpPr>
          <p:cNvPr id="14341" name="Text Box 9">
            <a:extLst>
              <a:ext uri="{FF2B5EF4-FFF2-40B4-BE49-F238E27FC236}">
                <a16:creationId xmlns:a16="http://schemas.microsoft.com/office/drawing/2014/main" id="{D25CB640-3415-BF4E-2246-05FAD7524E64}"/>
              </a:ext>
            </a:extLst>
          </p:cNvPr>
          <p:cNvSpPr txBox="1">
            <a:spLocks noChangeArrowheads="1"/>
          </p:cNvSpPr>
          <p:nvPr/>
        </p:nvSpPr>
        <p:spPr bwMode="auto">
          <a:xfrm>
            <a:off x="1981200" y="1835150"/>
            <a:ext cx="6096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500">
                <a:solidFill>
                  <a:prstClr val="black"/>
                </a:solidFill>
                <a:ea typeface="ＭＳ Ｐゴシック"/>
              </a:rPr>
              <a:t>Including:</a:t>
            </a:r>
          </a:p>
          <a:p>
            <a:pPr algn="ctr" eaLnBrk="1" fontAlgn="base" hangingPunct="1">
              <a:spcBef>
                <a:spcPct val="50000"/>
              </a:spcBef>
              <a:spcAft>
                <a:spcPct val="0"/>
              </a:spcAft>
            </a:pPr>
            <a:r>
              <a:rPr lang="en-US" altLang="en-US" sz="2800" i="1">
                <a:solidFill>
                  <a:prstClr val="black"/>
                </a:solidFill>
                <a:ea typeface="ＭＳ Ｐゴシック"/>
              </a:rPr>
              <a:t>Wellness Recovery Action Planning</a:t>
            </a:r>
            <a:r>
              <a:rPr lang="en-US" altLang="en-US" sz="2800" i="1" baseline="30000">
                <a:solidFill>
                  <a:prstClr val="black"/>
                </a:solidFill>
                <a:ea typeface="ＭＳ Ｐゴシック"/>
              </a:rPr>
              <a:t>®</a:t>
            </a:r>
            <a:endParaRPr lang="en-US" altLang="en-US" sz="2800" baseline="30000">
              <a:solidFill>
                <a:prstClr val="black"/>
              </a:solidFill>
              <a:ea typeface="ＭＳ Ｐゴシック"/>
            </a:endParaRPr>
          </a:p>
          <a:p>
            <a:pPr algn="ctr" eaLnBrk="1" fontAlgn="base" hangingPunct="1">
              <a:spcBef>
                <a:spcPct val="50000"/>
              </a:spcBef>
              <a:spcAft>
                <a:spcPct val="0"/>
              </a:spcAft>
            </a:pPr>
            <a:r>
              <a:rPr lang="en-US" altLang="en-US" sz="3000">
                <a:solidFill>
                  <a:prstClr val="black"/>
                </a:solidFill>
                <a:latin typeface="Arial Black" panose="020B0A04020102020204" pitchFamily="34" charset="0"/>
                <a:ea typeface="ＭＳ Ｐゴシック"/>
              </a:rPr>
              <a:t>WRAP</a:t>
            </a:r>
            <a:r>
              <a:rPr lang="en-US" altLang="en-US" sz="3000" baseline="30000">
                <a:solidFill>
                  <a:prstClr val="black"/>
                </a:solidFill>
                <a:latin typeface="Arial Black" panose="020B0A04020102020204" pitchFamily="34" charset="0"/>
                <a:ea typeface="ＭＳ Ｐゴシック"/>
              </a:rPr>
              <a:t>®</a:t>
            </a:r>
          </a:p>
        </p:txBody>
      </p:sp>
      <p:pic>
        <p:nvPicPr>
          <p:cNvPr id="14342" name="Picture 8" descr="new mec pic">
            <a:extLst>
              <a:ext uri="{FF2B5EF4-FFF2-40B4-BE49-F238E27FC236}">
                <a16:creationId xmlns:a16="http://schemas.microsoft.com/office/drawing/2014/main" id="{79B2C4DB-6DBF-9814-E898-C5DE51660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1" y="381000"/>
            <a:ext cx="1827213"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Kite">
            <a:extLst>
              <a:ext uri="{FF2B5EF4-FFF2-40B4-BE49-F238E27FC236}">
                <a16:creationId xmlns:a16="http://schemas.microsoft.com/office/drawing/2014/main" id="{EAD7D6E1-66A5-7279-14C3-185CE9E25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52400"/>
            <a:ext cx="127317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a:extLst>
              <a:ext uri="{FF2B5EF4-FFF2-40B4-BE49-F238E27FC236}">
                <a16:creationId xmlns:a16="http://schemas.microsoft.com/office/drawing/2014/main" id="{555B669D-10F0-7D29-60B1-0E2F63290419}"/>
              </a:ext>
            </a:extLst>
          </p:cNvPr>
          <p:cNvSpPr>
            <a:spLocks noGrp="1"/>
          </p:cNvSpPr>
          <p:nvPr>
            <p:ph idx="4294967295"/>
          </p:nvPr>
        </p:nvSpPr>
        <p:spPr>
          <a:xfrm>
            <a:off x="2514600" y="1143000"/>
            <a:ext cx="8001000" cy="3943350"/>
          </a:xfrm>
        </p:spPr>
        <p:txBody>
          <a:bodyPr/>
          <a:lstStyle/>
          <a:p>
            <a:pPr marL="742950" indent="-742950" eaLnBrk="1" hangingPunct="1">
              <a:lnSpc>
                <a:spcPct val="120000"/>
              </a:lnSpc>
              <a:buClr>
                <a:schemeClr val="tx2"/>
              </a:buClr>
              <a:buNone/>
            </a:pPr>
            <a:r>
              <a:rPr lang="en-US" altLang="en-US" sz="2300">
                <a:latin typeface="Arial" panose="020B0604020202020204" pitchFamily="34" charset="0"/>
                <a:cs typeface="Arial" panose="020B0604020202020204" pitchFamily="34" charset="0"/>
              </a:rPr>
              <a:t>5.  I have the right to follow my own values </a:t>
            </a:r>
          </a:p>
          <a:p>
            <a:pPr marL="742950" indent="-742950" eaLnBrk="1" hangingPunct="1">
              <a:lnSpc>
                <a:spcPct val="120000"/>
              </a:lnSpc>
              <a:buClr>
                <a:schemeClr val="tx2"/>
              </a:buClr>
              <a:buNone/>
            </a:pPr>
            <a:r>
              <a:rPr lang="en-US" altLang="en-US" sz="2300">
                <a:latin typeface="Arial" panose="020B0604020202020204" pitchFamily="34" charset="0"/>
                <a:cs typeface="Arial" panose="020B0604020202020204" pitchFamily="34" charset="0"/>
              </a:rPr>
              <a:t>     and standards.</a:t>
            </a:r>
          </a:p>
          <a:p>
            <a:pPr marL="742950" indent="-742950" eaLnBrk="1" hangingPunct="1">
              <a:lnSpc>
                <a:spcPct val="120000"/>
              </a:lnSpc>
              <a:buClr>
                <a:schemeClr val="tx2"/>
              </a:buClr>
              <a:buNone/>
            </a:pPr>
            <a:endParaRPr lang="en-US" altLang="en-US" sz="2300">
              <a:latin typeface="Arial" panose="020B0604020202020204" pitchFamily="34" charset="0"/>
              <a:cs typeface="Arial" panose="020B0604020202020204" pitchFamily="34" charset="0"/>
            </a:endParaRPr>
          </a:p>
          <a:p>
            <a:pPr marL="742950" indent="-742950" eaLnBrk="1" hangingPunct="1">
              <a:lnSpc>
                <a:spcPct val="120000"/>
              </a:lnSpc>
              <a:buClr>
                <a:schemeClr val="tx2"/>
              </a:buClr>
              <a:buNone/>
            </a:pPr>
            <a:r>
              <a:rPr lang="en-US" altLang="en-US" sz="2300">
                <a:latin typeface="Arial" panose="020B0604020202020204" pitchFamily="34" charset="0"/>
                <a:cs typeface="Arial" panose="020B0604020202020204" pitchFamily="34" charset="0"/>
              </a:rPr>
              <a:t>6.  I have the right to express all of my feelings,</a:t>
            </a:r>
          </a:p>
          <a:p>
            <a:pPr marL="742950" indent="-742950" eaLnBrk="1" hangingPunct="1">
              <a:lnSpc>
                <a:spcPct val="120000"/>
              </a:lnSpc>
              <a:buClr>
                <a:schemeClr val="tx2"/>
              </a:buClr>
              <a:buNone/>
            </a:pPr>
            <a:r>
              <a:rPr lang="en-US" altLang="en-US" sz="2300">
                <a:latin typeface="Arial" panose="020B0604020202020204" pitchFamily="34" charset="0"/>
                <a:cs typeface="Arial" panose="020B0604020202020204" pitchFamily="34" charset="0"/>
              </a:rPr>
              <a:t>     both positive and negative, in a manner that</a:t>
            </a:r>
          </a:p>
          <a:p>
            <a:pPr marL="742950" indent="-742950" eaLnBrk="1" hangingPunct="1">
              <a:lnSpc>
                <a:spcPct val="120000"/>
              </a:lnSpc>
              <a:buClr>
                <a:schemeClr val="tx2"/>
              </a:buClr>
              <a:buNone/>
            </a:pPr>
            <a:r>
              <a:rPr lang="en-US" altLang="en-US" sz="2300">
                <a:latin typeface="Arial" panose="020B0604020202020204" pitchFamily="34" charset="0"/>
                <a:cs typeface="Arial" panose="020B0604020202020204" pitchFamily="34" charset="0"/>
              </a:rPr>
              <a:t>     will not harm others.</a:t>
            </a:r>
          </a:p>
          <a:p>
            <a:pPr marL="742950" indent="-742950" eaLnBrk="1" hangingPunct="1">
              <a:lnSpc>
                <a:spcPct val="120000"/>
              </a:lnSpc>
              <a:buClr>
                <a:schemeClr val="tx2"/>
              </a:buClr>
              <a:buFont typeface="Calibri" panose="020F0502020204030204" pitchFamily="34" charset="0"/>
              <a:buAutoNum type="arabicPeriod" startAt="5"/>
            </a:pPr>
            <a:endParaRPr lang="en-US" altLang="en-US" sz="2300">
              <a:latin typeface="Arial" panose="020B0604020202020204" pitchFamily="34" charset="0"/>
              <a:cs typeface="Arial" panose="020B0604020202020204" pitchFamily="34" charset="0"/>
            </a:endParaRPr>
          </a:p>
          <a:p>
            <a:pPr marL="742950" indent="-742950" eaLnBrk="1" hangingPunct="1">
              <a:lnSpc>
                <a:spcPct val="120000"/>
              </a:lnSpc>
              <a:buClr>
                <a:schemeClr val="tx2"/>
              </a:buClr>
              <a:buNone/>
            </a:pPr>
            <a:r>
              <a:rPr lang="en-US" altLang="en-US" sz="2300">
                <a:latin typeface="Arial" panose="020B0604020202020204" pitchFamily="34" charset="0"/>
                <a:cs typeface="Arial" panose="020B0604020202020204" pitchFamily="34" charset="0"/>
              </a:rPr>
              <a:t>7. I have the right to say no to anything when I </a:t>
            </a:r>
          </a:p>
          <a:p>
            <a:pPr marL="742950" indent="-742950" eaLnBrk="1" hangingPunct="1">
              <a:lnSpc>
                <a:spcPct val="120000"/>
              </a:lnSpc>
              <a:buClr>
                <a:schemeClr val="tx2"/>
              </a:buClr>
              <a:buNone/>
            </a:pPr>
            <a:r>
              <a:rPr lang="en-US" altLang="en-US" sz="2300">
                <a:latin typeface="Arial" panose="020B0604020202020204" pitchFamily="34" charset="0"/>
                <a:cs typeface="Arial" panose="020B0604020202020204" pitchFamily="34" charset="0"/>
              </a:rPr>
              <a:t>    feel I am not ready, it is unsafe, or it violates </a:t>
            </a:r>
          </a:p>
          <a:p>
            <a:pPr marL="742950" indent="-742950" eaLnBrk="1" hangingPunct="1">
              <a:lnSpc>
                <a:spcPct val="120000"/>
              </a:lnSpc>
              <a:buClr>
                <a:schemeClr val="tx2"/>
              </a:buClr>
              <a:buNone/>
            </a:pPr>
            <a:r>
              <a:rPr lang="en-US" altLang="en-US" sz="2300">
                <a:latin typeface="Arial" panose="020B0604020202020204" pitchFamily="34" charset="0"/>
                <a:cs typeface="Arial" panose="020B0604020202020204" pitchFamily="34" charset="0"/>
              </a:rPr>
              <a:t>    my values.</a:t>
            </a:r>
            <a:r>
              <a:rPr lang="en-US" altLang="en-US" sz="2400">
                <a:latin typeface="Arial" panose="020B0604020202020204" pitchFamily="34" charset="0"/>
                <a:cs typeface="Arial" panose="020B0604020202020204" pitchFamily="34" charset="0"/>
              </a:rPr>
              <a:t> </a:t>
            </a:r>
          </a:p>
        </p:txBody>
      </p:sp>
      <p:sp>
        <p:nvSpPr>
          <p:cNvPr id="55299" name="Slide Number Placeholder 4">
            <a:extLst>
              <a:ext uri="{FF2B5EF4-FFF2-40B4-BE49-F238E27FC236}">
                <a16:creationId xmlns:a16="http://schemas.microsoft.com/office/drawing/2014/main" id="{0CFEC997-CFB2-C194-2B1B-8972EC9AA48D}"/>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21</a:t>
            </a:r>
          </a:p>
        </p:txBody>
      </p:sp>
      <p:sp>
        <p:nvSpPr>
          <p:cNvPr id="6" name="Title 1">
            <a:extLst>
              <a:ext uri="{FF2B5EF4-FFF2-40B4-BE49-F238E27FC236}">
                <a16:creationId xmlns:a16="http://schemas.microsoft.com/office/drawing/2014/main" id="{8ECFD0ED-F90D-A29F-EBFD-DB4479A89F59}"/>
              </a:ext>
            </a:extLst>
          </p:cNvPr>
          <p:cNvSpPr>
            <a:spLocks noGrp="1"/>
          </p:cNvSpPr>
          <p:nvPr>
            <p:ph type="title"/>
          </p:nvPr>
        </p:nvSpPr>
        <p:spPr>
          <a:xfrm>
            <a:off x="1828800" y="228600"/>
            <a:ext cx="8229600" cy="1143000"/>
          </a:xfrm>
        </p:spPr>
        <p:txBody>
          <a:bodyPr>
            <a:noAutofit/>
          </a:bodyPr>
          <a:lstStyle/>
          <a:p>
            <a:pPr eaLnBrk="1" hangingPunct="1">
              <a:defRPr/>
            </a:pPr>
            <a:r>
              <a:rPr lang="en-US" sz="3800" b="1" dirty="0">
                <a:effectLst>
                  <a:outerShdw blurRad="38100" dist="38100" dir="2700000" algn="tl">
                    <a:srgbClr val="FFFFFF"/>
                  </a:outerShdw>
                </a:effectLst>
                <a:ea typeface="Arial Bold" charset="0"/>
                <a:cs typeface="Arial Bold" charset="0"/>
              </a:rPr>
              <a:t>    </a:t>
            </a:r>
            <a:r>
              <a:rPr lang="en-US" sz="3800" b="1" dirty="0">
                <a:ea typeface="Arial Bold" charset="0"/>
                <a:cs typeface="Arial Bold" charset="0"/>
              </a:rPr>
              <a:t>Personal Bill of Rights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a:extLst>
              <a:ext uri="{FF2B5EF4-FFF2-40B4-BE49-F238E27FC236}">
                <a16:creationId xmlns:a16="http://schemas.microsoft.com/office/drawing/2014/main" id="{DA9399A6-DB64-EE77-67FB-0D9409C42D26}"/>
              </a:ext>
            </a:extLst>
          </p:cNvPr>
          <p:cNvSpPr>
            <a:spLocks noGrp="1"/>
          </p:cNvSpPr>
          <p:nvPr>
            <p:ph idx="4294967295"/>
          </p:nvPr>
        </p:nvSpPr>
        <p:spPr>
          <a:xfrm>
            <a:off x="2438400" y="1600200"/>
            <a:ext cx="8686800" cy="4114800"/>
          </a:xfrm>
        </p:spPr>
        <p:txBody>
          <a:bodyPr/>
          <a:lstStyle/>
          <a:p>
            <a:pPr marL="914400" indent="-914400" eaLnBrk="1" hangingPunct="1">
              <a:lnSpc>
                <a:spcPct val="120000"/>
              </a:lnSpc>
              <a:buClr>
                <a:schemeClr val="tx2"/>
              </a:buClr>
              <a:buNone/>
            </a:pPr>
            <a:r>
              <a:rPr lang="en-US" altLang="en-US" sz="2400">
                <a:latin typeface="Arial" panose="020B0604020202020204" pitchFamily="34" charset="0"/>
                <a:cs typeface="Arial" panose="020B0604020202020204" pitchFamily="34" charset="0"/>
              </a:rPr>
              <a:t>8.  I have the right to determine my own priorities.</a:t>
            </a:r>
          </a:p>
          <a:p>
            <a:pPr marL="914400" indent="-914400" eaLnBrk="1" hangingPunct="1">
              <a:lnSpc>
                <a:spcPct val="120000"/>
              </a:lnSpc>
              <a:buClr>
                <a:schemeClr val="tx2"/>
              </a:buClr>
              <a:buFont typeface="Calibri" panose="020F0502020204030204" pitchFamily="34" charset="0"/>
              <a:buAutoNum type="arabicPeriod"/>
            </a:pPr>
            <a:endParaRPr lang="en-US" altLang="en-US" sz="2400">
              <a:latin typeface="Arial" panose="020B0604020202020204" pitchFamily="34" charset="0"/>
              <a:cs typeface="Arial" panose="020B0604020202020204" pitchFamily="34" charset="0"/>
            </a:endParaRPr>
          </a:p>
          <a:p>
            <a:pPr marL="914400" indent="-914400" eaLnBrk="1" hangingPunct="1">
              <a:lnSpc>
                <a:spcPct val="120000"/>
              </a:lnSpc>
              <a:buClr>
                <a:schemeClr val="tx2"/>
              </a:buClr>
              <a:buNone/>
            </a:pPr>
            <a:r>
              <a:rPr lang="en-US" altLang="en-US" sz="2400">
                <a:latin typeface="Arial" panose="020B0604020202020204" pitchFamily="34" charset="0"/>
                <a:cs typeface="Arial" panose="020B0604020202020204" pitchFamily="34" charset="0"/>
              </a:rPr>
              <a:t>9.  I have the right not to be responsible for others’</a:t>
            </a:r>
          </a:p>
          <a:p>
            <a:pPr marL="914400" indent="-914400" eaLnBrk="1" hangingPunct="1">
              <a:lnSpc>
                <a:spcPct val="120000"/>
              </a:lnSpc>
              <a:buClr>
                <a:schemeClr val="tx2"/>
              </a:buClr>
              <a:buNone/>
            </a:pPr>
            <a:r>
              <a:rPr lang="en-US" altLang="en-US" sz="2400">
                <a:latin typeface="Arial" panose="020B0604020202020204" pitchFamily="34" charset="0"/>
                <a:cs typeface="Arial" panose="020B0604020202020204" pitchFamily="34" charset="0"/>
              </a:rPr>
              <a:t>     behavior, actions, feelings or problems.</a:t>
            </a:r>
          </a:p>
          <a:p>
            <a:pPr marL="914400" indent="-914400" eaLnBrk="1" hangingPunct="1">
              <a:lnSpc>
                <a:spcPct val="120000"/>
              </a:lnSpc>
              <a:buClr>
                <a:schemeClr val="tx2"/>
              </a:buClr>
              <a:buFont typeface="Calibri" panose="020F0502020204030204" pitchFamily="34" charset="0"/>
              <a:buAutoNum type="arabicPeriod"/>
            </a:pPr>
            <a:endParaRPr lang="en-US" altLang="en-US" sz="2400">
              <a:latin typeface="Arial" panose="020B0604020202020204" pitchFamily="34" charset="0"/>
              <a:cs typeface="Arial" panose="020B0604020202020204" pitchFamily="34" charset="0"/>
            </a:endParaRPr>
          </a:p>
          <a:p>
            <a:pPr marL="914400" indent="-914400" eaLnBrk="1" hangingPunct="1">
              <a:lnSpc>
                <a:spcPct val="120000"/>
              </a:lnSpc>
              <a:buClr>
                <a:schemeClr val="tx2"/>
              </a:buClr>
              <a:buNone/>
            </a:pPr>
            <a:r>
              <a:rPr lang="en-US" altLang="en-US" sz="2400">
                <a:latin typeface="Arial" panose="020B0604020202020204" pitchFamily="34" charset="0"/>
                <a:cs typeface="Arial" panose="020B0604020202020204" pitchFamily="34" charset="0"/>
              </a:rPr>
              <a:t>10.</a:t>
            </a:r>
            <a:r>
              <a:rPr lang="en-US" altLang="en-US" sz="2400">
                <a:solidFill>
                  <a:schemeClr val="tx2"/>
                </a:solidFill>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I have the right to expect honesty from others.</a:t>
            </a:r>
          </a:p>
          <a:p>
            <a:pPr marL="914400" indent="-914400" eaLnBrk="1" hangingPunct="1">
              <a:lnSpc>
                <a:spcPct val="120000"/>
              </a:lnSpc>
              <a:buNone/>
            </a:pPr>
            <a:r>
              <a:rPr lang="en-US" altLang="en-US" sz="2400">
                <a:latin typeface="Arial" panose="020B0604020202020204" pitchFamily="34" charset="0"/>
                <a:cs typeface="Arial" panose="020B0604020202020204" pitchFamily="34" charset="0"/>
              </a:rPr>
              <a:t> </a:t>
            </a:r>
          </a:p>
        </p:txBody>
      </p:sp>
      <p:sp>
        <p:nvSpPr>
          <p:cNvPr id="57347" name="Slide Number Placeholder 4">
            <a:extLst>
              <a:ext uri="{FF2B5EF4-FFF2-40B4-BE49-F238E27FC236}">
                <a16:creationId xmlns:a16="http://schemas.microsoft.com/office/drawing/2014/main" id="{354FE062-34B4-7709-5074-FF7AC9246FA7}"/>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22</a:t>
            </a:r>
          </a:p>
        </p:txBody>
      </p:sp>
      <p:sp>
        <p:nvSpPr>
          <p:cNvPr id="6" name="Title 1">
            <a:extLst>
              <a:ext uri="{FF2B5EF4-FFF2-40B4-BE49-F238E27FC236}">
                <a16:creationId xmlns:a16="http://schemas.microsoft.com/office/drawing/2014/main" id="{927C2B7D-90F5-2A38-2AF9-89691087D8C8}"/>
              </a:ext>
            </a:extLst>
          </p:cNvPr>
          <p:cNvSpPr>
            <a:spLocks noGrp="1"/>
          </p:cNvSpPr>
          <p:nvPr>
            <p:ph type="title"/>
          </p:nvPr>
        </p:nvSpPr>
        <p:spPr>
          <a:xfrm>
            <a:off x="1752600" y="304800"/>
            <a:ext cx="8229600" cy="1143000"/>
          </a:xfrm>
        </p:spPr>
        <p:txBody>
          <a:bodyPr>
            <a:noAutofit/>
          </a:bodyPr>
          <a:lstStyle/>
          <a:p>
            <a:pPr eaLnBrk="1" hangingPunct="1">
              <a:defRPr/>
            </a:pPr>
            <a:r>
              <a:rPr lang="en-US" sz="3800" b="1" dirty="0">
                <a:effectLst>
                  <a:outerShdw blurRad="38100" dist="38100" dir="2700000" algn="tl">
                    <a:srgbClr val="FFFFFF"/>
                  </a:outerShdw>
                </a:effectLst>
                <a:ea typeface="Arial Bold" charset="0"/>
                <a:cs typeface="Arial Bold" charset="0"/>
              </a:rPr>
              <a:t>    </a:t>
            </a:r>
            <a:r>
              <a:rPr lang="en-US" sz="3800" b="1" dirty="0">
                <a:ea typeface="Arial Bold" charset="0"/>
                <a:cs typeface="Arial Bold" charset="0"/>
              </a:rPr>
              <a:t>Personal Bill of Rights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a:extLst>
              <a:ext uri="{FF2B5EF4-FFF2-40B4-BE49-F238E27FC236}">
                <a16:creationId xmlns:a16="http://schemas.microsoft.com/office/drawing/2014/main" id="{D29D7903-4D38-F5A4-6045-6DAEA0E150C8}"/>
              </a:ext>
            </a:extLst>
          </p:cNvPr>
          <p:cNvSpPr>
            <a:spLocks noGrp="1"/>
          </p:cNvSpPr>
          <p:nvPr>
            <p:ph idx="4294967295"/>
          </p:nvPr>
        </p:nvSpPr>
        <p:spPr>
          <a:xfrm>
            <a:off x="2286000" y="1524000"/>
            <a:ext cx="7721600" cy="3771900"/>
          </a:xfrm>
        </p:spPr>
        <p:txBody>
          <a:bodyPr/>
          <a:lstStyle/>
          <a:p>
            <a:pPr marL="742950" indent="-742950" eaLnBrk="1" hangingPunct="1">
              <a:lnSpc>
                <a:spcPct val="110000"/>
              </a:lnSpc>
              <a:buClr>
                <a:schemeClr val="tx1"/>
              </a:buClr>
              <a:buFont typeface="Arial" panose="020B0604020202020204" pitchFamily="34" charset="0"/>
              <a:buAutoNum type="arabicPeriod" startAt="11"/>
            </a:pPr>
            <a:r>
              <a:rPr lang="en-US" altLang="en-US" sz="2400">
                <a:solidFill>
                  <a:srgbClr val="000000"/>
                </a:solidFill>
                <a:latin typeface="Arial" panose="020B0604020202020204" pitchFamily="34" charset="0"/>
                <a:cs typeface="Arial" panose="020B0604020202020204" pitchFamily="34" charset="0"/>
              </a:rPr>
              <a:t>I have the right to feel angry and to express my anger in a responsible manner.</a:t>
            </a:r>
          </a:p>
          <a:p>
            <a:pPr marL="742950" indent="-742950" eaLnBrk="1" hangingPunct="1">
              <a:lnSpc>
                <a:spcPct val="110000"/>
              </a:lnSpc>
              <a:buClr>
                <a:schemeClr val="tx1"/>
              </a:buClr>
              <a:buFont typeface="Arial" panose="020B0604020202020204" pitchFamily="34" charset="0"/>
              <a:buAutoNum type="arabicPeriod" startAt="11"/>
            </a:pPr>
            <a:endParaRPr lang="en-US" altLang="en-US" sz="2400">
              <a:solidFill>
                <a:srgbClr val="000000"/>
              </a:solidFill>
              <a:latin typeface="Arial" panose="020B0604020202020204" pitchFamily="34" charset="0"/>
              <a:cs typeface="Arial" panose="020B0604020202020204" pitchFamily="34" charset="0"/>
            </a:endParaRPr>
          </a:p>
          <a:p>
            <a:pPr marL="742950" indent="-742950" eaLnBrk="1" hangingPunct="1">
              <a:lnSpc>
                <a:spcPct val="110000"/>
              </a:lnSpc>
              <a:buClr>
                <a:schemeClr val="tx1"/>
              </a:buClr>
              <a:buNone/>
            </a:pPr>
            <a:r>
              <a:rPr lang="en-US" altLang="en-US" sz="2400">
                <a:solidFill>
                  <a:srgbClr val="000000"/>
                </a:solidFill>
                <a:latin typeface="Arial" panose="020B0604020202020204" pitchFamily="34" charset="0"/>
                <a:cs typeface="Arial" panose="020B0604020202020204" pitchFamily="34" charset="0"/>
              </a:rPr>
              <a:t>12.	I have the right to be uniquely myself.</a:t>
            </a:r>
          </a:p>
          <a:p>
            <a:pPr marL="742950" indent="-742950" eaLnBrk="1" hangingPunct="1">
              <a:lnSpc>
                <a:spcPct val="110000"/>
              </a:lnSpc>
              <a:buClr>
                <a:schemeClr val="tx2"/>
              </a:buClr>
              <a:buFont typeface="Wingdings" panose="05000000000000000000" pitchFamily="2" charset="2"/>
              <a:buAutoNum type="arabicPeriod" startAt="12"/>
            </a:pPr>
            <a:endParaRPr lang="en-US" altLang="en-US" sz="2400">
              <a:solidFill>
                <a:srgbClr val="000000"/>
              </a:solidFill>
              <a:latin typeface="Arial" panose="020B0604020202020204" pitchFamily="34" charset="0"/>
              <a:cs typeface="Arial" panose="020B0604020202020204" pitchFamily="34" charset="0"/>
            </a:endParaRPr>
          </a:p>
          <a:p>
            <a:pPr marL="742950" indent="-742950" eaLnBrk="1" hangingPunct="1">
              <a:lnSpc>
                <a:spcPct val="110000"/>
              </a:lnSpc>
              <a:buClr>
                <a:schemeClr val="tx1"/>
              </a:buClr>
              <a:buNone/>
            </a:pPr>
            <a:r>
              <a:rPr lang="en-US" altLang="en-US" sz="2400">
                <a:solidFill>
                  <a:srgbClr val="000000"/>
                </a:solidFill>
                <a:latin typeface="Arial" panose="020B0604020202020204" pitchFamily="34" charset="0"/>
                <a:cs typeface="Arial" panose="020B0604020202020204" pitchFamily="34" charset="0"/>
              </a:rPr>
              <a:t>13.	I have the right to feel scared and say, “I’m afraid.”</a:t>
            </a:r>
          </a:p>
          <a:p>
            <a:pPr marL="742950" indent="-742950" eaLnBrk="1" hangingPunct="1">
              <a:lnSpc>
                <a:spcPct val="110000"/>
              </a:lnSpc>
              <a:buClr>
                <a:schemeClr val="tx2"/>
              </a:buClr>
              <a:buFont typeface="Calibri" panose="020F0502020204030204" pitchFamily="34" charset="0"/>
              <a:buAutoNum type="arabicPeriod" startAt="11"/>
            </a:pPr>
            <a:endParaRPr lang="en-US" altLang="en-US" sz="2400">
              <a:solidFill>
                <a:srgbClr val="000000"/>
              </a:solidFill>
              <a:latin typeface="Arial" panose="020B0604020202020204" pitchFamily="34" charset="0"/>
              <a:cs typeface="Arial" panose="020B0604020202020204" pitchFamily="34" charset="0"/>
            </a:endParaRPr>
          </a:p>
          <a:p>
            <a:pPr marL="742950" indent="-742950" eaLnBrk="1" hangingPunct="1">
              <a:lnSpc>
                <a:spcPct val="110000"/>
              </a:lnSpc>
              <a:buClr>
                <a:schemeClr val="tx2"/>
              </a:buClr>
              <a:buNone/>
            </a:pPr>
            <a:r>
              <a:rPr lang="en-US" altLang="en-US" sz="2400">
                <a:solidFill>
                  <a:srgbClr val="000000"/>
                </a:solidFill>
                <a:latin typeface="Arial" panose="020B0604020202020204" pitchFamily="34" charset="0"/>
                <a:cs typeface="Arial" panose="020B0604020202020204" pitchFamily="34" charset="0"/>
              </a:rPr>
              <a:t>14.	I have the right to say, “I don’t know.”</a:t>
            </a:r>
          </a:p>
          <a:p>
            <a:pPr marL="742950" indent="-742950" eaLnBrk="1" hangingPunct="1">
              <a:lnSpc>
                <a:spcPct val="110000"/>
              </a:lnSpc>
              <a:buFont typeface="Calibri" panose="020F0502020204030204" pitchFamily="34" charset="0"/>
              <a:buAutoNum type="arabicParenR" startAt="10"/>
            </a:pPr>
            <a:endParaRPr lang="en-US" altLang="en-US" sz="2400">
              <a:solidFill>
                <a:srgbClr val="000000"/>
              </a:solidFill>
              <a:latin typeface="Arial" panose="020B0604020202020204" pitchFamily="34" charset="0"/>
              <a:cs typeface="Arial" panose="020B0604020202020204" pitchFamily="34" charset="0"/>
            </a:endParaRPr>
          </a:p>
        </p:txBody>
      </p:sp>
      <p:sp>
        <p:nvSpPr>
          <p:cNvPr id="59395" name="Slide Number Placeholder 4">
            <a:extLst>
              <a:ext uri="{FF2B5EF4-FFF2-40B4-BE49-F238E27FC236}">
                <a16:creationId xmlns:a16="http://schemas.microsoft.com/office/drawing/2014/main" id="{2470A547-6340-F788-F375-2FC0757B0BCA}"/>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23</a:t>
            </a:r>
          </a:p>
        </p:txBody>
      </p:sp>
      <p:sp>
        <p:nvSpPr>
          <p:cNvPr id="6" name="Title 1">
            <a:extLst>
              <a:ext uri="{FF2B5EF4-FFF2-40B4-BE49-F238E27FC236}">
                <a16:creationId xmlns:a16="http://schemas.microsoft.com/office/drawing/2014/main" id="{10816DBC-2E6C-6ACA-8AFF-436AB2C6DE4F}"/>
              </a:ext>
            </a:extLst>
          </p:cNvPr>
          <p:cNvSpPr>
            <a:spLocks noGrp="1"/>
          </p:cNvSpPr>
          <p:nvPr>
            <p:ph type="title"/>
          </p:nvPr>
        </p:nvSpPr>
        <p:spPr>
          <a:xfrm>
            <a:off x="1752600" y="304800"/>
            <a:ext cx="8229600" cy="1143000"/>
          </a:xfrm>
        </p:spPr>
        <p:txBody>
          <a:bodyPr>
            <a:noAutofit/>
          </a:bodyPr>
          <a:lstStyle/>
          <a:p>
            <a:pPr eaLnBrk="1" hangingPunct="1">
              <a:defRPr/>
            </a:pPr>
            <a:r>
              <a:rPr lang="en-US" sz="3800" b="1" dirty="0">
                <a:effectLst>
                  <a:outerShdw blurRad="38100" dist="38100" dir="2700000" algn="tl">
                    <a:srgbClr val="FFFFFF"/>
                  </a:outerShdw>
                </a:effectLst>
                <a:ea typeface="Arial Bold" charset="0"/>
                <a:cs typeface="Arial Bold" charset="0"/>
              </a:rPr>
              <a:t>    </a:t>
            </a:r>
            <a:r>
              <a:rPr lang="en-US" sz="3800" b="1" dirty="0">
                <a:ea typeface="Arial Bold" charset="0"/>
                <a:cs typeface="Arial Bold" charset="0"/>
              </a:rPr>
              <a:t>Personal Bill of Rights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a:extLst>
              <a:ext uri="{FF2B5EF4-FFF2-40B4-BE49-F238E27FC236}">
                <a16:creationId xmlns:a16="http://schemas.microsoft.com/office/drawing/2014/main" id="{C5F8B0DC-DE66-C5D9-203F-D8E0B8CDB211}"/>
              </a:ext>
            </a:extLst>
          </p:cNvPr>
          <p:cNvSpPr>
            <a:spLocks noGrp="1"/>
          </p:cNvSpPr>
          <p:nvPr>
            <p:ph idx="4294967295"/>
          </p:nvPr>
        </p:nvSpPr>
        <p:spPr>
          <a:xfrm>
            <a:off x="2362200" y="1752600"/>
            <a:ext cx="7848600" cy="3886200"/>
          </a:xfrm>
        </p:spPr>
        <p:txBody>
          <a:bodyPr/>
          <a:lstStyle/>
          <a:p>
            <a:pPr marL="520700" indent="-520700" eaLnBrk="1" hangingPunct="1">
              <a:buNone/>
            </a:pPr>
            <a:r>
              <a:rPr lang="en-US" altLang="en-US" sz="2400">
                <a:latin typeface="Arial" panose="020B0604020202020204" pitchFamily="34" charset="0"/>
              </a:rPr>
              <a:t>15.	I have the right to make decisions based on my feelings, beliefs and values.</a:t>
            </a:r>
          </a:p>
          <a:p>
            <a:pPr marL="520700" indent="-520700" eaLnBrk="1" hangingPunct="1">
              <a:buNone/>
            </a:pPr>
            <a:endParaRPr lang="en-US" altLang="en-US" sz="2400">
              <a:latin typeface="Arial" panose="020B0604020202020204" pitchFamily="34" charset="0"/>
            </a:endParaRPr>
          </a:p>
          <a:p>
            <a:pPr marL="520700" indent="-520700" eaLnBrk="1" hangingPunct="1">
              <a:buNone/>
            </a:pPr>
            <a:r>
              <a:rPr lang="en-US" altLang="en-US" sz="2400">
                <a:latin typeface="Arial" panose="020B0604020202020204" pitchFamily="34" charset="0"/>
              </a:rPr>
              <a:t>16.	I have the right to my own reality. </a:t>
            </a:r>
          </a:p>
          <a:p>
            <a:pPr marL="520700" indent="-520700" eaLnBrk="1" hangingPunct="1">
              <a:buNone/>
            </a:pPr>
            <a:r>
              <a:rPr lang="en-US" altLang="en-US" sz="2400">
                <a:latin typeface="Arial" panose="020B0604020202020204" pitchFamily="34" charset="0"/>
              </a:rPr>
              <a:t>   </a:t>
            </a:r>
          </a:p>
          <a:p>
            <a:pPr marL="520700" indent="-520700" eaLnBrk="1" hangingPunct="1">
              <a:buClr>
                <a:schemeClr val="tx2"/>
              </a:buClr>
              <a:buNone/>
            </a:pPr>
            <a:r>
              <a:rPr lang="en-US" altLang="en-US" sz="2400">
                <a:latin typeface="Arial" panose="020B0604020202020204" pitchFamily="34" charset="0"/>
              </a:rPr>
              <a:t>17. I have the right to my own need for personal space and time. </a:t>
            </a:r>
          </a:p>
          <a:p>
            <a:pPr marL="520700" indent="-520700" eaLnBrk="1" hangingPunct="1">
              <a:buClr>
                <a:schemeClr val="tx2"/>
              </a:buClr>
            </a:pPr>
            <a:endParaRPr lang="en-US" altLang="en-US" sz="2400">
              <a:latin typeface="Arial" panose="020B0604020202020204" pitchFamily="34" charset="0"/>
            </a:endParaRPr>
          </a:p>
          <a:p>
            <a:pPr marL="520700" indent="-520700" eaLnBrk="1" hangingPunct="1">
              <a:buClr>
                <a:schemeClr val="tx2"/>
              </a:buClr>
              <a:buNone/>
            </a:pPr>
            <a:r>
              <a:rPr lang="en-US" altLang="en-US" sz="2400">
                <a:latin typeface="Arial" panose="020B0604020202020204" pitchFamily="34" charset="0"/>
              </a:rPr>
              <a:t>18. I have the right to be playful and frivolous.   </a:t>
            </a:r>
          </a:p>
        </p:txBody>
      </p:sp>
      <p:sp>
        <p:nvSpPr>
          <p:cNvPr id="61443" name="Slide Number Placeholder 4">
            <a:extLst>
              <a:ext uri="{FF2B5EF4-FFF2-40B4-BE49-F238E27FC236}">
                <a16:creationId xmlns:a16="http://schemas.microsoft.com/office/drawing/2014/main" id="{FFAF080E-FB93-1221-2DDF-2A49D03B5F4D}"/>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24</a:t>
            </a:r>
          </a:p>
        </p:txBody>
      </p:sp>
      <p:sp>
        <p:nvSpPr>
          <p:cNvPr id="6" name="Title 1">
            <a:extLst>
              <a:ext uri="{FF2B5EF4-FFF2-40B4-BE49-F238E27FC236}">
                <a16:creationId xmlns:a16="http://schemas.microsoft.com/office/drawing/2014/main" id="{899918DA-BA82-18FC-01F5-88F3303FC136}"/>
              </a:ext>
            </a:extLst>
          </p:cNvPr>
          <p:cNvSpPr>
            <a:spLocks noGrp="1"/>
          </p:cNvSpPr>
          <p:nvPr>
            <p:ph type="title"/>
          </p:nvPr>
        </p:nvSpPr>
        <p:spPr>
          <a:xfrm>
            <a:off x="1752600" y="304800"/>
            <a:ext cx="8229600" cy="1143000"/>
          </a:xfrm>
        </p:spPr>
        <p:txBody>
          <a:bodyPr>
            <a:noAutofit/>
          </a:bodyPr>
          <a:lstStyle/>
          <a:p>
            <a:pPr eaLnBrk="1" hangingPunct="1">
              <a:defRPr/>
            </a:pPr>
            <a:r>
              <a:rPr lang="en-US" sz="3800" b="1" dirty="0">
                <a:effectLst>
                  <a:outerShdw blurRad="38100" dist="38100" dir="2700000" algn="tl">
                    <a:srgbClr val="FFFFFF"/>
                  </a:outerShdw>
                </a:effectLst>
                <a:ea typeface="Arial Bold" charset="0"/>
                <a:cs typeface="Arial Bold" charset="0"/>
              </a:rPr>
              <a:t>    </a:t>
            </a:r>
            <a:r>
              <a:rPr lang="en-US" sz="3800" b="1" dirty="0">
                <a:ea typeface="Arial Bold" charset="0"/>
                <a:cs typeface="Arial Bold" charset="0"/>
              </a:rPr>
              <a:t>Personal Bill of Rights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1925D24-966B-68AA-3F6A-2FEB6D8D4F75}"/>
              </a:ext>
            </a:extLst>
          </p:cNvPr>
          <p:cNvSpPr>
            <a:spLocks/>
          </p:cNvSpPr>
          <p:nvPr/>
        </p:nvSpPr>
        <p:spPr bwMode="auto">
          <a:xfrm>
            <a:off x="1752600" y="304800"/>
            <a:ext cx="82296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3800" b="1" dirty="0">
                <a:solidFill>
                  <a:prstClr val="black"/>
                </a:solidFill>
                <a:effectLst>
                  <a:outerShdw blurRad="38100" dist="38100" dir="2700000" algn="tl">
                    <a:srgbClr val="FFFFFF"/>
                  </a:outerShdw>
                </a:effectLst>
                <a:latin typeface="Arial" charset="0"/>
                <a:ea typeface="Arial Bold" charset="0"/>
                <a:cs typeface="Arial Bold" charset="0"/>
              </a:rPr>
              <a:t>    </a:t>
            </a:r>
            <a:r>
              <a:rPr lang="en-US" sz="3800" b="1" dirty="0">
                <a:solidFill>
                  <a:prstClr val="black"/>
                </a:solidFill>
                <a:latin typeface="Arial" charset="0"/>
                <a:ea typeface="Arial Bold" charset="0"/>
                <a:cs typeface="Arial Bold" charset="0"/>
              </a:rPr>
              <a:t>Personal Bill of Rights</a:t>
            </a:r>
          </a:p>
        </p:txBody>
      </p:sp>
      <p:sp>
        <p:nvSpPr>
          <p:cNvPr id="63491" name="Text Box 4">
            <a:extLst>
              <a:ext uri="{FF2B5EF4-FFF2-40B4-BE49-F238E27FC236}">
                <a16:creationId xmlns:a16="http://schemas.microsoft.com/office/drawing/2014/main" id="{BC315AE3-E0D8-3BF7-B3C6-8F73788CA08A}"/>
              </a:ext>
            </a:extLst>
          </p:cNvPr>
          <p:cNvSpPr txBox="1">
            <a:spLocks noChangeArrowheads="1"/>
          </p:cNvSpPr>
          <p:nvPr/>
        </p:nvSpPr>
        <p:spPr bwMode="auto">
          <a:xfrm>
            <a:off x="2286000" y="1828800"/>
            <a:ext cx="7924800" cy="349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20000"/>
              </a:spcBef>
              <a:spcAft>
                <a:spcPct val="0"/>
              </a:spcAft>
            </a:pPr>
            <a:r>
              <a:rPr lang="en-US" altLang="en-US">
                <a:solidFill>
                  <a:prstClr val="black"/>
                </a:solidFill>
                <a:ea typeface="ＭＳ Ｐゴシック"/>
              </a:rPr>
              <a:t>19.  I have the right to be healthy.</a:t>
            </a:r>
          </a:p>
          <a:p>
            <a:pPr eaLnBrk="1" fontAlgn="base" hangingPunct="1">
              <a:spcBef>
                <a:spcPct val="20000"/>
              </a:spcBef>
              <a:spcAft>
                <a:spcPct val="0"/>
              </a:spcAft>
              <a:buClr>
                <a:srgbClr val="575F6D"/>
              </a:buClr>
            </a:pPr>
            <a:endParaRPr lang="en-US" altLang="en-US">
              <a:solidFill>
                <a:prstClr val="black"/>
              </a:solidFill>
              <a:ea typeface="ＭＳ Ｐゴシック"/>
            </a:endParaRPr>
          </a:p>
          <a:p>
            <a:pPr eaLnBrk="1" fontAlgn="base" hangingPunct="1">
              <a:spcBef>
                <a:spcPct val="20000"/>
              </a:spcBef>
              <a:spcAft>
                <a:spcPct val="0"/>
              </a:spcAft>
              <a:buClr>
                <a:srgbClr val="575F6D"/>
              </a:buClr>
            </a:pPr>
            <a:r>
              <a:rPr lang="en-US" altLang="en-US">
                <a:solidFill>
                  <a:prstClr val="black"/>
                </a:solidFill>
                <a:ea typeface="ＭＳ Ｐゴシック"/>
              </a:rPr>
              <a:t>20.  I have the right to be in a non-abusive environment. </a:t>
            </a:r>
          </a:p>
          <a:p>
            <a:pPr eaLnBrk="1" fontAlgn="base" hangingPunct="1">
              <a:spcBef>
                <a:spcPct val="20000"/>
              </a:spcBef>
              <a:spcAft>
                <a:spcPct val="0"/>
              </a:spcAft>
              <a:buClr>
                <a:srgbClr val="575F6D"/>
              </a:buClr>
              <a:buFont typeface="Wingdings" panose="05000000000000000000" pitchFamily="2" charset="2"/>
              <a:buAutoNum type="arabicPeriod" startAt="20"/>
            </a:pPr>
            <a:endParaRPr lang="en-US" altLang="en-US">
              <a:solidFill>
                <a:prstClr val="black"/>
              </a:solidFill>
              <a:ea typeface="ＭＳ Ｐゴシック"/>
            </a:endParaRPr>
          </a:p>
          <a:p>
            <a:pPr eaLnBrk="1" fontAlgn="base" hangingPunct="1">
              <a:spcBef>
                <a:spcPct val="20000"/>
              </a:spcBef>
              <a:spcAft>
                <a:spcPct val="0"/>
              </a:spcAft>
              <a:buClr>
                <a:srgbClr val="575F6D"/>
              </a:buClr>
            </a:pPr>
            <a:r>
              <a:rPr lang="en-US" altLang="en-US">
                <a:solidFill>
                  <a:prstClr val="black"/>
                </a:solidFill>
                <a:ea typeface="ＭＳ Ｐゴシック"/>
              </a:rPr>
              <a:t>21.  I have the right to change and grow.</a:t>
            </a:r>
          </a:p>
          <a:p>
            <a:pPr eaLnBrk="1" fontAlgn="base" hangingPunct="1">
              <a:spcBef>
                <a:spcPct val="20000"/>
              </a:spcBef>
              <a:spcAft>
                <a:spcPct val="0"/>
              </a:spcAft>
              <a:buClr>
                <a:srgbClr val="575F6D"/>
              </a:buClr>
              <a:buFont typeface="Wingdings" panose="05000000000000000000" pitchFamily="2" charset="2"/>
              <a:buChar char="§"/>
            </a:pPr>
            <a:endParaRPr lang="en-US" altLang="en-US">
              <a:solidFill>
                <a:prstClr val="black"/>
              </a:solidFill>
              <a:ea typeface="ＭＳ Ｐゴシック"/>
            </a:endParaRPr>
          </a:p>
          <a:p>
            <a:pPr eaLnBrk="1" fontAlgn="base" hangingPunct="1">
              <a:spcBef>
                <a:spcPct val="20000"/>
              </a:spcBef>
              <a:spcAft>
                <a:spcPct val="0"/>
              </a:spcAft>
              <a:buClr>
                <a:srgbClr val="575F6D"/>
              </a:buClr>
            </a:pPr>
            <a:r>
              <a:rPr lang="en-US" altLang="en-US">
                <a:solidFill>
                  <a:prstClr val="black"/>
                </a:solidFill>
                <a:ea typeface="ＭＳ Ｐゴシック"/>
              </a:rPr>
              <a:t>22.  I have the right to be treated with dignity and 	respect.</a:t>
            </a:r>
          </a:p>
        </p:txBody>
      </p:sp>
      <p:sp>
        <p:nvSpPr>
          <p:cNvPr id="63492" name="Slide Number Placeholder 4">
            <a:extLst>
              <a:ext uri="{FF2B5EF4-FFF2-40B4-BE49-F238E27FC236}">
                <a16:creationId xmlns:a16="http://schemas.microsoft.com/office/drawing/2014/main" id="{75AA0E03-0271-3FD8-DAD5-82DB94FFC0AA}"/>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a:extLst>
              <a:ext uri="{FF2B5EF4-FFF2-40B4-BE49-F238E27FC236}">
                <a16:creationId xmlns:a16="http://schemas.microsoft.com/office/drawing/2014/main" id="{AA60CA77-A5F8-BB59-5ED9-2C923940B72D}"/>
              </a:ext>
            </a:extLst>
          </p:cNvPr>
          <p:cNvSpPr>
            <a:spLocks noGrp="1"/>
          </p:cNvSpPr>
          <p:nvPr>
            <p:ph idx="4294967295"/>
          </p:nvPr>
        </p:nvSpPr>
        <p:spPr>
          <a:xfrm>
            <a:off x="2438400" y="1828800"/>
            <a:ext cx="7416800" cy="3657600"/>
          </a:xfrm>
        </p:spPr>
        <p:txBody>
          <a:bodyPr/>
          <a:lstStyle/>
          <a:p>
            <a:pPr marL="742950" indent="-742950" eaLnBrk="1" hangingPunct="1">
              <a:buNone/>
            </a:pPr>
            <a:r>
              <a:rPr lang="en-US" altLang="en-US" sz="2400">
                <a:latin typeface="Arial" panose="020B0604020202020204" pitchFamily="34" charset="0"/>
              </a:rPr>
              <a:t>23. 	I have the right to have my needs and wants respected by others.</a:t>
            </a:r>
          </a:p>
          <a:p>
            <a:pPr marL="742950" indent="-742950" eaLnBrk="1" hangingPunct="1">
              <a:buNone/>
            </a:pPr>
            <a:endParaRPr lang="en-US" altLang="en-US" sz="2400">
              <a:latin typeface="Arial" panose="020B0604020202020204" pitchFamily="34" charset="0"/>
            </a:endParaRPr>
          </a:p>
          <a:p>
            <a:pPr marL="742950" indent="-742950" eaLnBrk="1" hangingPunct="1">
              <a:buNone/>
            </a:pPr>
            <a:r>
              <a:rPr lang="en-US" altLang="en-US" sz="2400">
                <a:latin typeface="Arial" panose="020B0604020202020204" pitchFamily="34" charset="0"/>
              </a:rPr>
              <a:t>24. 	I have the right to a fulfilling sex life.</a:t>
            </a:r>
          </a:p>
          <a:p>
            <a:pPr marL="742950" indent="-742950" eaLnBrk="1" hangingPunct="1">
              <a:buNone/>
            </a:pPr>
            <a:endParaRPr lang="en-US" altLang="en-US" sz="2400">
              <a:latin typeface="Arial" panose="020B0604020202020204" pitchFamily="34" charset="0"/>
            </a:endParaRPr>
          </a:p>
          <a:p>
            <a:pPr marL="742950" indent="-742950" eaLnBrk="1" hangingPunct="1">
              <a:buFont typeface="Arial" panose="020B0604020202020204" pitchFamily="34" charset="0"/>
              <a:buAutoNum type="arabicPeriod" startAt="25"/>
            </a:pPr>
            <a:r>
              <a:rPr lang="en-US" altLang="en-US" sz="2400">
                <a:latin typeface="Arial" panose="020B0604020202020204" pitchFamily="34" charset="0"/>
              </a:rPr>
              <a:t>I have the right to be happy. </a:t>
            </a:r>
          </a:p>
          <a:p>
            <a:pPr marL="742950" indent="-742950" eaLnBrk="1" hangingPunct="1">
              <a:buFont typeface="Arial" panose="020B0604020202020204" pitchFamily="34" charset="0"/>
              <a:buAutoNum type="arabicPeriod" startAt="25"/>
            </a:pPr>
            <a:endParaRPr lang="en-US" altLang="en-US" sz="2400">
              <a:latin typeface="Arial" panose="020B0604020202020204" pitchFamily="34" charset="0"/>
            </a:endParaRPr>
          </a:p>
          <a:p>
            <a:pPr marL="742950" indent="-742950" eaLnBrk="1" hangingPunct="1">
              <a:buNone/>
            </a:pPr>
            <a:r>
              <a:rPr lang="en-US" altLang="en-US" sz="2400" i="1">
                <a:latin typeface="Arial" panose="020B0604020202020204" pitchFamily="34" charset="0"/>
              </a:rPr>
              <a:t>Adapted from the Anxiety and Phobia Workbook, Edmund J. Bourne, PhD., New Harbinger:  Oakland, CA, 1990</a:t>
            </a:r>
          </a:p>
        </p:txBody>
      </p:sp>
      <p:sp>
        <p:nvSpPr>
          <p:cNvPr id="65539" name="Slide Number Placeholder 4">
            <a:extLst>
              <a:ext uri="{FF2B5EF4-FFF2-40B4-BE49-F238E27FC236}">
                <a16:creationId xmlns:a16="http://schemas.microsoft.com/office/drawing/2014/main" id="{FE39BE75-0A41-DAC5-546E-DF64B7C57DC7}"/>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26</a:t>
            </a:r>
          </a:p>
        </p:txBody>
      </p:sp>
      <p:sp>
        <p:nvSpPr>
          <p:cNvPr id="6" name="Title 1">
            <a:extLst>
              <a:ext uri="{FF2B5EF4-FFF2-40B4-BE49-F238E27FC236}">
                <a16:creationId xmlns:a16="http://schemas.microsoft.com/office/drawing/2014/main" id="{19CF2670-E31C-3078-CE31-F763313E8C43}"/>
              </a:ext>
            </a:extLst>
          </p:cNvPr>
          <p:cNvSpPr>
            <a:spLocks noGrp="1"/>
          </p:cNvSpPr>
          <p:nvPr>
            <p:ph type="title"/>
          </p:nvPr>
        </p:nvSpPr>
        <p:spPr>
          <a:xfrm>
            <a:off x="1752600" y="304800"/>
            <a:ext cx="8229600" cy="1143000"/>
          </a:xfrm>
        </p:spPr>
        <p:txBody>
          <a:bodyPr>
            <a:noAutofit/>
          </a:bodyPr>
          <a:lstStyle/>
          <a:p>
            <a:pPr eaLnBrk="1" hangingPunct="1">
              <a:defRPr/>
            </a:pPr>
            <a:r>
              <a:rPr lang="en-US" sz="3800" b="1" dirty="0">
                <a:effectLst>
                  <a:outerShdw blurRad="38100" dist="38100" dir="2700000" algn="tl">
                    <a:srgbClr val="FFFFFF"/>
                  </a:outerShdw>
                </a:effectLst>
                <a:ea typeface="Arial Bold" charset="0"/>
                <a:cs typeface="Arial Bold" charset="0"/>
              </a:rPr>
              <a:t>    </a:t>
            </a:r>
            <a:r>
              <a:rPr lang="en-US" sz="3800" b="1" dirty="0">
                <a:ea typeface="Arial Bold" charset="0"/>
                <a:cs typeface="Arial Bold" charset="0"/>
              </a:rPr>
              <a:t>Personal Bill of Rights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a:extLst>
              <a:ext uri="{FF2B5EF4-FFF2-40B4-BE49-F238E27FC236}">
                <a16:creationId xmlns:a16="http://schemas.microsoft.com/office/drawing/2014/main" id="{F5A56E87-C1ED-ABAC-C1F2-3447DB42F4EB}"/>
              </a:ext>
            </a:extLst>
          </p:cNvPr>
          <p:cNvSpPr>
            <a:spLocks noGrp="1"/>
          </p:cNvSpPr>
          <p:nvPr>
            <p:ph idx="1"/>
          </p:nvPr>
        </p:nvSpPr>
        <p:spPr>
          <a:xfrm>
            <a:off x="1930400" y="1265238"/>
            <a:ext cx="8229600" cy="4525962"/>
          </a:xfrm>
        </p:spPr>
        <p:txBody>
          <a:bodyPr/>
          <a:lstStyle/>
          <a:p>
            <a:pPr eaLnBrk="1" hangingPunct="1">
              <a:buFont typeface="Wingdings" panose="05000000000000000000" pitchFamily="2" charset="2"/>
              <a:buNone/>
            </a:pPr>
            <a:r>
              <a:rPr lang="en-US" altLang="en-US" sz="2400">
                <a:solidFill>
                  <a:schemeClr val="tx2"/>
                </a:solidFill>
                <a:latin typeface="Arial" panose="020B0604020202020204" pitchFamily="34" charset="0"/>
                <a:cs typeface="Arial" panose="020B0604020202020204" pitchFamily="34" charset="0"/>
              </a:rPr>
              <a:t>  	</a:t>
            </a:r>
            <a:endParaRPr lang="en-US" altLang="en-US" sz="2400">
              <a:latin typeface="Arial" panose="020B0604020202020204" pitchFamily="34" charset="0"/>
              <a:cs typeface="Arial" panose="020B0604020202020204" pitchFamily="34" charset="0"/>
            </a:endParaRPr>
          </a:p>
          <a:p>
            <a:pPr lvl="2" eaLnBrk="1" hangingPunct="1">
              <a:lnSpc>
                <a:spcPct val="140000"/>
              </a:lnSpc>
              <a:spcAft>
                <a:spcPts val="3600"/>
              </a:spcAft>
              <a:buClr>
                <a:schemeClr val="tx2"/>
              </a:buClr>
            </a:pPr>
            <a:r>
              <a:rPr lang="en-US" altLang="en-US">
                <a:latin typeface="Arial" panose="020B0604020202020204" pitchFamily="34" charset="0"/>
                <a:cs typeface="Arial" panose="020B0604020202020204" pitchFamily="34" charset="0"/>
              </a:rPr>
              <a:t>Believe in yourself</a:t>
            </a:r>
          </a:p>
          <a:p>
            <a:pPr lvl="2" eaLnBrk="1" hangingPunct="1">
              <a:lnSpc>
                <a:spcPct val="140000"/>
              </a:lnSpc>
              <a:spcAft>
                <a:spcPts val="3600"/>
              </a:spcAft>
              <a:buClr>
                <a:schemeClr val="tx2"/>
              </a:buClr>
            </a:pPr>
            <a:r>
              <a:rPr lang="en-US" altLang="en-US">
                <a:latin typeface="Arial" panose="020B0604020202020204" pitchFamily="34" charset="0"/>
                <a:cs typeface="Arial" panose="020B0604020202020204" pitchFamily="34" charset="0"/>
              </a:rPr>
              <a:t>Know your rights and insist that they are respected (see the following Bill of Rights)</a:t>
            </a:r>
          </a:p>
          <a:p>
            <a:pPr eaLnBrk="1" hangingPunct="1">
              <a:lnSpc>
                <a:spcPct val="140000"/>
              </a:lnSpc>
              <a:buFont typeface="Arial" panose="020B0604020202020204" pitchFamily="34" charset="0"/>
              <a:buChar char="•"/>
            </a:pPr>
            <a:endParaRPr lang="en-US" altLang="en-US" sz="2400">
              <a:latin typeface="Arial" panose="020B0604020202020204" pitchFamily="34" charset="0"/>
              <a:cs typeface="Arial" panose="020B0604020202020204" pitchFamily="34" charset="0"/>
            </a:endParaRPr>
          </a:p>
        </p:txBody>
      </p:sp>
      <p:sp>
        <p:nvSpPr>
          <p:cNvPr id="49155" name="Slide Number Placeholder 4">
            <a:extLst>
              <a:ext uri="{FF2B5EF4-FFF2-40B4-BE49-F238E27FC236}">
                <a16:creationId xmlns:a16="http://schemas.microsoft.com/office/drawing/2014/main" id="{E47F665E-BAB7-FC84-075F-B5B7E64ACC48}"/>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18</a:t>
            </a:r>
          </a:p>
        </p:txBody>
      </p:sp>
      <p:sp>
        <p:nvSpPr>
          <p:cNvPr id="49156" name="Title 1">
            <a:extLst>
              <a:ext uri="{FF2B5EF4-FFF2-40B4-BE49-F238E27FC236}">
                <a16:creationId xmlns:a16="http://schemas.microsoft.com/office/drawing/2014/main" id="{A93784E9-CE1D-D0E7-8C7E-FEC2C69A252D}"/>
              </a:ext>
            </a:extLst>
          </p:cNvPr>
          <p:cNvSpPr>
            <a:spLocks noGrp="1"/>
          </p:cNvSpPr>
          <p:nvPr>
            <p:ph type="title"/>
          </p:nvPr>
        </p:nvSpPr>
        <p:spPr>
          <a:xfrm>
            <a:off x="1981200" y="400050"/>
            <a:ext cx="8229600" cy="971550"/>
          </a:xfrm>
        </p:spPr>
        <p:txBody>
          <a:bodyPr/>
          <a:lstStyle/>
          <a:p>
            <a:pPr eaLnBrk="1" hangingPunct="1"/>
            <a:r>
              <a:rPr lang="en-US" altLang="en-US" sz="3800" b="1">
                <a:latin typeface="Arial" panose="020B0604020202020204" pitchFamily="34" charset="0"/>
                <a:cs typeface="Arial Bold" panose="020B0704020202020204" pitchFamily="34" charset="0"/>
              </a:rPr>
              <a:t> Self-Advocacy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08823264-9A59-9532-2A27-C498BE36EFAB}"/>
              </a:ext>
            </a:extLst>
          </p:cNvPr>
          <p:cNvSpPr>
            <a:spLocks noGrp="1"/>
          </p:cNvSpPr>
          <p:nvPr>
            <p:ph type="title"/>
          </p:nvPr>
        </p:nvSpPr>
        <p:spPr>
          <a:xfrm>
            <a:off x="2032000" y="171450"/>
            <a:ext cx="8229600" cy="1200150"/>
          </a:xfrm>
        </p:spPr>
        <p:txBody>
          <a:bodyPr/>
          <a:lstStyle/>
          <a:p>
            <a:pPr eaLnBrk="1" hangingPunct="1"/>
            <a:r>
              <a:rPr lang="en-US" altLang="en-US" sz="3800" b="1">
                <a:latin typeface="Arial" panose="020B0604020202020204" pitchFamily="34" charset="0"/>
              </a:rPr>
              <a:t>Developing &amp; Keeping </a:t>
            </a:r>
            <a:br>
              <a:rPr lang="en-US" altLang="en-US" sz="3800" b="1">
                <a:latin typeface="Arial" panose="020B0604020202020204" pitchFamily="34" charset="0"/>
              </a:rPr>
            </a:br>
            <a:r>
              <a:rPr lang="en-US" altLang="en-US" sz="3800" b="1">
                <a:latin typeface="Arial" panose="020B0604020202020204" pitchFamily="34" charset="0"/>
              </a:rPr>
              <a:t>a Strong Support System</a:t>
            </a:r>
          </a:p>
        </p:txBody>
      </p:sp>
      <p:sp>
        <p:nvSpPr>
          <p:cNvPr id="67587" name="Content Placeholder 2">
            <a:extLst>
              <a:ext uri="{FF2B5EF4-FFF2-40B4-BE49-F238E27FC236}">
                <a16:creationId xmlns:a16="http://schemas.microsoft.com/office/drawing/2014/main" id="{49A77A0F-8EB9-2223-FB84-A09F4DB6A748}"/>
              </a:ext>
            </a:extLst>
          </p:cNvPr>
          <p:cNvSpPr>
            <a:spLocks noGrp="1"/>
          </p:cNvSpPr>
          <p:nvPr>
            <p:ph idx="1"/>
          </p:nvPr>
        </p:nvSpPr>
        <p:spPr>
          <a:xfrm>
            <a:off x="1752600" y="1524000"/>
            <a:ext cx="6400800" cy="4191000"/>
          </a:xfrm>
        </p:spPr>
        <p:txBody>
          <a:bodyPr/>
          <a:lstStyle/>
          <a:p>
            <a:pPr eaLnBrk="1" hangingPunct="1">
              <a:lnSpc>
                <a:spcPct val="130000"/>
              </a:lnSpc>
              <a:buFont typeface="Wingdings" panose="05000000000000000000" pitchFamily="2" charset="2"/>
              <a:buNone/>
            </a:pPr>
            <a:r>
              <a:rPr lang="en-US" altLang="en-US" sz="2400">
                <a:solidFill>
                  <a:schemeClr val="tx2"/>
                </a:solidFill>
                <a:latin typeface="Arial" panose="020B0604020202020204" pitchFamily="34" charset="0"/>
              </a:rPr>
              <a:t>   </a:t>
            </a:r>
            <a:r>
              <a:rPr lang="en-US" altLang="en-US" sz="2400">
                <a:latin typeface="Arial" panose="020B0604020202020204" pitchFamily="34" charset="0"/>
              </a:rPr>
              <a:t>Support from family, friends, and care providers is definitely helpful.  Being effectively supported will help you feel better and enrich your life.  </a:t>
            </a:r>
          </a:p>
          <a:p>
            <a:pPr eaLnBrk="1" hangingPunct="1">
              <a:lnSpc>
                <a:spcPct val="130000"/>
              </a:lnSpc>
              <a:buFont typeface="Wingdings" panose="05000000000000000000" pitchFamily="2" charset="2"/>
              <a:buNone/>
            </a:pPr>
            <a:endParaRPr lang="en-US" altLang="en-US" sz="2400" b="1">
              <a:latin typeface="Arial" panose="020B0604020202020204" pitchFamily="34" charset="0"/>
            </a:endParaRPr>
          </a:p>
          <a:p>
            <a:pPr eaLnBrk="1" hangingPunct="1">
              <a:lnSpc>
                <a:spcPct val="130000"/>
              </a:lnSpc>
              <a:buFont typeface="Wingdings" panose="05000000000000000000" pitchFamily="2" charset="2"/>
              <a:buNone/>
            </a:pPr>
            <a:r>
              <a:rPr lang="en-US" altLang="en-US" sz="2400">
                <a:latin typeface="Arial" panose="020B0604020202020204" pitchFamily="34" charset="0"/>
              </a:rPr>
              <a:t>  	You will benefit from having at least five good friends or supporters you can call on when you need or want …</a:t>
            </a:r>
          </a:p>
          <a:p>
            <a:pPr eaLnBrk="1" hangingPunct="1">
              <a:lnSpc>
                <a:spcPct val="130000"/>
              </a:lnSpc>
              <a:buFont typeface="Wingdings" panose="05000000000000000000" pitchFamily="2" charset="2"/>
              <a:buNone/>
            </a:pPr>
            <a:endParaRPr lang="en-US" altLang="en-US" sz="2400">
              <a:solidFill>
                <a:srgbClr val="FF0000"/>
              </a:solidFill>
              <a:latin typeface="Arial" panose="020B0604020202020204" pitchFamily="34" charset="0"/>
            </a:endParaRPr>
          </a:p>
        </p:txBody>
      </p:sp>
      <p:sp>
        <p:nvSpPr>
          <p:cNvPr id="67588" name="Slide Number Placeholder 4">
            <a:extLst>
              <a:ext uri="{FF2B5EF4-FFF2-40B4-BE49-F238E27FC236}">
                <a16:creationId xmlns:a16="http://schemas.microsoft.com/office/drawing/2014/main" id="{F6C91B27-2391-95B1-C0F9-88C49C223CC4}"/>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27</a:t>
            </a:r>
          </a:p>
        </p:txBody>
      </p:sp>
      <p:pic>
        <p:nvPicPr>
          <p:cNvPr id="67589" name="Picture 6" descr="KIF_1337_3">
            <a:extLst>
              <a:ext uri="{FF2B5EF4-FFF2-40B4-BE49-F238E27FC236}">
                <a16:creationId xmlns:a16="http://schemas.microsoft.com/office/drawing/2014/main" id="{31FAF7EC-FAB5-2E7F-005E-9484E4BDB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1" y="2438401"/>
            <a:ext cx="2614613"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a:extLst>
              <a:ext uri="{FF2B5EF4-FFF2-40B4-BE49-F238E27FC236}">
                <a16:creationId xmlns:a16="http://schemas.microsoft.com/office/drawing/2014/main" id="{334F4CF2-5154-BC8C-28EA-E12D0080B969}"/>
              </a:ext>
            </a:extLst>
          </p:cNvPr>
          <p:cNvSpPr>
            <a:spLocks noGrp="1"/>
          </p:cNvSpPr>
          <p:nvPr>
            <p:ph idx="4294967295"/>
          </p:nvPr>
        </p:nvSpPr>
        <p:spPr>
          <a:xfrm>
            <a:off x="1828800" y="1600200"/>
            <a:ext cx="8432800" cy="4267200"/>
          </a:xfrm>
        </p:spPr>
        <p:txBody>
          <a:bodyPr/>
          <a:lstStyle/>
          <a:p>
            <a:pPr lvl="1" eaLnBrk="1" hangingPunct="1">
              <a:buClr>
                <a:schemeClr val="tx2"/>
              </a:buClr>
              <a:buFont typeface="Arial" panose="020B0604020202020204" pitchFamily="34" charset="0"/>
              <a:buChar char="•"/>
            </a:pPr>
            <a:r>
              <a:rPr lang="en-US" altLang="en-US" sz="2400">
                <a:latin typeface="Arial" panose="020B0604020202020204" pitchFamily="34" charset="0"/>
              </a:rPr>
              <a:t>Someone to talk to</a:t>
            </a:r>
          </a:p>
          <a:p>
            <a:pPr lvl="1" eaLnBrk="1" hangingPunct="1">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buClr>
                <a:schemeClr val="tx2"/>
              </a:buClr>
              <a:buFont typeface="Arial" panose="020B0604020202020204" pitchFamily="34" charset="0"/>
              <a:buChar char="•"/>
            </a:pPr>
            <a:r>
              <a:rPr lang="en-US" altLang="en-US" sz="2400">
                <a:latin typeface="Arial" panose="020B0604020202020204" pitchFamily="34" charset="0"/>
              </a:rPr>
              <a:t>Companionship</a:t>
            </a:r>
          </a:p>
          <a:p>
            <a:pPr lvl="1" eaLnBrk="1" hangingPunct="1">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buClr>
                <a:schemeClr val="tx2"/>
              </a:buClr>
              <a:buFont typeface="Arial" panose="020B0604020202020204" pitchFamily="34" charset="0"/>
              <a:buChar char="•"/>
            </a:pPr>
            <a:r>
              <a:rPr lang="en-US" altLang="en-US" sz="2400">
                <a:latin typeface="Arial" panose="020B0604020202020204" pitchFamily="34" charset="0"/>
              </a:rPr>
              <a:t>To have a good time</a:t>
            </a:r>
          </a:p>
          <a:p>
            <a:pPr lvl="1" eaLnBrk="1" hangingPunct="1">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buClr>
                <a:schemeClr val="tx2"/>
              </a:buClr>
              <a:buFont typeface="Arial" panose="020B0604020202020204" pitchFamily="34" charset="0"/>
              <a:buChar char="•"/>
            </a:pPr>
            <a:r>
              <a:rPr lang="en-US" altLang="en-US" sz="2400">
                <a:latin typeface="Arial" panose="020B0604020202020204" pitchFamily="34" charset="0"/>
              </a:rPr>
              <a:t>Help in figuring things out and making decisions</a:t>
            </a:r>
          </a:p>
          <a:p>
            <a:pPr lvl="1" eaLnBrk="1" hangingPunct="1">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buClr>
                <a:schemeClr val="tx2"/>
              </a:buClr>
              <a:buFont typeface="Arial" panose="020B0604020202020204" pitchFamily="34" charset="0"/>
              <a:buChar char="•"/>
            </a:pPr>
            <a:r>
              <a:rPr lang="en-US" altLang="en-US" sz="2400">
                <a:latin typeface="Arial" panose="020B0604020202020204" pitchFamily="34" charset="0"/>
              </a:rPr>
              <a:t>Someone to take over for you and keep you safe when you can’t take care of yourself</a:t>
            </a:r>
          </a:p>
          <a:p>
            <a:pPr eaLnBrk="1" hangingPunct="1">
              <a:buFont typeface="Arial" panose="020B0604020202020204" pitchFamily="34" charset="0"/>
              <a:buChar char="•"/>
            </a:pPr>
            <a:endParaRPr lang="en-US" altLang="en-US" sz="2400" b="1">
              <a:solidFill>
                <a:schemeClr val="tx2"/>
              </a:solidFill>
              <a:latin typeface="Arial" panose="020B0604020202020204" pitchFamily="34" charset="0"/>
            </a:endParaRPr>
          </a:p>
        </p:txBody>
      </p:sp>
      <p:sp>
        <p:nvSpPr>
          <p:cNvPr id="69635" name="Slide Number Placeholder 4">
            <a:extLst>
              <a:ext uri="{FF2B5EF4-FFF2-40B4-BE49-F238E27FC236}">
                <a16:creationId xmlns:a16="http://schemas.microsoft.com/office/drawing/2014/main" id="{0C0636DC-2F7A-91CD-941F-A71F1BA0B8A4}"/>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28</a:t>
            </a:r>
          </a:p>
        </p:txBody>
      </p:sp>
      <p:sp>
        <p:nvSpPr>
          <p:cNvPr id="69636" name="Title 1">
            <a:extLst>
              <a:ext uri="{FF2B5EF4-FFF2-40B4-BE49-F238E27FC236}">
                <a16:creationId xmlns:a16="http://schemas.microsoft.com/office/drawing/2014/main" id="{DCA177EC-ED7B-24D1-E56F-1642132723EE}"/>
              </a:ext>
            </a:extLst>
          </p:cNvPr>
          <p:cNvSpPr>
            <a:spLocks noGrp="1"/>
          </p:cNvSpPr>
          <p:nvPr>
            <p:ph type="title"/>
          </p:nvPr>
        </p:nvSpPr>
        <p:spPr>
          <a:xfrm>
            <a:off x="2032000" y="171450"/>
            <a:ext cx="8229600" cy="1200150"/>
          </a:xfrm>
        </p:spPr>
        <p:txBody>
          <a:bodyPr/>
          <a:lstStyle/>
          <a:p>
            <a:pPr eaLnBrk="1" hangingPunct="1"/>
            <a:r>
              <a:rPr lang="en-US" altLang="en-US" sz="3800" b="1">
                <a:latin typeface="Arial" panose="020B0604020202020204" pitchFamily="34" charset="0"/>
              </a:rPr>
              <a:t>Developing &amp; Keeping </a:t>
            </a:r>
            <a:br>
              <a:rPr lang="en-US" altLang="en-US" sz="3800" b="1">
                <a:latin typeface="Arial" panose="020B0604020202020204" pitchFamily="34" charset="0"/>
              </a:rPr>
            </a:br>
            <a:r>
              <a:rPr lang="en-US" altLang="en-US" sz="3800" b="1">
                <a:latin typeface="Arial" panose="020B0604020202020204" pitchFamily="34" charset="0"/>
              </a:rPr>
              <a:t>a Strong Support System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5ADA8632-F7B6-0D96-1FEA-C80B9C1030DB}"/>
              </a:ext>
            </a:extLst>
          </p:cNvPr>
          <p:cNvSpPr>
            <a:spLocks noGrp="1"/>
          </p:cNvSpPr>
          <p:nvPr>
            <p:ph type="title"/>
          </p:nvPr>
        </p:nvSpPr>
        <p:spPr>
          <a:xfrm>
            <a:off x="1981200" y="171450"/>
            <a:ext cx="8229600" cy="1200150"/>
          </a:xfrm>
        </p:spPr>
        <p:txBody>
          <a:bodyPr/>
          <a:lstStyle/>
          <a:p>
            <a:pPr eaLnBrk="1" hangingPunct="1"/>
            <a:r>
              <a:rPr lang="en-US" altLang="en-US" b="1">
                <a:latin typeface="Arial" panose="020B0604020202020204" pitchFamily="34" charset="0"/>
              </a:rPr>
              <a:t>Supporters Are People Who: </a:t>
            </a:r>
          </a:p>
        </p:txBody>
      </p:sp>
      <p:sp>
        <p:nvSpPr>
          <p:cNvPr id="71683" name="Content Placeholder 2">
            <a:extLst>
              <a:ext uri="{FF2B5EF4-FFF2-40B4-BE49-F238E27FC236}">
                <a16:creationId xmlns:a16="http://schemas.microsoft.com/office/drawing/2014/main" id="{D1F1F42B-9270-3305-86F1-633953F6DF79}"/>
              </a:ext>
            </a:extLst>
          </p:cNvPr>
          <p:cNvSpPr>
            <a:spLocks noGrp="1"/>
          </p:cNvSpPr>
          <p:nvPr>
            <p:ph idx="1"/>
          </p:nvPr>
        </p:nvSpPr>
        <p:spPr>
          <a:xfrm>
            <a:off x="1981200" y="1828800"/>
            <a:ext cx="8229600" cy="3371850"/>
          </a:xfrm>
        </p:spPr>
        <p:txBody>
          <a:bodyPr/>
          <a:lstStyle/>
          <a:p>
            <a:pPr lvl="1" eaLnBrk="1" hangingPunct="1">
              <a:lnSpc>
                <a:spcPct val="80000"/>
              </a:lnSpc>
              <a:buClr>
                <a:schemeClr val="tx2"/>
              </a:buClr>
              <a:buFont typeface="Arial" panose="020B0604020202020204" pitchFamily="34" charset="0"/>
              <a:buChar char="•"/>
            </a:pPr>
            <a:r>
              <a:rPr lang="en-US" altLang="en-US" sz="2400">
                <a:latin typeface="Arial" panose="020B0604020202020204" pitchFamily="34" charset="0"/>
              </a:rPr>
              <a:t>Care about you</a:t>
            </a:r>
          </a:p>
          <a:p>
            <a:pPr lvl="1" eaLnBrk="1" hangingPunct="1">
              <a:lnSpc>
                <a:spcPct val="80000"/>
              </a:lnSpc>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lnSpc>
                <a:spcPct val="80000"/>
              </a:lnSpc>
              <a:buClr>
                <a:schemeClr val="tx2"/>
              </a:buClr>
              <a:buFont typeface="Arial" panose="020B0604020202020204" pitchFamily="34" charset="0"/>
              <a:buChar char="•"/>
            </a:pPr>
            <a:r>
              <a:rPr lang="en-US" altLang="en-US" sz="2400">
                <a:latin typeface="Arial" panose="020B0604020202020204" pitchFamily="34" charset="0"/>
              </a:rPr>
              <a:t>Empathize with you</a:t>
            </a:r>
          </a:p>
          <a:p>
            <a:pPr lvl="1" eaLnBrk="1" hangingPunct="1">
              <a:lnSpc>
                <a:spcPct val="80000"/>
              </a:lnSpc>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lnSpc>
                <a:spcPct val="110000"/>
              </a:lnSpc>
              <a:buClr>
                <a:schemeClr val="tx2"/>
              </a:buClr>
              <a:buFont typeface="Arial" panose="020B0604020202020204" pitchFamily="34" charset="0"/>
              <a:buChar char="•"/>
            </a:pPr>
            <a:r>
              <a:rPr lang="en-US" altLang="en-US" sz="2400">
                <a:latin typeface="Arial" panose="020B0604020202020204" pitchFamily="34" charset="0"/>
              </a:rPr>
              <a:t>Affirm and validate you and your experience</a:t>
            </a:r>
          </a:p>
          <a:p>
            <a:pPr lvl="1" eaLnBrk="1" hangingPunct="1">
              <a:lnSpc>
                <a:spcPct val="80000"/>
              </a:lnSpc>
              <a:buClr>
                <a:schemeClr val="tx2"/>
              </a:buClr>
              <a:buFont typeface="Wingdings" panose="05000000000000000000" pitchFamily="2" charset="2"/>
              <a:buNone/>
            </a:pPr>
            <a:endParaRPr lang="en-US" altLang="en-US" sz="2400">
              <a:latin typeface="Arial" panose="020B0604020202020204" pitchFamily="34" charset="0"/>
            </a:endParaRPr>
          </a:p>
          <a:p>
            <a:pPr lvl="1" eaLnBrk="1" hangingPunct="1">
              <a:lnSpc>
                <a:spcPct val="80000"/>
              </a:lnSpc>
              <a:buClr>
                <a:schemeClr val="tx2"/>
              </a:buClr>
              <a:buFont typeface="Arial" panose="020B0604020202020204" pitchFamily="34" charset="0"/>
              <a:buChar char="•"/>
            </a:pPr>
            <a:r>
              <a:rPr lang="en-US" altLang="en-US" sz="2400">
                <a:latin typeface="Arial" panose="020B0604020202020204" pitchFamily="34" charset="0"/>
              </a:rPr>
              <a:t>Accept you as you are</a:t>
            </a:r>
          </a:p>
          <a:p>
            <a:pPr lvl="1" eaLnBrk="1" hangingPunct="1">
              <a:lnSpc>
                <a:spcPct val="80000"/>
              </a:lnSpc>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lnSpc>
                <a:spcPct val="80000"/>
              </a:lnSpc>
              <a:buClr>
                <a:schemeClr val="tx2"/>
              </a:buClr>
              <a:buFont typeface="Arial" panose="020B0604020202020204" pitchFamily="34" charset="0"/>
              <a:buChar char="•"/>
            </a:pPr>
            <a:r>
              <a:rPr lang="en-US" altLang="en-US" sz="2400">
                <a:latin typeface="Arial" panose="020B0604020202020204" pitchFamily="34" charset="0"/>
              </a:rPr>
              <a:t>Listen to you and share with you</a:t>
            </a:r>
            <a:r>
              <a:rPr lang="en-US" altLang="en-US" sz="2400">
                <a:solidFill>
                  <a:srgbClr val="FF0000"/>
                </a:solidFill>
                <a:latin typeface="Arial" panose="020B0604020202020204" pitchFamily="34" charset="0"/>
              </a:rPr>
              <a:t>                                  </a:t>
            </a:r>
          </a:p>
          <a:p>
            <a:pPr eaLnBrk="1" hangingPunct="1">
              <a:lnSpc>
                <a:spcPct val="80000"/>
              </a:lnSpc>
              <a:buFont typeface="Arial" panose="020B0604020202020204" pitchFamily="34" charset="0"/>
              <a:buChar char="•"/>
            </a:pPr>
            <a:endParaRPr lang="en-US" altLang="en-US" sz="2400">
              <a:solidFill>
                <a:srgbClr val="FF0000"/>
              </a:solidFill>
              <a:latin typeface="Arial" panose="020B0604020202020204" pitchFamily="34" charset="0"/>
            </a:endParaRPr>
          </a:p>
        </p:txBody>
      </p:sp>
      <p:sp>
        <p:nvSpPr>
          <p:cNvPr id="71684" name="Slide Number Placeholder 4">
            <a:extLst>
              <a:ext uri="{FF2B5EF4-FFF2-40B4-BE49-F238E27FC236}">
                <a16:creationId xmlns:a16="http://schemas.microsoft.com/office/drawing/2014/main" id="{8D783887-E011-736C-8B02-E5310FAA58E8}"/>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8">
            <a:extLst>
              <a:ext uri="{FF2B5EF4-FFF2-40B4-BE49-F238E27FC236}">
                <a16:creationId xmlns:a16="http://schemas.microsoft.com/office/drawing/2014/main" id="{E600FE66-4AC8-5CD3-0031-863BE51FBABE}"/>
              </a:ext>
            </a:extLst>
          </p:cNvPr>
          <p:cNvSpPr>
            <a:spLocks noGrp="1"/>
          </p:cNvSpPr>
          <p:nvPr>
            <p:ph type="title" idx="4294967295"/>
          </p:nvPr>
        </p:nvSpPr>
        <p:spPr>
          <a:xfrm>
            <a:off x="1981200" y="331788"/>
            <a:ext cx="8229600" cy="1039812"/>
          </a:xfrm>
        </p:spPr>
        <p:txBody>
          <a:bodyPr/>
          <a:lstStyle/>
          <a:p>
            <a:pPr algn="l" eaLnBrk="1" hangingPunct="1"/>
            <a:r>
              <a:rPr lang="en-US" altLang="en-US" sz="3400" b="1">
                <a:latin typeface="Arial Bold" panose="020B0704020202020204" pitchFamily="34" charset="0"/>
                <a:cs typeface="Arial Bold" panose="020B0704020202020204" pitchFamily="34" charset="0"/>
              </a:rPr>
              <a:t>There are Four Parts to the study of Mental Health Recovery:</a:t>
            </a:r>
          </a:p>
        </p:txBody>
      </p:sp>
      <p:sp>
        <p:nvSpPr>
          <p:cNvPr id="16387" name="Content Placeholder 9">
            <a:extLst>
              <a:ext uri="{FF2B5EF4-FFF2-40B4-BE49-F238E27FC236}">
                <a16:creationId xmlns:a16="http://schemas.microsoft.com/office/drawing/2014/main" id="{0E5116F6-8ABA-95C4-9CD4-3BFF307ABFBE}"/>
              </a:ext>
            </a:extLst>
          </p:cNvPr>
          <p:cNvSpPr>
            <a:spLocks noGrp="1"/>
          </p:cNvSpPr>
          <p:nvPr>
            <p:ph idx="4294967295"/>
          </p:nvPr>
        </p:nvSpPr>
        <p:spPr>
          <a:xfrm>
            <a:off x="2336800" y="1771650"/>
            <a:ext cx="7950200" cy="4400550"/>
          </a:xfrm>
        </p:spPr>
        <p:txBody>
          <a:bodyPr/>
          <a:lstStyle/>
          <a:p>
            <a:pPr marL="533400" indent="-533400">
              <a:buNone/>
            </a:pPr>
            <a:r>
              <a:rPr lang="en-US" altLang="en-US">
                <a:latin typeface="Arial" panose="020B0604020202020204" pitchFamily="34" charset="0"/>
                <a:cs typeface="Arial" panose="020B0604020202020204" pitchFamily="34" charset="0"/>
              </a:rPr>
              <a:t>1.  Key Recovery Concepts… 		</a:t>
            </a:r>
          </a:p>
          <a:p>
            <a:pPr marL="1371600" lvl="2" indent="-457200">
              <a:buFont typeface="Arial" panose="020B0604020202020204" pitchFamily="34" charset="0"/>
              <a:buAutoNum type="arabicPeriod"/>
            </a:pPr>
            <a:r>
              <a:rPr lang="en-US" altLang="en-US" sz="2200">
                <a:latin typeface="Arial" panose="020B0604020202020204" pitchFamily="34" charset="0"/>
                <a:cs typeface="Arial" panose="020B0604020202020204" pitchFamily="34" charset="0"/>
              </a:rPr>
              <a:t>Hope</a:t>
            </a:r>
          </a:p>
          <a:p>
            <a:pPr marL="1371600" lvl="2" indent="-457200">
              <a:buFont typeface="Arial" panose="020B0604020202020204" pitchFamily="34" charset="0"/>
              <a:buAutoNum type="arabicPeriod"/>
            </a:pPr>
            <a:r>
              <a:rPr lang="en-US" altLang="en-US" sz="2200">
                <a:latin typeface="Arial" panose="020B0604020202020204" pitchFamily="34" charset="0"/>
                <a:cs typeface="Arial" panose="020B0604020202020204" pitchFamily="34" charset="0"/>
              </a:rPr>
              <a:t>Personal Responsibility</a:t>
            </a:r>
          </a:p>
          <a:p>
            <a:pPr marL="1371600" lvl="2" indent="-457200">
              <a:buFont typeface="Arial" panose="020B0604020202020204" pitchFamily="34" charset="0"/>
              <a:buAutoNum type="arabicPeriod"/>
            </a:pPr>
            <a:r>
              <a:rPr lang="en-US" altLang="en-US" sz="2200">
                <a:latin typeface="Arial" panose="020B0604020202020204" pitchFamily="34" charset="0"/>
                <a:cs typeface="Arial" panose="020B0604020202020204" pitchFamily="34" charset="0"/>
              </a:rPr>
              <a:t>Education</a:t>
            </a:r>
          </a:p>
          <a:p>
            <a:pPr marL="1371600" lvl="2" indent="-457200">
              <a:buFont typeface="Arial" panose="020B0604020202020204" pitchFamily="34" charset="0"/>
              <a:buAutoNum type="arabicPeriod"/>
            </a:pPr>
            <a:r>
              <a:rPr lang="en-US" altLang="en-US" sz="2200">
                <a:latin typeface="Arial" panose="020B0604020202020204" pitchFamily="34" charset="0"/>
                <a:cs typeface="Arial" panose="020B0604020202020204" pitchFamily="34" charset="0"/>
              </a:rPr>
              <a:t>Self Advocacy</a:t>
            </a:r>
          </a:p>
          <a:p>
            <a:pPr marL="1371600" lvl="2" indent="-457200">
              <a:buFont typeface="Arial" panose="020B0604020202020204" pitchFamily="34" charset="0"/>
              <a:buAutoNum type="arabicPeriod"/>
            </a:pPr>
            <a:r>
              <a:rPr lang="en-US" altLang="en-US" sz="2200">
                <a:latin typeface="Arial" panose="020B0604020202020204" pitchFamily="34" charset="0"/>
                <a:cs typeface="Arial" panose="020B0604020202020204" pitchFamily="34" charset="0"/>
              </a:rPr>
              <a:t>Support</a:t>
            </a:r>
            <a:r>
              <a:rPr lang="en-US" altLang="en-US">
                <a:latin typeface="Arial" panose="020B0604020202020204" pitchFamily="34" charset="0"/>
                <a:cs typeface="Arial" panose="020B0604020202020204" pitchFamily="34" charset="0"/>
              </a:rPr>
              <a:t> </a:t>
            </a:r>
          </a:p>
          <a:p>
            <a:pPr marL="1371600" lvl="2" indent="-457200">
              <a:buFont typeface="Arial" panose="020B0604020202020204" pitchFamily="34" charset="0"/>
              <a:buAutoNum type="arabicPeriod"/>
            </a:pPr>
            <a:endParaRPr lang="en-US" altLang="en-US" sz="1200">
              <a:latin typeface="Arial" panose="020B0604020202020204" pitchFamily="34" charset="0"/>
              <a:cs typeface="Arial" panose="020B0604020202020204" pitchFamily="34" charset="0"/>
            </a:endParaRPr>
          </a:p>
          <a:p>
            <a:pPr marL="990600" lvl="1" indent="-533400">
              <a:buNone/>
            </a:pPr>
            <a:r>
              <a:rPr lang="en-US" altLang="en-US">
                <a:latin typeface="Arial" panose="020B0604020202020204" pitchFamily="34" charset="0"/>
                <a:cs typeface="Arial" panose="020B0604020202020204" pitchFamily="34" charset="0"/>
              </a:rPr>
              <a:t>…and Issues That Need Attention:</a:t>
            </a:r>
          </a:p>
          <a:p>
            <a:pPr marL="1371600" lvl="2" indent="-457200">
              <a:buFont typeface="Wingdings" panose="05000000000000000000" pitchFamily="2" charset="2"/>
              <a:buChar char="ü"/>
            </a:pPr>
            <a:r>
              <a:rPr lang="en-US" altLang="en-US" sz="2200">
                <a:latin typeface="Arial" panose="020B0604020202020204" pitchFamily="34" charset="0"/>
                <a:cs typeface="Arial" panose="020B0604020202020204" pitchFamily="34" charset="0"/>
              </a:rPr>
              <a:t>Getting Good Health Care</a:t>
            </a:r>
          </a:p>
          <a:p>
            <a:pPr marL="1371600" lvl="2" indent="-457200">
              <a:buFont typeface="Wingdings" panose="05000000000000000000" pitchFamily="2" charset="2"/>
              <a:buChar char="ü"/>
            </a:pPr>
            <a:r>
              <a:rPr lang="en-US" altLang="en-US" sz="2200">
                <a:latin typeface="Arial" panose="020B0604020202020204" pitchFamily="34" charset="0"/>
                <a:cs typeface="Arial" panose="020B0604020202020204" pitchFamily="34" charset="0"/>
              </a:rPr>
              <a:t>Medication Management</a:t>
            </a:r>
          </a:p>
        </p:txBody>
      </p:sp>
      <p:sp>
        <p:nvSpPr>
          <p:cNvPr id="16388" name="Slide Number Placeholder 4">
            <a:extLst>
              <a:ext uri="{FF2B5EF4-FFF2-40B4-BE49-F238E27FC236}">
                <a16:creationId xmlns:a16="http://schemas.microsoft.com/office/drawing/2014/main" id="{7D5EDF3E-0C91-AA9A-6CD4-45176BD5DA76}"/>
              </a:ext>
            </a:extLst>
          </p:cNvPr>
          <p:cNvSpPr txBox="1">
            <a:spLocks noGrp="1"/>
          </p:cNvSpPr>
          <p:nvPr/>
        </p:nvSpPr>
        <p:spPr bwMode="auto">
          <a:xfrm>
            <a:off x="91440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a:extLst>
              <a:ext uri="{FF2B5EF4-FFF2-40B4-BE49-F238E27FC236}">
                <a16:creationId xmlns:a16="http://schemas.microsoft.com/office/drawing/2014/main" id="{90B1B68B-9DD1-4C0F-6E3F-E533E2B12258}"/>
              </a:ext>
            </a:extLst>
          </p:cNvPr>
          <p:cNvSpPr>
            <a:spLocks noGrp="1"/>
          </p:cNvSpPr>
          <p:nvPr>
            <p:ph idx="4294967295"/>
          </p:nvPr>
        </p:nvSpPr>
        <p:spPr>
          <a:xfrm>
            <a:off x="2184400" y="1600200"/>
            <a:ext cx="8026400" cy="3657600"/>
          </a:xfrm>
        </p:spPr>
        <p:txBody>
          <a:bodyPr/>
          <a:lstStyle/>
          <a:p>
            <a:pPr lvl="1" eaLnBrk="1" hangingPunct="1">
              <a:buClr>
                <a:schemeClr val="tx2"/>
              </a:buClr>
              <a:buFont typeface="Arial" panose="020B0604020202020204" pitchFamily="34" charset="0"/>
              <a:buChar char="•"/>
            </a:pPr>
            <a:r>
              <a:rPr lang="en-US" altLang="en-US" sz="2400">
                <a:latin typeface="Arial" panose="020B0604020202020204" pitchFamily="34" charset="0"/>
              </a:rPr>
              <a:t>Advocate for you</a:t>
            </a:r>
          </a:p>
          <a:p>
            <a:pPr lvl="1" eaLnBrk="1" hangingPunct="1">
              <a:buClr>
                <a:schemeClr val="tx2"/>
              </a:buClr>
              <a:buFont typeface="Arial" panose="020B0604020202020204" pitchFamily="34" charset="0"/>
              <a:buChar char="•"/>
            </a:pPr>
            <a:endParaRPr lang="en-US" altLang="en-US" sz="1800">
              <a:latin typeface="Arial" panose="020B0604020202020204" pitchFamily="34" charset="0"/>
            </a:endParaRPr>
          </a:p>
          <a:p>
            <a:pPr lvl="1" eaLnBrk="1" hangingPunct="1">
              <a:lnSpc>
                <a:spcPct val="130000"/>
              </a:lnSpc>
              <a:buClr>
                <a:schemeClr val="tx2"/>
              </a:buClr>
              <a:buFont typeface="Arial" panose="020B0604020202020204" pitchFamily="34" charset="0"/>
              <a:buChar char="•"/>
            </a:pPr>
            <a:r>
              <a:rPr lang="en-US" altLang="en-US" sz="2400">
                <a:latin typeface="Arial" panose="020B0604020202020204" pitchFamily="34" charset="0"/>
              </a:rPr>
              <a:t>Enjoy sharing fun and interesting activities with you</a:t>
            </a:r>
          </a:p>
          <a:p>
            <a:pPr lvl="1" eaLnBrk="1" hangingPunct="1">
              <a:buClr>
                <a:schemeClr val="tx2"/>
              </a:buClr>
              <a:buFont typeface="Arial" panose="020B0604020202020204" pitchFamily="34" charset="0"/>
              <a:buChar char="•"/>
            </a:pPr>
            <a:endParaRPr lang="en-US" altLang="en-US" sz="1800">
              <a:latin typeface="Arial" panose="020B0604020202020204" pitchFamily="34" charset="0"/>
            </a:endParaRPr>
          </a:p>
          <a:p>
            <a:pPr lvl="1" eaLnBrk="1" hangingPunct="1">
              <a:lnSpc>
                <a:spcPct val="130000"/>
              </a:lnSpc>
              <a:buClr>
                <a:schemeClr val="tx2"/>
              </a:buClr>
              <a:buFont typeface="Arial" panose="020B0604020202020204" pitchFamily="34" charset="0"/>
              <a:buChar char="•"/>
            </a:pPr>
            <a:r>
              <a:rPr lang="en-US" altLang="en-US" sz="2400">
                <a:latin typeface="Arial" panose="020B0604020202020204" pitchFamily="34" charset="0"/>
              </a:rPr>
              <a:t>Make decisions for you when you can’t do this for yourself</a:t>
            </a:r>
          </a:p>
          <a:p>
            <a:pPr lvl="1" eaLnBrk="1" hangingPunct="1">
              <a:buClr>
                <a:schemeClr val="tx2"/>
              </a:buClr>
              <a:buFont typeface="Arial" panose="020B0604020202020204" pitchFamily="34" charset="0"/>
              <a:buChar char="•"/>
            </a:pPr>
            <a:endParaRPr lang="en-US" altLang="en-US" sz="1800">
              <a:latin typeface="Arial" panose="020B0604020202020204" pitchFamily="34" charset="0"/>
            </a:endParaRPr>
          </a:p>
          <a:p>
            <a:pPr lvl="1" eaLnBrk="1" hangingPunct="1">
              <a:lnSpc>
                <a:spcPct val="130000"/>
              </a:lnSpc>
              <a:buClr>
                <a:schemeClr val="tx2"/>
              </a:buClr>
              <a:buFont typeface="Arial" panose="020B0604020202020204" pitchFamily="34" charset="0"/>
              <a:buChar char="•"/>
            </a:pPr>
            <a:r>
              <a:rPr lang="en-US" altLang="en-US" sz="2400">
                <a:latin typeface="Arial" panose="020B0604020202020204" pitchFamily="34" charset="0"/>
              </a:rPr>
              <a:t>Are willing to follow your predetermined plans</a:t>
            </a:r>
          </a:p>
        </p:txBody>
      </p:sp>
      <p:sp>
        <p:nvSpPr>
          <p:cNvPr id="73731" name="Slide Number Placeholder 4">
            <a:extLst>
              <a:ext uri="{FF2B5EF4-FFF2-40B4-BE49-F238E27FC236}">
                <a16:creationId xmlns:a16="http://schemas.microsoft.com/office/drawing/2014/main" id="{D18FBD6C-7FB1-3F2B-54F9-7CF6766DB0B2}"/>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30</a:t>
            </a:r>
          </a:p>
        </p:txBody>
      </p:sp>
      <p:sp>
        <p:nvSpPr>
          <p:cNvPr id="73732" name="Title 1">
            <a:extLst>
              <a:ext uri="{FF2B5EF4-FFF2-40B4-BE49-F238E27FC236}">
                <a16:creationId xmlns:a16="http://schemas.microsoft.com/office/drawing/2014/main" id="{B6F1BF85-EECC-CE1B-70E7-BD6A2E9A61BA}"/>
              </a:ext>
            </a:extLst>
          </p:cNvPr>
          <p:cNvSpPr>
            <a:spLocks noGrp="1"/>
          </p:cNvSpPr>
          <p:nvPr>
            <p:ph type="title"/>
          </p:nvPr>
        </p:nvSpPr>
        <p:spPr>
          <a:xfrm>
            <a:off x="1981200" y="171450"/>
            <a:ext cx="8229600" cy="1200150"/>
          </a:xfrm>
        </p:spPr>
        <p:txBody>
          <a:bodyPr/>
          <a:lstStyle/>
          <a:p>
            <a:pPr eaLnBrk="1" hangingPunct="1"/>
            <a:r>
              <a:rPr lang="en-US" altLang="en-US" sz="3800" b="1">
                <a:latin typeface="Arial" panose="020B0604020202020204" pitchFamily="34" charset="0"/>
              </a:rPr>
              <a:t>Supporters Are People Who: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854DD382-F5F4-9B70-7173-9DEE79A15B6E}"/>
              </a:ext>
            </a:extLst>
          </p:cNvPr>
          <p:cNvSpPr>
            <a:spLocks noGrp="1"/>
          </p:cNvSpPr>
          <p:nvPr>
            <p:ph type="title" idx="4294967295"/>
          </p:nvPr>
        </p:nvSpPr>
        <p:spPr>
          <a:xfrm>
            <a:off x="2641600" y="-133350"/>
            <a:ext cx="7112000" cy="4400550"/>
          </a:xfrm>
        </p:spPr>
        <p:txBody>
          <a:bodyPr/>
          <a:lstStyle/>
          <a:p>
            <a:pPr algn="l" eaLnBrk="1" hangingPunct="1">
              <a:lnSpc>
                <a:spcPct val="130000"/>
              </a:lnSpc>
            </a:pPr>
            <a:br>
              <a:rPr lang="en-US" altLang="en-US" sz="2400">
                <a:latin typeface="Arial" panose="020B0604020202020204" pitchFamily="34" charset="0"/>
              </a:rPr>
            </a:br>
            <a:br>
              <a:rPr lang="en-US" altLang="en-US" sz="2400">
                <a:latin typeface="Arial" panose="020B0604020202020204" pitchFamily="34" charset="0"/>
              </a:rPr>
            </a:br>
            <a:br>
              <a:rPr lang="en-US" altLang="en-US" sz="2400">
                <a:latin typeface="Arial" panose="020B0604020202020204" pitchFamily="34" charset="0"/>
              </a:rPr>
            </a:br>
            <a:br>
              <a:rPr lang="en-US" altLang="en-US" sz="2400">
                <a:latin typeface="Arial" panose="020B0604020202020204" pitchFamily="34" charset="0"/>
              </a:rPr>
            </a:br>
            <a:r>
              <a:rPr lang="en-US" altLang="en-US" sz="2400">
                <a:latin typeface="Arial" panose="020B0604020202020204" pitchFamily="34" charset="0"/>
              </a:rPr>
              <a:t>The most valuable thing a supporter can do for you (or you can do for them) is to</a:t>
            </a:r>
            <a:br>
              <a:rPr lang="en-US" altLang="en-US" sz="2400">
                <a:latin typeface="Arial" panose="020B0604020202020204" pitchFamily="34" charset="0"/>
              </a:rPr>
            </a:br>
            <a:r>
              <a:rPr lang="en-US" altLang="en-US" sz="2400">
                <a:latin typeface="Arial" panose="020B0604020202020204" pitchFamily="34" charset="0"/>
              </a:rPr>
              <a:t>		</a:t>
            </a:r>
            <a:br>
              <a:rPr lang="en-US" altLang="en-US" sz="2400">
                <a:latin typeface="Arial" panose="020B0604020202020204" pitchFamily="34" charset="0"/>
              </a:rPr>
            </a:br>
            <a:br>
              <a:rPr lang="en-US" altLang="en-US" sz="2400">
                <a:latin typeface="Arial" panose="020B0604020202020204" pitchFamily="34" charset="0"/>
              </a:rPr>
            </a:br>
            <a:br>
              <a:rPr lang="en-US" altLang="en-US" sz="2400">
                <a:latin typeface="Arial" panose="020B0604020202020204" pitchFamily="34" charset="0"/>
              </a:rPr>
            </a:br>
            <a:r>
              <a:rPr lang="en-US" altLang="en-US" sz="2400" b="1">
                <a:latin typeface="Arial" panose="020B0604020202020204" pitchFamily="34" charset="0"/>
              </a:rPr>
              <a:t>LISTEN</a:t>
            </a:r>
            <a:br>
              <a:rPr lang="en-US" altLang="en-US" sz="2400" b="1">
                <a:latin typeface="Arial" panose="020B0604020202020204" pitchFamily="34" charset="0"/>
              </a:rPr>
            </a:br>
            <a:br>
              <a:rPr lang="en-US" altLang="en-US" sz="2400" b="1">
                <a:latin typeface="Arial" panose="020B0604020202020204" pitchFamily="34" charset="0"/>
              </a:rPr>
            </a:br>
            <a:endParaRPr lang="en-US" altLang="en-US" sz="2400">
              <a:latin typeface="Arial" panose="020B0604020202020204" pitchFamily="34" charset="0"/>
            </a:endParaRPr>
          </a:p>
        </p:txBody>
      </p:sp>
      <p:sp>
        <p:nvSpPr>
          <p:cNvPr id="75779" name="Slide Number Placeholder 4">
            <a:extLst>
              <a:ext uri="{FF2B5EF4-FFF2-40B4-BE49-F238E27FC236}">
                <a16:creationId xmlns:a16="http://schemas.microsoft.com/office/drawing/2014/main" id="{7BA6F959-98B5-D3F7-22D2-454AE2A42243}"/>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31</a:t>
            </a:r>
          </a:p>
        </p:txBody>
      </p:sp>
      <p:sp>
        <p:nvSpPr>
          <p:cNvPr id="75780" name="Title 1">
            <a:extLst>
              <a:ext uri="{FF2B5EF4-FFF2-40B4-BE49-F238E27FC236}">
                <a16:creationId xmlns:a16="http://schemas.microsoft.com/office/drawing/2014/main" id="{0B405E0A-DEE5-1C39-9ED3-B61B381F7ECE}"/>
              </a:ext>
            </a:extLst>
          </p:cNvPr>
          <p:cNvSpPr txBox="1">
            <a:spLocks/>
          </p:cNvSpPr>
          <p:nvPr/>
        </p:nvSpPr>
        <p:spPr bwMode="auto">
          <a:xfrm>
            <a:off x="1981200" y="171450"/>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rPr>
              <a:t>Supporters</a:t>
            </a:r>
          </a:p>
        </p:txBody>
      </p:sp>
      <p:pic>
        <p:nvPicPr>
          <p:cNvPr id="75781" name="Picture 6" descr="BobWMEC8_24_10_946">
            <a:extLst>
              <a:ext uri="{FF2B5EF4-FFF2-40B4-BE49-F238E27FC236}">
                <a16:creationId xmlns:a16="http://schemas.microsoft.com/office/drawing/2014/main" id="{059CD3FB-84F2-E5FE-229C-50BEF78D8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1" y="2514601"/>
            <a:ext cx="2151063"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DCA2BA8C-6922-87E2-90F8-04F146DF04A3}"/>
              </a:ext>
            </a:extLst>
          </p:cNvPr>
          <p:cNvSpPr>
            <a:spLocks noGrp="1"/>
          </p:cNvSpPr>
          <p:nvPr>
            <p:ph type="title" idx="4294967295"/>
          </p:nvPr>
        </p:nvSpPr>
        <p:spPr>
          <a:xfrm>
            <a:off x="1981200" y="990600"/>
            <a:ext cx="8229600" cy="3124200"/>
          </a:xfrm>
        </p:spPr>
        <p:txBody>
          <a:bodyPr/>
          <a:lstStyle/>
          <a:p>
            <a:pPr algn="l">
              <a:lnSpc>
                <a:spcPct val="150000"/>
              </a:lnSpc>
            </a:pPr>
            <a:r>
              <a:rPr lang="en-US" altLang="en-US" sz="2400">
                <a:latin typeface="Arial" panose="020B0604020202020204" pitchFamily="34" charset="0"/>
              </a:rPr>
              <a:t>A good supporter knows that unasked advice, criticism and judgments won’t help and will probably make the other person feel worse.</a:t>
            </a:r>
          </a:p>
        </p:txBody>
      </p:sp>
      <p:sp>
        <p:nvSpPr>
          <p:cNvPr id="77827" name="Slide Number Placeholder 4">
            <a:extLst>
              <a:ext uri="{FF2B5EF4-FFF2-40B4-BE49-F238E27FC236}">
                <a16:creationId xmlns:a16="http://schemas.microsoft.com/office/drawing/2014/main" id="{E059A27B-BF60-EE5C-D451-D3E8272F000D}"/>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32</a:t>
            </a:r>
          </a:p>
        </p:txBody>
      </p:sp>
      <p:sp>
        <p:nvSpPr>
          <p:cNvPr id="77828" name="Title 1">
            <a:extLst>
              <a:ext uri="{FF2B5EF4-FFF2-40B4-BE49-F238E27FC236}">
                <a16:creationId xmlns:a16="http://schemas.microsoft.com/office/drawing/2014/main" id="{8B9B71D8-E013-EDA0-4F60-B8943DBA3C28}"/>
              </a:ext>
            </a:extLst>
          </p:cNvPr>
          <p:cNvSpPr txBox="1">
            <a:spLocks/>
          </p:cNvSpPr>
          <p:nvPr/>
        </p:nvSpPr>
        <p:spPr bwMode="auto">
          <a:xfrm>
            <a:off x="1981200" y="171450"/>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rPr>
              <a:t>Supporters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a:extLst>
              <a:ext uri="{FF2B5EF4-FFF2-40B4-BE49-F238E27FC236}">
                <a16:creationId xmlns:a16="http://schemas.microsoft.com/office/drawing/2014/main" id="{F218D3B8-E4C9-B725-F099-C8F1FB98866C}"/>
              </a:ext>
            </a:extLst>
          </p:cNvPr>
          <p:cNvSpPr>
            <a:spLocks noChangeArrowheads="1"/>
          </p:cNvSpPr>
          <p:nvPr/>
        </p:nvSpPr>
        <p:spPr bwMode="auto">
          <a:xfrm>
            <a:off x="1930400" y="457200"/>
            <a:ext cx="80264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  </a:t>
            </a:r>
          </a:p>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Many People Do.</a:t>
            </a:r>
          </a:p>
        </p:txBody>
      </p:sp>
      <p:sp>
        <p:nvSpPr>
          <p:cNvPr id="79875" name="Rectangle 5">
            <a:extLst>
              <a:ext uri="{FF2B5EF4-FFF2-40B4-BE49-F238E27FC236}">
                <a16:creationId xmlns:a16="http://schemas.microsoft.com/office/drawing/2014/main" id="{DB2A6BBB-DDFB-40AC-AF0D-EE1DAE77C0F6}"/>
              </a:ext>
            </a:extLst>
          </p:cNvPr>
          <p:cNvSpPr>
            <a:spLocks noChangeArrowheads="1"/>
          </p:cNvSpPr>
          <p:nvPr/>
        </p:nvSpPr>
        <p:spPr bwMode="auto">
          <a:xfrm>
            <a:off x="2362200" y="2133600"/>
            <a:ext cx="74930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lnSpc>
                <a:spcPct val="150000"/>
              </a:lnSpc>
              <a:spcBef>
                <a:spcPct val="0"/>
              </a:spcBef>
              <a:spcAft>
                <a:spcPct val="0"/>
              </a:spcAft>
            </a:pPr>
            <a:r>
              <a:rPr lang="en-US" altLang="en-US">
                <a:solidFill>
                  <a:prstClr val="black"/>
                </a:solidFill>
                <a:ea typeface="ＭＳ Ｐゴシック"/>
                <a:cs typeface="Arial Bold" panose="020B0704020202020204" pitchFamily="34" charset="0"/>
              </a:rPr>
              <a:t>To change this you may need to make some changes in the way you do things.</a:t>
            </a:r>
          </a:p>
          <a:p>
            <a:pPr eaLnBrk="1" fontAlgn="base" hangingPunct="1">
              <a:lnSpc>
                <a:spcPct val="150000"/>
              </a:lnSpc>
              <a:spcBef>
                <a:spcPct val="0"/>
              </a:spcBef>
              <a:spcAft>
                <a:spcPct val="0"/>
              </a:spcAft>
            </a:pPr>
            <a:endParaRPr lang="en-US" altLang="en-US">
              <a:solidFill>
                <a:prstClr val="black"/>
              </a:solidFill>
              <a:ea typeface="ＭＳ Ｐゴシック"/>
              <a:cs typeface="Arial Bold" panose="020B0704020202020204" pitchFamily="34" charset="0"/>
            </a:endParaRPr>
          </a:p>
          <a:p>
            <a:pPr eaLnBrk="1" fontAlgn="base" hangingPunct="1">
              <a:spcBef>
                <a:spcPct val="0"/>
              </a:spcBef>
              <a:spcAft>
                <a:spcPct val="0"/>
              </a:spcAft>
            </a:pPr>
            <a:endParaRPr lang="en-US" altLang="en-US">
              <a:solidFill>
                <a:prstClr val="black"/>
              </a:solidFill>
              <a:ea typeface="ＭＳ Ｐゴシック"/>
              <a:cs typeface="Arial Bold" panose="020B0704020202020204" pitchFamily="34" charset="0"/>
            </a:endParaRPr>
          </a:p>
          <a:p>
            <a:pPr eaLnBrk="1" fontAlgn="base" hangingPunct="1">
              <a:spcBef>
                <a:spcPct val="0"/>
              </a:spcBef>
              <a:spcAft>
                <a:spcPct val="0"/>
              </a:spcAft>
            </a:pPr>
            <a:endParaRPr lang="en-US" altLang="en-US">
              <a:solidFill>
                <a:prstClr val="black"/>
              </a:solidFill>
              <a:ea typeface="ＭＳ Ｐゴシック"/>
              <a:cs typeface="Arial Bold" panose="020B0704020202020204" pitchFamily="34" charset="0"/>
            </a:endParaRPr>
          </a:p>
          <a:p>
            <a:pPr eaLnBrk="1" fontAlgn="base" hangingPunct="1">
              <a:spcBef>
                <a:spcPct val="0"/>
              </a:spcBef>
              <a:spcAft>
                <a:spcPct val="0"/>
              </a:spcAft>
            </a:pPr>
            <a:endParaRPr lang="en-US" altLang="en-US">
              <a:solidFill>
                <a:prstClr val="black"/>
              </a:solidFill>
              <a:ea typeface="ＭＳ Ｐゴシック"/>
              <a:cs typeface="Arial Bold" panose="020B0704020202020204" pitchFamily="34" charset="0"/>
            </a:endParaRPr>
          </a:p>
          <a:p>
            <a:pPr eaLnBrk="1" fontAlgn="base" hangingPunct="1">
              <a:spcBef>
                <a:spcPct val="0"/>
              </a:spcBef>
              <a:spcAft>
                <a:spcPct val="0"/>
              </a:spcAft>
            </a:pPr>
            <a:endParaRPr lang="en-US" altLang="en-US">
              <a:solidFill>
                <a:prstClr val="black"/>
              </a:solidFill>
              <a:ea typeface="ＭＳ Ｐゴシック"/>
              <a:cs typeface="Arial Bold" panose="020B0704020202020204" pitchFamily="34" charset="0"/>
            </a:endParaRPr>
          </a:p>
          <a:p>
            <a:pPr eaLnBrk="1" fontAlgn="base" hangingPunct="1">
              <a:spcBef>
                <a:spcPct val="0"/>
              </a:spcBef>
              <a:spcAft>
                <a:spcPct val="0"/>
              </a:spcAft>
            </a:pPr>
            <a:r>
              <a:rPr lang="en-US" altLang="en-US">
                <a:solidFill>
                  <a:prstClr val="black"/>
                </a:solidFill>
                <a:ea typeface="ＭＳ Ｐゴシック"/>
                <a:cs typeface="Arial Bold" panose="020B0704020202020204" pitchFamily="34" charset="0"/>
              </a:rPr>
              <a:t> </a:t>
            </a:r>
          </a:p>
        </p:txBody>
      </p:sp>
      <p:sp>
        <p:nvSpPr>
          <p:cNvPr id="79876" name="Slide Number Placeholder 4">
            <a:extLst>
              <a:ext uri="{FF2B5EF4-FFF2-40B4-BE49-F238E27FC236}">
                <a16:creationId xmlns:a16="http://schemas.microsoft.com/office/drawing/2014/main" id="{AFC5F444-8CA6-ACCD-D7BC-F285348D95B3}"/>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Arial Bold" panose="020B0704020202020204" pitchFamily="34" charset="0"/>
                <a:ea typeface="ＭＳ Ｐゴシック"/>
              </a:rPr>
              <a:t>33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8">
            <a:extLst>
              <a:ext uri="{FF2B5EF4-FFF2-40B4-BE49-F238E27FC236}">
                <a16:creationId xmlns:a16="http://schemas.microsoft.com/office/drawing/2014/main" id="{BEFAD4A3-1FF7-6ED0-FBF4-9EBB2D045417}"/>
              </a:ext>
            </a:extLst>
          </p:cNvPr>
          <p:cNvSpPr>
            <a:spLocks noGrp="1"/>
          </p:cNvSpPr>
          <p:nvPr>
            <p:ph type="title"/>
          </p:nvPr>
        </p:nvSpPr>
        <p:spPr>
          <a:xfrm>
            <a:off x="2514600" y="1447800"/>
            <a:ext cx="7137400" cy="2438400"/>
          </a:xfrm>
        </p:spPr>
        <p:txBody>
          <a:bodyPr/>
          <a:lstStyle/>
          <a:p>
            <a:pPr algn="l" eaLnBrk="1" hangingPunct="1"/>
            <a:r>
              <a:rPr lang="en-US" altLang="en-US" sz="2400">
                <a:latin typeface="Arial" panose="020B0604020202020204" pitchFamily="34" charset="0"/>
              </a:rPr>
              <a:t>One reason that you may feel isolated and lonely is low self-esteem.  </a:t>
            </a:r>
            <a:br>
              <a:rPr lang="en-US" altLang="en-US" sz="2400">
                <a:latin typeface="Arial" panose="020B0604020202020204" pitchFamily="34" charset="0"/>
              </a:rPr>
            </a:br>
            <a:br>
              <a:rPr lang="en-US" altLang="en-US" sz="2400">
                <a:latin typeface="Arial" panose="020B0604020202020204" pitchFamily="34" charset="0"/>
              </a:rPr>
            </a:br>
            <a:r>
              <a:rPr lang="en-US" altLang="en-US" sz="2400">
                <a:latin typeface="Arial" panose="020B0604020202020204" pitchFamily="34" charset="0"/>
              </a:rPr>
              <a:t>This may make you feel that others won’t like you.  It can affect your ability to make and keep friends.</a:t>
            </a:r>
            <a:br>
              <a:rPr lang="en-US" altLang="en-US" sz="2400" b="1">
                <a:latin typeface="Arial" panose="020B0604020202020204" pitchFamily="34" charset="0"/>
              </a:rPr>
            </a:br>
            <a:br>
              <a:rPr lang="en-US" altLang="en-US" sz="2400" b="1">
                <a:latin typeface="Arial" panose="020B0604020202020204" pitchFamily="34" charset="0"/>
              </a:rPr>
            </a:br>
            <a:endParaRPr lang="en-US" altLang="en-US" sz="2400">
              <a:latin typeface="Arial" panose="020B0604020202020204" pitchFamily="34" charset="0"/>
            </a:endParaRPr>
          </a:p>
        </p:txBody>
      </p:sp>
      <p:sp>
        <p:nvSpPr>
          <p:cNvPr id="81923" name="Slide Number Placeholder 4">
            <a:extLst>
              <a:ext uri="{FF2B5EF4-FFF2-40B4-BE49-F238E27FC236}">
                <a16:creationId xmlns:a16="http://schemas.microsoft.com/office/drawing/2014/main" id="{BB8D61A2-2E39-B168-5CCC-549069D5C53D}"/>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34</a:t>
            </a:r>
          </a:p>
        </p:txBody>
      </p:sp>
      <p:sp>
        <p:nvSpPr>
          <p:cNvPr id="81924" name="Rectangle 4">
            <a:extLst>
              <a:ext uri="{FF2B5EF4-FFF2-40B4-BE49-F238E27FC236}">
                <a16:creationId xmlns:a16="http://schemas.microsoft.com/office/drawing/2014/main" id="{C6891440-A5BE-8E21-6335-8DA52ABB3127}"/>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pic>
        <p:nvPicPr>
          <p:cNvPr id="81925" name="Picture 5" descr="DSCN1107">
            <a:extLst>
              <a:ext uri="{FF2B5EF4-FFF2-40B4-BE49-F238E27FC236}">
                <a16:creationId xmlns:a16="http://schemas.microsoft.com/office/drawing/2014/main" id="{419E7637-495B-AA22-4F06-954DC9450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505200"/>
            <a:ext cx="3208338"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a:extLst>
              <a:ext uri="{FF2B5EF4-FFF2-40B4-BE49-F238E27FC236}">
                <a16:creationId xmlns:a16="http://schemas.microsoft.com/office/drawing/2014/main" id="{BAD73B07-DEB5-EC3E-3C93-6026B8A5757E}"/>
              </a:ext>
            </a:extLst>
          </p:cNvPr>
          <p:cNvSpPr>
            <a:spLocks noGrp="1"/>
          </p:cNvSpPr>
          <p:nvPr>
            <p:ph type="subTitle" idx="4294967295"/>
          </p:nvPr>
        </p:nvSpPr>
        <p:spPr>
          <a:xfrm>
            <a:off x="2133600" y="1905000"/>
            <a:ext cx="7924800" cy="2057400"/>
          </a:xfrm>
        </p:spPr>
        <p:txBody>
          <a:bodyPr/>
          <a:lstStyle/>
          <a:p>
            <a:pPr marL="0" indent="0">
              <a:buNone/>
            </a:pPr>
            <a:r>
              <a:rPr lang="en-US" altLang="en-US" sz="2400">
                <a:latin typeface="Arial" panose="020B0604020202020204" pitchFamily="34" charset="0"/>
              </a:rPr>
              <a:t>You can work on raising your self-esteem by understanding that you are a wonderful, unique, very special person who has a great deal of value.</a:t>
            </a:r>
          </a:p>
        </p:txBody>
      </p:sp>
      <p:sp>
        <p:nvSpPr>
          <p:cNvPr id="83971" name="Slide Number Placeholder 4">
            <a:extLst>
              <a:ext uri="{FF2B5EF4-FFF2-40B4-BE49-F238E27FC236}">
                <a16:creationId xmlns:a16="http://schemas.microsoft.com/office/drawing/2014/main" id="{44BACEA2-C194-4272-B701-4ED3A8417FA0}"/>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35</a:t>
            </a:r>
          </a:p>
        </p:txBody>
      </p:sp>
      <p:sp>
        <p:nvSpPr>
          <p:cNvPr id="83972" name="Rectangle 4">
            <a:extLst>
              <a:ext uri="{FF2B5EF4-FFF2-40B4-BE49-F238E27FC236}">
                <a16:creationId xmlns:a16="http://schemas.microsoft.com/office/drawing/2014/main" id="{8091F0A8-4649-4CD7-2BFE-5C49C48DAFC1}"/>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0F9BD540-FE43-5554-F518-DBE26C9D074A}"/>
              </a:ext>
            </a:extLst>
          </p:cNvPr>
          <p:cNvSpPr>
            <a:spLocks noGrp="1"/>
          </p:cNvSpPr>
          <p:nvPr>
            <p:ph type="title"/>
          </p:nvPr>
        </p:nvSpPr>
        <p:spPr>
          <a:xfrm>
            <a:off x="2362200" y="762000"/>
            <a:ext cx="7620000" cy="4629150"/>
          </a:xfrm>
        </p:spPr>
        <p:txBody>
          <a:bodyPr/>
          <a:lstStyle/>
          <a:p>
            <a:pPr algn="l" eaLnBrk="1" hangingPunct="1">
              <a:lnSpc>
                <a:spcPct val="130000"/>
              </a:lnSpc>
            </a:pPr>
            <a:r>
              <a:rPr lang="en-US" altLang="en-US" sz="2400">
                <a:latin typeface="Arial" panose="020B0604020202020204" pitchFamily="34" charset="0"/>
              </a:rPr>
              <a:t>You can learn more about raising your self-esteem, changing negative thoughts about yourself to positive ones and activities to help you to feel better about yourself.  </a:t>
            </a:r>
            <a:br>
              <a:rPr lang="en-US" altLang="en-US" sz="2400">
                <a:latin typeface="Arial" panose="020B0604020202020204" pitchFamily="34" charset="0"/>
              </a:rPr>
            </a:br>
            <a:br>
              <a:rPr lang="en-US" altLang="en-US" sz="2400">
                <a:latin typeface="Arial" panose="020B0604020202020204" pitchFamily="34" charset="0"/>
              </a:rPr>
            </a:br>
            <a:endParaRPr lang="en-US" altLang="en-US" sz="2400">
              <a:latin typeface="Arial" panose="020B0604020202020204" pitchFamily="34" charset="0"/>
            </a:endParaRPr>
          </a:p>
        </p:txBody>
      </p:sp>
      <p:sp>
        <p:nvSpPr>
          <p:cNvPr id="86019" name="Slide Number Placeholder 4">
            <a:extLst>
              <a:ext uri="{FF2B5EF4-FFF2-40B4-BE49-F238E27FC236}">
                <a16:creationId xmlns:a16="http://schemas.microsoft.com/office/drawing/2014/main" id="{BE19BB93-C9CB-4C3A-D3FD-9042455E41F3}"/>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36</a:t>
            </a:r>
          </a:p>
        </p:txBody>
      </p:sp>
      <p:sp>
        <p:nvSpPr>
          <p:cNvPr id="86020" name="Rectangle 4">
            <a:extLst>
              <a:ext uri="{FF2B5EF4-FFF2-40B4-BE49-F238E27FC236}">
                <a16:creationId xmlns:a16="http://schemas.microsoft.com/office/drawing/2014/main" id="{AC036027-E10B-DF7F-B4A3-D8BBE77B9526}"/>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pic>
        <p:nvPicPr>
          <p:cNvPr id="86021" name="Picture 5" descr="KIF_1171 2">
            <a:extLst>
              <a:ext uri="{FF2B5EF4-FFF2-40B4-BE49-F238E27FC236}">
                <a16:creationId xmlns:a16="http://schemas.microsoft.com/office/drawing/2014/main" id="{8F30CBAD-A7E7-0C38-1D5E-88017B92F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1" y="3200401"/>
            <a:ext cx="373856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a:extLst>
              <a:ext uri="{FF2B5EF4-FFF2-40B4-BE49-F238E27FC236}">
                <a16:creationId xmlns:a16="http://schemas.microsoft.com/office/drawing/2014/main" id="{42E2DFEE-33B4-25E7-CFD1-9B32A1D6EEE7}"/>
              </a:ext>
            </a:extLst>
          </p:cNvPr>
          <p:cNvSpPr>
            <a:spLocks noGrp="1"/>
          </p:cNvSpPr>
          <p:nvPr>
            <p:ph type="subTitle" idx="4294967295"/>
          </p:nvPr>
        </p:nvSpPr>
        <p:spPr>
          <a:xfrm>
            <a:off x="2057400" y="2209800"/>
            <a:ext cx="8153400" cy="2057400"/>
          </a:xfrm>
        </p:spPr>
        <p:txBody>
          <a:bodyPr/>
          <a:lstStyle/>
          <a:p>
            <a:pPr marL="0" indent="0">
              <a:buNone/>
            </a:pPr>
            <a:r>
              <a:rPr lang="en-US" altLang="en-US" sz="2400">
                <a:latin typeface="Arial" panose="020B0604020202020204" pitchFamily="34" charset="0"/>
              </a:rPr>
              <a:t>Self-help books, counseling, peer counseling, support groups, using a Wellness Recovery Action Plan® and taking steps toward your goals will help.</a:t>
            </a:r>
          </a:p>
        </p:txBody>
      </p:sp>
      <p:sp>
        <p:nvSpPr>
          <p:cNvPr id="88067" name="Slide Number Placeholder 4">
            <a:extLst>
              <a:ext uri="{FF2B5EF4-FFF2-40B4-BE49-F238E27FC236}">
                <a16:creationId xmlns:a16="http://schemas.microsoft.com/office/drawing/2014/main" id="{D7DD4B87-9F47-9152-A18A-48FAE17926CC}"/>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37</a:t>
            </a:r>
          </a:p>
        </p:txBody>
      </p:sp>
      <p:sp>
        <p:nvSpPr>
          <p:cNvPr id="88068" name="Rectangle 4">
            <a:extLst>
              <a:ext uri="{FF2B5EF4-FFF2-40B4-BE49-F238E27FC236}">
                <a16:creationId xmlns:a16="http://schemas.microsoft.com/office/drawing/2014/main" id="{6AF9E6E9-F9C4-F500-A56F-657656C34F6F}"/>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49458FBD-4029-575F-39D6-E82187D68E05}"/>
              </a:ext>
            </a:extLst>
          </p:cNvPr>
          <p:cNvSpPr>
            <a:spLocks noGrp="1"/>
          </p:cNvSpPr>
          <p:nvPr>
            <p:ph type="title"/>
          </p:nvPr>
        </p:nvSpPr>
        <p:spPr>
          <a:xfrm>
            <a:off x="1981200" y="1543050"/>
            <a:ext cx="8077200" cy="3829050"/>
          </a:xfrm>
        </p:spPr>
        <p:txBody>
          <a:bodyPr/>
          <a:lstStyle/>
          <a:p>
            <a:pPr algn="l" eaLnBrk="1" hangingPunct="1">
              <a:lnSpc>
                <a:spcPct val="130000"/>
              </a:lnSpc>
            </a:pPr>
            <a:r>
              <a:rPr lang="en-US" altLang="en-US" sz="2400">
                <a:latin typeface="Arial" panose="020B0604020202020204" pitchFamily="34" charset="0"/>
              </a:rPr>
              <a:t>Another reason that you may feel isolated and lonely is because others choose to stay away from you because they feel that you are unreliable and unpredictable.  </a:t>
            </a:r>
            <a:br>
              <a:rPr lang="en-US" altLang="en-US" sz="2400">
                <a:latin typeface="Arial" panose="020B0604020202020204" pitchFamily="34" charset="0"/>
              </a:rPr>
            </a:br>
            <a:br>
              <a:rPr lang="en-US" altLang="en-US" sz="2400">
                <a:latin typeface="Arial" panose="020B0604020202020204" pitchFamily="34" charset="0"/>
              </a:rPr>
            </a:br>
            <a:endParaRPr lang="en-US" altLang="en-US" sz="2400">
              <a:latin typeface="Arial" panose="020B0604020202020204" pitchFamily="34" charset="0"/>
            </a:endParaRPr>
          </a:p>
        </p:txBody>
      </p:sp>
      <p:sp>
        <p:nvSpPr>
          <p:cNvPr id="90115" name="Slide Number Placeholder 4">
            <a:extLst>
              <a:ext uri="{FF2B5EF4-FFF2-40B4-BE49-F238E27FC236}">
                <a16:creationId xmlns:a16="http://schemas.microsoft.com/office/drawing/2014/main" id="{FE32984B-D2DC-1011-1937-5B88926F4D01}"/>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38</a:t>
            </a:r>
          </a:p>
        </p:txBody>
      </p:sp>
      <p:sp>
        <p:nvSpPr>
          <p:cNvPr id="90116" name="Rectangle 4">
            <a:extLst>
              <a:ext uri="{FF2B5EF4-FFF2-40B4-BE49-F238E27FC236}">
                <a16:creationId xmlns:a16="http://schemas.microsoft.com/office/drawing/2014/main" id="{318E89C3-7C19-1A7E-CD75-70E5981B5285}"/>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a:extLst>
              <a:ext uri="{FF2B5EF4-FFF2-40B4-BE49-F238E27FC236}">
                <a16:creationId xmlns:a16="http://schemas.microsoft.com/office/drawing/2014/main" id="{29982416-6DF6-7E8B-9BCF-2735C3A11E3B}"/>
              </a:ext>
            </a:extLst>
          </p:cNvPr>
          <p:cNvSpPr>
            <a:spLocks noGrp="1"/>
          </p:cNvSpPr>
          <p:nvPr>
            <p:ph type="subTitle" idx="4294967295"/>
          </p:nvPr>
        </p:nvSpPr>
        <p:spPr>
          <a:xfrm>
            <a:off x="2286000" y="1066800"/>
            <a:ext cx="7848600" cy="1905000"/>
          </a:xfrm>
        </p:spPr>
        <p:txBody>
          <a:bodyPr/>
          <a:lstStyle/>
          <a:p>
            <a:pPr marL="0" indent="0">
              <a:lnSpc>
                <a:spcPct val="140000"/>
              </a:lnSpc>
              <a:buNone/>
            </a:pPr>
            <a:r>
              <a:rPr lang="en-US" altLang="en-US" sz="2400">
                <a:latin typeface="Arial" panose="020B0604020202020204" pitchFamily="34" charset="0"/>
              </a:rPr>
              <a:t>They are more likely to remain supportive if you are taking good care of yourself and doing those things you know you need to do to keep yourself well.</a:t>
            </a:r>
          </a:p>
        </p:txBody>
      </p:sp>
      <p:sp>
        <p:nvSpPr>
          <p:cNvPr id="92163" name="Slide Number Placeholder 4">
            <a:extLst>
              <a:ext uri="{FF2B5EF4-FFF2-40B4-BE49-F238E27FC236}">
                <a16:creationId xmlns:a16="http://schemas.microsoft.com/office/drawing/2014/main" id="{3FB74FC0-033F-7D11-55D3-E230DEB066A4}"/>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39</a:t>
            </a:r>
          </a:p>
        </p:txBody>
      </p:sp>
      <p:pic>
        <p:nvPicPr>
          <p:cNvPr id="92164" name="Picture 4" descr="DSCN2469">
            <a:extLst>
              <a:ext uri="{FF2B5EF4-FFF2-40B4-BE49-F238E27FC236}">
                <a16:creationId xmlns:a16="http://schemas.microsoft.com/office/drawing/2014/main" id="{A7A768D8-9146-D685-CD73-9842D144B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24200"/>
            <a:ext cx="320833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8">
            <a:extLst>
              <a:ext uri="{FF2B5EF4-FFF2-40B4-BE49-F238E27FC236}">
                <a16:creationId xmlns:a16="http://schemas.microsoft.com/office/drawing/2014/main" id="{E8BF1FC0-F2DA-4E46-F548-1ED9B08ECDA5}"/>
              </a:ext>
            </a:extLst>
          </p:cNvPr>
          <p:cNvSpPr>
            <a:spLocks noGrp="1"/>
          </p:cNvSpPr>
          <p:nvPr>
            <p:ph type="title"/>
          </p:nvPr>
        </p:nvSpPr>
        <p:spPr>
          <a:xfrm>
            <a:off x="1981200" y="331788"/>
            <a:ext cx="8229600" cy="1039812"/>
          </a:xfrm>
        </p:spPr>
        <p:txBody>
          <a:bodyPr/>
          <a:lstStyle/>
          <a:p>
            <a:pPr algn="l" eaLnBrk="1" hangingPunct="1"/>
            <a:r>
              <a:rPr lang="en-US" altLang="en-US" sz="3400" b="1">
                <a:latin typeface="Arial Bold" panose="020B0704020202020204" pitchFamily="34" charset="0"/>
                <a:cs typeface="Arial Bold" panose="020B0704020202020204" pitchFamily="34" charset="0"/>
              </a:rPr>
              <a:t>There are Four Parts to the study of Mental Health Recovery:</a:t>
            </a:r>
            <a:br>
              <a:rPr lang="en-US" altLang="en-US" sz="3400" b="1">
                <a:latin typeface="Arial Bold" panose="020B0704020202020204" pitchFamily="34" charset="0"/>
                <a:cs typeface="Arial Bold" panose="020B0704020202020204" pitchFamily="34" charset="0"/>
              </a:rPr>
            </a:br>
            <a:endParaRPr lang="en-US" altLang="en-US" sz="3400" b="1">
              <a:latin typeface="Arial Bold" panose="020B0704020202020204" pitchFamily="34" charset="0"/>
              <a:cs typeface="Arial Bold" panose="020B0704020202020204" pitchFamily="34" charset="0"/>
            </a:endParaRPr>
          </a:p>
        </p:txBody>
      </p:sp>
      <p:sp>
        <p:nvSpPr>
          <p:cNvPr id="18435" name="Content Placeholder 9">
            <a:extLst>
              <a:ext uri="{FF2B5EF4-FFF2-40B4-BE49-F238E27FC236}">
                <a16:creationId xmlns:a16="http://schemas.microsoft.com/office/drawing/2014/main" id="{7E28CD8E-4F68-E9F8-A2C8-B7776DA4AEE7}"/>
              </a:ext>
            </a:extLst>
          </p:cNvPr>
          <p:cNvSpPr>
            <a:spLocks noGrp="1"/>
          </p:cNvSpPr>
          <p:nvPr>
            <p:ph idx="4294967295"/>
          </p:nvPr>
        </p:nvSpPr>
        <p:spPr>
          <a:xfrm>
            <a:off x="2489200" y="1447800"/>
            <a:ext cx="7721600" cy="4686300"/>
          </a:xfrm>
        </p:spPr>
        <p:txBody>
          <a:bodyPr/>
          <a:lstStyle/>
          <a:p>
            <a:pPr eaLnBrk="1" hangingPunct="1">
              <a:spcAft>
                <a:spcPts val="600"/>
              </a:spcAft>
              <a:buNone/>
            </a:pPr>
            <a:r>
              <a:rPr lang="en-US" altLang="en-US">
                <a:latin typeface="Arial" panose="020B0604020202020204" pitchFamily="34" charset="0"/>
                <a:cs typeface="Arial" panose="020B0604020202020204" pitchFamily="34" charset="0"/>
              </a:rPr>
              <a:t>2. Wellness  Toolbox</a:t>
            </a:r>
          </a:p>
          <a:p>
            <a:pPr eaLnBrk="1" hangingPunct="1">
              <a:spcAft>
                <a:spcPts val="600"/>
              </a:spcAft>
              <a:buNone/>
            </a:pPr>
            <a:r>
              <a:rPr lang="en-US" altLang="en-US">
                <a:latin typeface="Arial" panose="020B0604020202020204" pitchFamily="34" charset="0"/>
                <a:cs typeface="Arial" panose="020B0604020202020204" pitchFamily="34" charset="0"/>
              </a:rPr>
              <a:t>3. Wellness Recovery Action Planning</a:t>
            </a:r>
          </a:p>
          <a:p>
            <a:pPr eaLnBrk="1" hangingPunct="1">
              <a:spcAft>
                <a:spcPts val="600"/>
              </a:spcAft>
              <a:buNone/>
            </a:pPr>
            <a:r>
              <a:rPr lang="en-US" altLang="en-US">
                <a:latin typeface="Arial" panose="020B0604020202020204" pitchFamily="34" charset="0"/>
                <a:cs typeface="Arial" panose="020B0604020202020204" pitchFamily="34" charset="0"/>
              </a:rPr>
              <a:t>4. Recovery Topics:</a:t>
            </a:r>
          </a:p>
          <a:p>
            <a:pPr lvl="1" eaLnBrk="1" hangingPunct="1">
              <a:spcAft>
                <a:spcPts val="600"/>
              </a:spcAft>
              <a:buClr>
                <a:schemeClr val="tx2"/>
              </a:buClr>
              <a:buFont typeface="Arial" panose="020B0604020202020204" pitchFamily="34" charset="0"/>
              <a:buChar char="•"/>
            </a:pPr>
            <a:r>
              <a:rPr lang="en-US" altLang="en-US" sz="2200" i="1">
                <a:latin typeface="Arial" panose="020B0604020202020204" pitchFamily="34" charset="0"/>
                <a:cs typeface="Arial" panose="020B0604020202020204" pitchFamily="34" charset="0"/>
              </a:rPr>
              <a:t>Building Self-Esteem</a:t>
            </a:r>
          </a:p>
          <a:p>
            <a:pPr lvl="1" eaLnBrk="1" hangingPunct="1">
              <a:spcAft>
                <a:spcPts val="600"/>
              </a:spcAft>
              <a:buClr>
                <a:schemeClr val="tx2"/>
              </a:buClr>
              <a:buFont typeface="Arial" panose="020B0604020202020204" pitchFamily="34" charset="0"/>
              <a:buChar char="•"/>
            </a:pPr>
            <a:r>
              <a:rPr lang="en-US" altLang="en-US" sz="2200" i="1">
                <a:latin typeface="Arial" panose="020B0604020202020204" pitchFamily="34" charset="0"/>
                <a:cs typeface="Arial" panose="020B0604020202020204" pitchFamily="34" charset="0"/>
              </a:rPr>
              <a:t>Changing Negative Thoughts to Positive Ones</a:t>
            </a:r>
          </a:p>
          <a:p>
            <a:pPr lvl="1" eaLnBrk="1" hangingPunct="1">
              <a:spcAft>
                <a:spcPts val="600"/>
              </a:spcAft>
              <a:buClr>
                <a:schemeClr val="tx2"/>
              </a:buClr>
              <a:buFont typeface="Arial" panose="020B0604020202020204" pitchFamily="34" charset="0"/>
              <a:buChar char="•"/>
            </a:pPr>
            <a:r>
              <a:rPr lang="en-US" altLang="en-US" sz="2200" i="1">
                <a:latin typeface="Arial" panose="020B0604020202020204" pitchFamily="34" charset="0"/>
                <a:cs typeface="Arial" panose="020B0604020202020204" pitchFamily="34" charset="0"/>
              </a:rPr>
              <a:t>Peer Support</a:t>
            </a:r>
          </a:p>
          <a:p>
            <a:pPr lvl="1" eaLnBrk="1" hangingPunct="1">
              <a:spcAft>
                <a:spcPts val="600"/>
              </a:spcAft>
              <a:buClr>
                <a:schemeClr val="tx2"/>
              </a:buClr>
              <a:buFont typeface="Arial" panose="020B0604020202020204" pitchFamily="34" charset="0"/>
              <a:buChar char="•"/>
            </a:pPr>
            <a:r>
              <a:rPr lang="en-US" altLang="en-US" sz="2200" i="1">
                <a:latin typeface="Arial" panose="020B0604020202020204" pitchFamily="34" charset="0"/>
                <a:cs typeface="Arial" panose="020B0604020202020204" pitchFamily="34" charset="0"/>
              </a:rPr>
              <a:t>Work Related Issues</a:t>
            </a:r>
          </a:p>
          <a:p>
            <a:pPr lvl="1" eaLnBrk="1" hangingPunct="1">
              <a:spcAft>
                <a:spcPts val="600"/>
              </a:spcAft>
              <a:buClr>
                <a:schemeClr val="tx2"/>
              </a:buClr>
              <a:buFont typeface="Arial" panose="020B0604020202020204" pitchFamily="34" charset="0"/>
              <a:buChar char="•"/>
            </a:pPr>
            <a:r>
              <a:rPr lang="en-US" altLang="en-US" sz="2200" i="1">
                <a:latin typeface="Arial" panose="020B0604020202020204" pitchFamily="34" charset="0"/>
                <a:cs typeface="Arial" panose="020B0604020202020204" pitchFamily="34" charset="0"/>
              </a:rPr>
              <a:t>Trauma Recovery</a:t>
            </a:r>
          </a:p>
          <a:p>
            <a:pPr lvl="1" eaLnBrk="1" hangingPunct="1">
              <a:spcAft>
                <a:spcPts val="600"/>
              </a:spcAft>
              <a:buClr>
                <a:schemeClr val="tx2"/>
              </a:buClr>
              <a:buFont typeface="Arial" panose="020B0604020202020204" pitchFamily="34" charset="0"/>
              <a:buChar char="•"/>
            </a:pPr>
            <a:r>
              <a:rPr lang="en-US" altLang="en-US" sz="2200" i="1">
                <a:latin typeface="Arial" panose="020B0604020202020204" pitchFamily="34" charset="0"/>
                <a:cs typeface="Arial" panose="020B0604020202020204" pitchFamily="34" charset="0"/>
              </a:rPr>
              <a:t>Suicide Prevention</a:t>
            </a:r>
          </a:p>
        </p:txBody>
      </p:sp>
      <p:sp>
        <p:nvSpPr>
          <p:cNvPr id="18436" name="Slide Number Placeholder 4">
            <a:extLst>
              <a:ext uri="{FF2B5EF4-FFF2-40B4-BE49-F238E27FC236}">
                <a16:creationId xmlns:a16="http://schemas.microsoft.com/office/drawing/2014/main" id="{FC886EB0-093A-4E02-E8C7-F5E98249FA76}"/>
              </a:ext>
            </a:extLst>
          </p:cNvPr>
          <p:cNvSpPr txBox="1">
            <a:spLocks noGrp="1"/>
          </p:cNvSpPr>
          <p:nvPr/>
        </p:nvSpPr>
        <p:spPr bwMode="auto">
          <a:xfrm>
            <a:off x="91440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5">
            <a:extLst>
              <a:ext uri="{FF2B5EF4-FFF2-40B4-BE49-F238E27FC236}">
                <a16:creationId xmlns:a16="http://schemas.microsoft.com/office/drawing/2014/main" id="{3960A775-EEE2-59F7-D988-BDE374E40AEE}"/>
              </a:ext>
            </a:extLst>
          </p:cNvPr>
          <p:cNvSpPr>
            <a:spLocks noGrp="1"/>
          </p:cNvSpPr>
          <p:nvPr>
            <p:ph type="title" idx="4294967295"/>
          </p:nvPr>
        </p:nvSpPr>
        <p:spPr>
          <a:xfrm>
            <a:off x="2209800" y="1600200"/>
            <a:ext cx="7874000" cy="2590800"/>
          </a:xfrm>
        </p:spPr>
        <p:txBody>
          <a:bodyPr/>
          <a:lstStyle/>
          <a:p>
            <a:pPr algn="l" eaLnBrk="1" hangingPunct="1">
              <a:lnSpc>
                <a:spcPct val="120000"/>
              </a:lnSpc>
            </a:pPr>
            <a:r>
              <a:rPr lang="en-US" altLang="en-US" sz="2400">
                <a:latin typeface="Arial" panose="020B0604020202020204" pitchFamily="34" charset="0"/>
              </a:rPr>
              <a:t>If you sometimes behave in ways that are uncomfortable or embarrassing to others, they may choose to stay away from you, worsening your feelings of loneliness.</a:t>
            </a:r>
          </a:p>
        </p:txBody>
      </p:sp>
      <p:sp>
        <p:nvSpPr>
          <p:cNvPr id="94211" name="Slide Number Placeholder 4">
            <a:extLst>
              <a:ext uri="{FF2B5EF4-FFF2-40B4-BE49-F238E27FC236}">
                <a16:creationId xmlns:a16="http://schemas.microsoft.com/office/drawing/2014/main" id="{405B0E5B-3F71-811F-E233-52F90B807926}"/>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40</a:t>
            </a:r>
          </a:p>
        </p:txBody>
      </p:sp>
      <p:sp>
        <p:nvSpPr>
          <p:cNvPr id="94212" name="Rectangle 4">
            <a:extLst>
              <a:ext uri="{FF2B5EF4-FFF2-40B4-BE49-F238E27FC236}">
                <a16:creationId xmlns:a16="http://schemas.microsoft.com/office/drawing/2014/main" id="{0B588135-09F5-3319-5EF1-ED6DF4D704AA}"/>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34FDC8BD-7025-07D2-5614-77E8D5103B83}"/>
              </a:ext>
            </a:extLst>
          </p:cNvPr>
          <p:cNvSpPr>
            <a:spLocks noGrp="1"/>
          </p:cNvSpPr>
          <p:nvPr>
            <p:ph type="title" idx="4294967295"/>
          </p:nvPr>
        </p:nvSpPr>
        <p:spPr>
          <a:xfrm>
            <a:off x="2336800" y="1847850"/>
            <a:ext cx="7620000" cy="2571750"/>
          </a:xfrm>
        </p:spPr>
        <p:txBody>
          <a:bodyPr/>
          <a:lstStyle/>
          <a:p>
            <a:pPr algn="l" eaLnBrk="1" hangingPunct="1">
              <a:lnSpc>
                <a:spcPct val="130000"/>
              </a:lnSpc>
            </a:pPr>
            <a:r>
              <a:rPr lang="en-US" altLang="en-US" sz="2400">
                <a:latin typeface="Arial" panose="020B0604020202020204" pitchFamily="34" charset="0"/>
              </a:rPr>
              <a:t>You may want to take a risk and ask your supporters if they notice things you do that may be “turning off” possible supporters.  Then you can work on doing things differently.</a:t>
            </a:r>
            <a:endParaRPr lang="en-US" altLang="en-US" sz="2400">
              <a:solidFill>
                <a:srgbClr val="FF0000"/>
              </a:solidFill>
              <a:latin typeface="Arial" panose="020B0604020202020204" pitchFamily="34" charset="0"/>
            </a:endParaRPr>
          </a:p>
        </p:txBody>
      </p:sp>
      <p:sp>
        <p:nvSpPr>
          <p:cNvPr id="96259" name="Slide Number Placeholder 4">
            <a:extLst>
              <a:ext uri="{FF2B5EF4-FFF2-40B4-BE49-F238E27FC236}">
                <a16:creationId xmlns:a16="http://schemas.microsoft.com/office/drawing/2014/main" id="{283E1535-6CDD-527A-CC16-E98436CC3437}"/>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41</a:t>
            </a:r>
          </a:p>
        </p:txBody>
      </p:sp>
      <p:sp>
        <p:nvSpPr>
          <p:cNvPr id="96260" name="Rectangle 4">
            <a:extLst>
              <a:ext uri="{FF2B5EF4-FFF2-40B4-BE49-F238E27FC236}">
                <a16:creationId xmlns:a16="http://schemas.microsoft.com/office/drawing/2014/main" id="{9937D69D-8313-EFBE-85AE-B49C9F4EE049}"/>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90ABD340-6CB6-1A1A-683F-8D94D3812C38}"/>
              </a:ext>
            </a:extLst>
          </p:cNvPr>
          <p:cNvSpPr>
            <a:spLocks noGrp="1"/>
          </p:cNvSpPr>
          <p:nvPr>
            <p:ph type="title"/>
          </p:nvPr>
        </p:nvSpPr>
        <p:spPr>
          <a:xfrm>
            <a:off x="2336800" y="1771650"/>
            <a:ext cx="7823200" cy="3486150"/>
          </a:xfrm>
        </p:spPr>
        <p:txBody>
          <a:bodyPr/>
          <a:lstStyle/>
          <a:p>
            <a:pPr algn="l" eaLnBrk="1" hangingPunct="1">
              <a:lnSpc>
                <a:spcPct val="120000"/>
              </a:lnSpc>
            </a:pPr>
            <a:r>
              <a:rPr lang="en-US" altLang="en-US" sz="2400">
                <a:latin typeface="Arial" panose="020B0604020202020204" pitchFamily="34" charset="0"/>
              </a:rPr>
              <a:t>Counseling, peer counseling and self-help books can help you change your habits so that others will be more comfortable spending time with you.</a:t>
            </a:r>
            <a:br>
              <a:rPr lang="en-US" altLang="en-US" sz="2400">
                <a:latin typeface="Arial" panose="020B0604020202020204" pitchFamily="34" charset="0"/>
              </a:rPr>
            </a:br>
            <a:br>
              <a:rPr lang="en-US" altLang="en-US" sz="2400" b="1">
                <a:latin typeface="Arial" panose="020B0604020202020204" pitchFamily="34" charset="0"/>
              </a:rPr>
            </a:br>
            <a:endParaRPr lang="en-US" altLang="en-US" sz="2400">
              <a:latin typeface="Arial" panose="020B0604020202020204" pitchFamily="34" charset="0"/>
            </a:endParaRPr>
          </a:p>
        </p:txBody>
      </p:sp>
      <p:sp>
        <p:nvSpPr>
          <p:cNvPr id="98307" name="Slide Number Placeholder 4">
            <a:extLst>
              <a:ext uri="{FF2B5EF4-FFF2-40B4-BE49-F238E27FC236}">
                <a16:creationId xmlns:a16="http://schemas.microsoft.com/office/drawing/2014/main" id="{6BC3F4CD-7B11-423C-CFF4-55E2C0FB5BA6}"/>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42</a:t>
            </a:r>
          </a:p>
        </p:txBody>
      </p:sp>
      <p:sp>
        <p:nvSpPr>
          <p:cNvPr id="98308" name="Rectangle 4">
            <a:extLst>
              <a:ext uri="{FF2B5EF4-FFF2-40B4-BE49-F238E27FC236}">
                <a16:creationId xmlns:a16="http://schemas.microsoft.com/office/drawing/2014/main" id="{FAC02EE5-7FCE-E76D-A129-0F9137603DAB}"/>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a:extLst>
              <a:ext uri="{FF2B5EF4-FFF2-40B4-BE49-F238E27FC236}">
                <a16:creationId xmlns:a16="http://schemas.microsoft.com/office/drawing/2014/main" id="{7C453FFA-5B12-D2DE-F971-AC65F7AF9059}"/>
              </a:ext>
            </a:extLst>
          </p:cNvPr>
          <p:cNvSpPr>
            <a:spLocks noGrp="1"/>
          </p:cNvSpPr>
          <p:nvPr>
            <p:ph type="subTitle" idx="4294967295"/>
          </p:nvPr>
        </p:nvSpPr>
        <p:spPr>
          <a:xfrm>
            <a:off x="2057400" y="1295400"/>
            <a:ext cx="8077200" cy="2438400"/>
          </a:xfrm>
        </p:spPr>
        <p:txBody>
          <a:bodyPr/>
          <a:lstStyle/>
          <a:p>
            <a:pPr marL="0" indent="0">
              <a:buNone/>
            </a:pPr>
            <a:r>
              <a:rPr lang="en-US" altLang="en-US" sz="2400">
                <a:latin typeface="Arial" panose="020B0604020202020204" pitchFamily="34" charset="0"/>
              </a:rPr>
              <a:t>You may be isolated and lonely because others feel that you are too needy and dependent.  </a:t>
            </a:r>
          </a:p>
          <a:p>
            <a:pPr marL="0" indent="0">
              <a:buNone/>
            </a:pPr>
            <a:endParaRPr lang="en-US" altLang="en-US" sz="2400">
              <a:latin typeface="Arial" panose="020B0604020202020204" pitchFamily="34" charset="0"/>
            </a:endParaRPr>
          </a:p>
          <a:p>
            <a:pPr marL="0" indent="0">
              <a:buNone/>
            </a:pPr>
            <a:r>
              <a:rPr lang="en-US" altLang="en-US" sz="2400">
                <a:latin typeface="Arial" panose="020B0604020202020204" pitchFamily="34" charset="0"/>
              </a:rPr>
              <a:t>This could be “wearing them down” or making them feel overwhelmed</a:t>
            </a:r>
            <a:r>
              <a:rPr lang="en-US" altLang="en-US" sz="2400">
                <a:solidFill>
                  <a:schemeClr val="tx2"/>
                </a:solidFill>
                <a:latin typeface="Arial" panose="020B0604020202020204" pitchFamily="34" charset="0"/>
              </a:rPr>
              <a:t>.</a:t>
            </a:r>
          </a:p>
        </p:txBody>
      </p:sp>
      <p:sp>
        <p:nvSpPr>
          <p:cNvPr id="100355" name="Slide Number Placeholder 4">
            <a:extLst>
              <a:ext uri="{FF2B5EF4-FFF2-40B4-BE49-F238E27FC236}">
                <a16:creationId xmlns:a16="http://schemas.microsoft.com/office/drawing/2014/main" id="{39FD8031-B577-B72A-43FC-7D2DBA8A16AB}"/>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FC38FDD0-7D9F-737B-AD4E-7182210917D3}"/>
              </a:ext>
            </a:extLst>
          </p:cNvPr>
          <p:cNvSpPr>
            <a:spLocks noGrp="1"/>
          </p:cNvSpPr>
          <p:nvPr>
            <p:ph type="title" idx="4294967295"/>
          </p:nvPr>
        </p:nvSpPr>
        <p:spPr>
          <a:xfrm>
            <a:off x="2209800" y="1600200"/>
            <a:ext cx="7848600" cy="2781300"/>
          </a:xfrm>
        </p:spPr>
        <p:txBody>
          <a:bodyPr/>
          <a:lstStyle/>
          <a:p>
            <a:pPr algn="l" eaLnBrk="1" hangingPunct="1">
              <a:lnSpc>
                <a:spcPct val="130000"/>
              </a:lnSpc>
            </a:pPr>
            <a:r>
              <a:rPr lang="en-US" altLang="en-US" sz="2400">
                <a:latin typeface="Arial" panose="020B0604020202020204" pitchFamily="34" charset="0"/>
              </a:rPr>
              <a:t>It may be keeping them from doing the things they want to do.  They may decide to stay away from you.  It really hurts when this happens.</a:t>
            </a:r>
          </a:p>
        </p:txBody>
      </p:sp>
      <p:sp>
        <p:nvSpPr>
          <p:cNvPr id="102403" name="Slide Number Placeholder 4">
            <a:extLst>
              <a:ext uri="{FF2B5EF4-FFF2-40B4-BE49-F238E27FC236}">
                <a16:creationId xmlns:a16="http://schemas.microsoft.com/office/drawing/2014/main" id="{51B2CF55-35C9-20A7-49DA-201610273324}"/>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44</a:t>
            </a:r>
          </a:p>
        </p:txBody>
      </p:sp>
      <p:sp>
        <p:nvSpPr>
          <p:cNvPr id="102404" name="Rectangle 4">
            <a:extLst>
              <a:ext uri="{FF2B5EF4-FFF2-40B4-BE49-F238E27FC236}">
                <a16:creationId xmlns:a16="http://schemas.microsoft.com/office/drawing/2014/main" id="{A406058F-4DAB-019D-3E97-9BE312F441F5}"/>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09E2D6CA-5E62-583E-EB8C-C6706E117ECF}"/>
              </a:ext>
            </a:extLst>
          </p:cNvPr>
          <p:cNvSpPr>
            <a:spLocks noGrp="1"/>
          </p:cNvSpPr>
          <p:nvPr>
            <p:ph type="title" idx="4294967295"/>
          </p:nvPr>
        </p:nvSpPr>
        <p:spPr>
          <a:xfrm>
            <a:off x="1981200" y="914400"/>
            <a:ext cx="8229600" cy="2362200"/>
          </a:xfrm>
        </p:spPr>
        <p:txBody>
          <a:bodyPr/>
          <a:lstStyle/>
          <a:p>
            <a:pPr>
              <a:lnSpc>
                <a:spcPct val="140000"/>
              </a:lnSpc>
            </a:pPr>
            <a:r>
              <a:rPr lang="en-US" altLang="en-US" sz="2400">
                <a:latin typeface="Arial" panose="020B0604020202020204" pitchFamily="34" charset="0"/>
              </a:rPr>
              <a:t>It will help if you have several friends, rather than just one or two people you depend on.</a:t>
            </a:r>
          </a:p>
        </p:txBody>
      </p:sp>
      <p:sp>
        <p:nvSpPr>
          <p:cNvPr id="104451" name="Slide Number Placeholder 4">
            <a:extLst>
              <a:ext uri="{FF2B5EF4-FFF2-40B4-BE49-F238E27FC236}">
                <a16:creationId xmlns:a16="http://schemas.microsoft.com/office/drawing/2014/main" id="{46F34392-F88E-10CF-568B-9CB9E578925D}"/>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45</a:t>
            </a:r>
          </a:p>
        </p:txBody>
      </p:sp>
      <p:pic>
        <p:nvPicPr>
          <p:cNvPr id="104452" name="Picture 5" descr="Civil Union 2004 104_3">
            <a:extLst>
              <a:ext uri="{FF2B5EF4-FFF2-40B4-BE49-F238E27FC236}">
                <a16:creationId xmlns:a16="http://schemas.microsoft.com/office/drawing/2014/main" id="{C59BD5BF-1270-33D9-F1A3-1E0814A94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1" y="2971800"/>
            <a:ext cx="402272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F44B33B5-142C-9E9C-996F-C4EF0959BBCB}"/>
              </a:ext>
            </a:extLst>
          </p:cNvPr>
          <p:cNvSpPr>
            <a:spLocks noGrp="1"/>
          </p:cNvSpPr>
          <p:nvPr>
            <p:ph type="title" idx="4294967295"/>
          </p:nvPr>
        </p:nvSpPr>
        <p:spPr>
          <a:xfrm>
            <a:off x="2209800" y="1447800"/>
            <a:ext cx="7747000" cy="2571750"/>
          </a:xfrm>
        </p:spPr>
        <p:txBody>
          <a:bodyPr/>
          <a:lstStyle/>
          <a:p>
            <a:pPr algn="l" eaLnBrk="1" hangingPunct="1">
              <a:lnSpc>
                <a:spcPct val="130000"/>
              </a:lnSpc>
            </a:pPr>
            <a:r>
              <a:rPr lang="en-US" altLang="en-US" sz="2400">
                <a:latin typeface="Arial" panose="020B0604020202020204" pitchFamily="34" charset="0"/>
              </a:rPr>
              <a:t>Avoid asking too much of any one person, taking up too much of their time, calling them too often, or insisting they spend time with you. </a:t>
            </a:r>
            <a:endParaRPr lang="en-US" altLang="en-US" sz="2400">
              <a:solidFill>
                <a:srgbClr val="FF0000"/>
              </a:solidFill>
              <a:latin typeface="Arial" panose="020B0604020202020204" pitchFamily="34" charset="0"/>
            </a:endParaRPr>
          </a:p>
        </p:txBody>
      </p:sp>
      <p:sp>
        <p:nvSpPr>
          <p:cNvPr id="106499" name="Slide Number Placeholder 4">
            <a:extLst>
              <a:ext uri="{FF2B5EF4-FFF2-40B4-BE49-F238E27FC236}">
                <a16:creationId xmlns:a16="http://schemas.microsoft.com/office/drawing/2014/main" id="{90C8E647-B19E-4AFB-ADBC-1B1E62094A83}"/>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46</a:t>
            </a:r>
          </a:p>
        </p:txBody>
      </p:sp>
      <p:sp>
        <p:nvSpPr>
          <p:cNvPr id="106500" name="Rectangle 4">
            <a:extLst>
              <a:ext uri="{FF2B5EF4-FFF2-40B4-BE49-F238E27FC236}">
                <a16:creationId xmlns:a16="http://schemas.microsoft.com/office/drawing/2014/main" id="{9E225EFC-2749-C287-852F-D6FCAECA98DA}"/>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a:extLst>
              <a:ext uri="{FF2B5EF4-FFF2-40B4-BE49-F238E27FC236}">
                <a16:creationId xmlns:a16="http://schemas.microsoft.com/office/drawing/2014/main" id="{894DDEAC-433E-6EB9-9443-CB3B66C4AC04}"/>
              </a:ext>
            </a:extLst>
          </p:cNvPr>
          <p:cNvSpPr>
            <a:spLocks noGrp="1"/>
          </p:cNvSpPr>
          <p:nvPr>
            <p:ph type="subTitle" idx="4294967295"/>
          </p:nvPr>
        </p:nvSpPr>
        <p:spPr>
          <a:xfrm>
            <a:off x="2057400" y="1828800"/>
            <a:ext cx="8153400" cy="2362200"/>
          </a:xfrm>
        </p:spPr>
        <p:txBody>
          <a:bodyPr/>
          <a:lstStyle/>
          <a:p>
            <a:pPr marL="0" indent="0">
              <a:lnSpc>
                <a:spcPct val="140000"/>
              </a:lnSpc>
              <a:buNone/>
            </a:pPr>
            <a:r>
              <a:rPr lang="en-US" altLang="en-US" sz="2400">
                <a:latin typeface="Arial" panose="020B0604020202020204" pitchFamily="34" charset="0"/>
              </a:rPr>
              <a:t>Respect others’ boundaries. </a:t>
            </a:r>
          </a:p>
          <a:p>
            <a:pPr marL="0" indent="0">
              <a:lnSpc>
                <a:spcPct val="140000"/>
              </a:lnSpc>
              <a:buNone/>
            </a:pPr>
            <a:r>
              <a:rPr lang="en-US" altLang="en-US" sz="2400">
                <a:latin typeface="Arial" panose="020B0604020202020204" pitchFamily="34" charset="0"/>
              </a:rPr>
              <a:t>If you have 5 supporters, no one gets worn out.</a:t>
            </a:r>
            <a:br>
              <a:rPr lang="en-US" altLang="en-US" sz="2400">
                <a:latin typeface="Arial" panose="020B0604020202020204" pitchFamily="34" charset="0"/>
              </a:rPr>
            </a:br>
            <a:endParaRPr lang="en-US" altLang="en-US" sz="2400">
              <a:latin typeface="Arial" panose="020B0604020202020204" pitchFamily="34" charset="0"/>
            </a:endParaRPr>
          </a:p>
        </p:txBody>
      </p:sp>
      <p:sp>
        <p:nvSpPr>
          <p:cNvPr id="108547" name="Slide Number Placeholder 4">
            <a:extLst>
              <a:ext uri="{FF2B5EF4-FFF2-40B4-BE49-F238E27FC236}">
                <a16:creationId xmlns:a16="http://schemas.microsoft.com/office/drawing/2014/main" id="{F637C053-F4BA-6103-94A6-CF818C80885F}"/>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a:extLst>
              <a:ext uri="{FF2B5EF4-FFF2-40B4-BE49-F238E27FC236}">
                <a16:creationId xmlns:a16="http://schemas.microsoft.com/office/drawing/2014/main" id="{BEB59761-161B-ED9D-3FCB-C428965DFE0C}"/>
              </a:ext>
            </a:extLst>
          </p:cNvPr>
          <p:cNvSpPr>
            <a:spLocks noChangeArrowheads="1"/>
          </p:cNvSpPr>
          <p:nvPr/>
        </p:nvSpPr>
        <p:spPr bwMode="auto">
          <a:xfrm>
            <a:off x="1981200" y="1828800"/>
            <a:ext cx="79248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lnSpc>
                <a:spcPct val="140000"/>
              </a:lnSpc>
              <a:spcBef>
                <a:spcPct val="0"/>
              </a:spcBef>
              <a:spcAft>
                <a:spcPct val="0"/>
              </a:spcAft>
            </a:pPr>
            <a:r>
              <a:rPr lang="en-US" altLang="en-US">
                <a:solidFill>
                  <a:prstClr val="black"/>
                </a:solidFill>
                <a:ea typeface="ＭＳ Ｐゴシック"/>
              </a:rPr>
              <a:t>Be sure you are supportive of your friends and supporters, giving them plenty of your help, time and attention.  </a:t>
            </a:r>
          </a:p>
          <a:p>
            <a:pPr eaLnBrk="1" fontAlgn="base" hangingPunct="1">
              <a:lnSpc>
                <a:spcPct val="140000"/>
              </a:lnSpc>
              <a:spcBef>
                <a:spcPct val="0"/>
              </a:spcBef>
              <a:spcAft>
                <a:spcPct val="0"/>
              </a:spcAft>
            </a:pPr>
            <a:endParaRPr lang="en-US" altLang="en-US">
              <a:solidFill>
                <a:prstClr val="black"/>
              </a:solidFill>
              <a:ea typeface="ＭＳ Ｐゴシック"/>
            </a:endParaRPr>
          </a:p>
          <a:p>
            <a:pPr eaLnBrk="1" fontAlgn="base" hangingPunct="1">
              <a:lnSpc>
                <a:spcPct val="140000"/>
              </a:lnSpc>
              <a:spcBef>
                <a:spcPct val="0"/>
              </a:spcBef>
              <a:spcAft>
                <a:spcPct val="0"/>
              </a:spcAft>
            </a:pPr>
            <a:r>
              <a:rPr lang="en-US" altLang="en-US">
                <a:solidFill>
                  <a:prstClr val="black"/>
                </a:solidFill>
                <a:ea typeface="ＭＳ Ｐゴシック"/>
              </a:rPr>
              <a:t>Be there for them as much as they are there for you.</a:t>
            </a:r>
          </a:p>
        </p:txBody>
      </p:sp>
      <p:sp>
        <p:nvSpPr>
          <p:cNvPr id="110595" name="Slide Number Placeholder 4">
            <a:extLst>
              <a:ext uri="{FF2B5EF4-FFF2-40B4-BE49-F238E27FC236}">
                <a16:creationId xmlns:a16="http://schemas.microsoft.com/office/drawing/2014/main" id="{99AACF68-2749-41F6-175D-2BF3BCBAF3F8}"/>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48</a:t>
            </a:r>
          </a:p>
        </p:txBody>
      </p:sp>
      <p:sp>
        <p:nvSpPr>
          <p:cNvPr id="110596" name="Rectangle 4">
            <a:extLst>
              <a:ext uri="{FF2B5EF4-FFF2-40B4-BE49-F238E27FC236}">
                <a16:creationId xmlns:a16="http://schemas.microsoft.com/office/drawing/2014/main" id="{9083E4B7-A4ED-56D3-0AB4-FD41DA42917A}"/>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ubtitle 7">
            <a:extLst>
              <a:ext uri="{FF2B5EF4-FFF2-40B4-BE49-F238E27FC236}">
                <a16:creationId xmlns:a16="http://schemas.microsoft.com/office/drawing/2014/main" id="{B77238D9-AC87-783E-E2BE-5164E8B3988C}"/>
              </a:ext>
            </a:extLst>
          </p:cNvPr>
          <p:cNvSpPr>
            <a:spLocks noGrp="1"/>
          </p:cNvSpPr>
          <p:nvPr>
            <p:ph type="subTitle" idx="4294967295"/>
          </p:nvPr>
        </p:nvSpPr>
        <p:spPr>
          <a:xfrm>
            <a:off x="2057400" y="1600200"/>
            <a:ext cx="7772400" cy="3943350"/>
          </a:xfrm>
        </p:spPr>
        <p:txBody>
          <a:bodyPr/>
          <a:lstStyle/>
          <a:p>
            <a:pPr marL="742950" indent="-742950" eaLnBrk="1" hangingPunct="1">
              <a:lnSpc>
                <a:spcPct val="160000"/>
              </a:lnSpc>
              <a:buClr>
                <a:schemeClr val="tx2"/>
              </a:buClr>
              <a:buNone/>
            </a:pPr>
            <a:r>
              <a:rPr lang="en-US" altLang="en-US" sz="2400" b="1">
                <a:latin typeface="Arial" panose="020B0604020202020204" pitchFamily="34" charset="0"/>
              </a:rPr>
              <a:t>Become an active member of a support group.</a:t>
            </a:r>
            <a:r>
              <a:rPr lang="en-US" altLang="en-US" sz="2400">
                <a:latin typeface="Arial" panose="020B0604020202020204" pitchFamily="34" charset="0"/>
              </a:rPr>
              <a:t> </a:t>
            </a:r>
          </a:p>
          <a:p>
            <a:pPr marL="742950" indent="-742950" eaLnBrk="1" hangingPunct="1">
              <a:lnSpc>
                <a:spcPct val="160000"/>
              </a:lnSpc>
              <a:buClr>
                <a:schemeClr val="tx2"/>
              </a:buClr>
              <a:buNone/>
            </a:pPr>
            <a:r>
              <a:rPr lang="en-US" altLang="en-US" sz="2400">
                <a:latin typeface="Arial" panose="020B0604020202020204" pitchFamily="34" charset="0"/>
              </a:rPr>
              <a:t>	Support groups provide an opportunity to be with people who have similar problems – people who understand and can be mutually supportive. </a:t>
            </a:r>
          </a:p>
          <a:p>
            <a:pPr marL="742950" indent="-742950" eaLnBrk="1" hangingPunct="1">
              <a:lnSpc>
                <a:spcPct val="160000"/>
              </a:lnSpc>
              <a:buFont typeface="Wingdings" panose="05000000000000000000" pitchFamily="2" charset="2"/>
              <a:buAutoNum type="arabicPeriod"/>
            </a:pPr>
            <a:endParaRPr lang="en-US" altLang="en-US" sz="2400">
              <a:latin typeface="Arial" panose="020B0604020202020204" pitchFamily="34" charset="0"/>
            </a:endParaRPr>
          </a:p>
        </p:txBody>
      </p:sp>
      <p:sp>
        <p:nvSpPr>
          <p:cNvPr id="112643" name="Title 6">
            <a:extLst>
              <a:ext uri="{FF2B5EF4-FFF2-40B4-BE49-F238E27FC236}">
                <a16:creationId xmlns:a16="http://schemas.microsoft.com/office/drawing/2014/main" id="{E8268F51-A727-4C1F-4558-EE6E7A403237}"/>
              </a:ext>
            </a:extLst>
          </p:cNvPr>
          <p:cNvSpPr>
            <a:spLocks noGrp="1"/>
          </p:cNvSpPr>
          <p:nvPr>
            <p:ph type="ctrTitle" idx="4294967295"/>
          </p:nvPr>
        </p:nvSpPr>
        <p:spPr>
          <a:xfrm>
            <a:off x="1828800" y="228600"/>
            <a:ext cx="8178800" cy="1143000"/>
          </a:xfrm>
        </p:spPr>
        <p:txBody>
          <a:bodyPr/>
          <a:lstStyle/>
          <a:p>
            <a:pPr eaLnBrk="1" hangingPunct="1"/>
            <a:r>
              <a:rPr lang="en-US" altLang="en-US" sz="3800" b="1">
                <a:latin typeface="Arial" panose="020B0604020202020204" pitchFamily="34" charset="0"/>
              </a:rPr>
              <a:t>Five Steps in Developing a Strong Support System</a:t>
            </a:r>
          </a:p>
        </p:txBody>
      </p:sp>
      <p:sp>
        <p:nvSpPr>
          <p:cNvPr id="112644" name="Slide Number Placeholder 4">
            <a:extLst>
              <a:ext uri="{FF2B5EF4-FFF2-40B4-BE49-F238E27FC236}">
                <a16:creationId xmlns:a16="http://schemas.microsoft.com/office/drawing/2014/main" id="{1A72C58E-01CF-8CF9-D188-C76E14CB056A}"/>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7A90FDDF-F81E-8A22-B1F0-10E8750F2030}"/>
              </a:ext>
            </a:extLst>
          </p:cNvPr>
          <p:cNvSpPr>
            <a:spLocks noGrp="1"/>
          </p:cNvSpPr>
          <p:nvPr>
            <p:ph type="title"/>
          </p:nvPr>
        </p:nvSpPr>
        <p:spPr>
          <a:xfrm>
            <a:off x="1828800" y="152400"/>
            <a:ext cx="8305800" cy="1143000"/>
          </a:xfrm>
        </p:spPr>
        <p:txBody>
          <a:bodyPr/>
          <a:lstStyle/>
          <a:p>
            <a:pPr eaLnBrk="1" hangingPunct="1"/>
            <a:r>
              <a:rPr lang="en-US" altLang="en-US" sz="3800" b="1">
                <a:latin typeface="Arial" panose="020B0604020202020204" pitchFamily="34" charset="0"/>
                <a:cs typeface="Arial Bold" panose="020B0704020202020204" pitchFamily="34" charset="0"/>
              </a:rPr>
              <a:t>Mental Health Recovery</a:t>
            </a:r>
          </a:p>
        </p:txBody>
      </p:sp>
      <p:sp>
        <p:nvSpPr>
          <p:cNvPr id="20483" name="Rectangle 8">
            <a:extLst>
              <a:ext uri="{FF2B5EF4-FFF2-40B4-BE49-F238E27FC236}">
                <a16:creationId xmlns:a16="http://schemas.microsoft.com/office/drawing/2014/main" id="{99D2AC4B-E1E8-78C1-8D80-21F5C2074C95}"/>
              </a:ext>
            </a:extLst>
          </p:cNvPr>
          <p:cNvSpPr>
            <a:spLocks noChangeArrowheads="1"/>
          </p:cNvSpPr>
          <p:nvPr/>
        </p:nvSpPr>
        <p:spPr bwMode="auto">
          <a:xfrm>
            <a:off x="2057400" y="1295401"/>
            <a:ext cx="8280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ts val="1200"/>
              </a:spcAft>
            </a:pPr>
            <a:r>
              <a:rPr lang="en-US" altLang="en-US">
                <a:solidFill>
                  <a:prstClr val="black"/>
                </a:solidFill>
                <a:ea typeface="ＭＳ Ｐゴシック"/>
              </a:rPr>
              <a:t>	  </a:t>
            </a:r>
            <a:r>
              <a:rPr lang="en-US" altLang="en-US" sz="3200">
                <a:solidFill>
                  <a:prstClr val="black"/>
                </a:solidFill>
                <a:ea typeface="ＭＳ Ｐゴシック"/>
              </a:rPr>
              <a:t>Additional</a:t>
            </a:r>
            <a:r>
              <a:rPr lang="en-US" altLang="en-US" sz="3200" b="1">
                <a:solidFill>
                  <a:prstClr val="black"/>
                </a:solidFill>
                <a:ea typeface="ＭＳ Ｐゴシック"/>
              </a:rPr>
              <a:t> </a:t>
            </a:r>
            <a:r>
              <a:rPr lang="en-US" altLang="en-US" sz="3200">
                <a:solidFill>
                  <a:prstClr val="black"/>
                </a:solidFill>
                <a:ea typeface="ＭＳ Ｐゴシック"/>
              </a:rPr>
              <a:t>Issues:</a:t>
            </a:r>
          </a:p>
          <a:p>
            <a:pPr lvl="3" eaLnBrk="1" fontAlgn="base" hangingPunct="1">
              <a:spcBef>
                <a:spcPct val="0"/>
              </a:spcBef>
              <a:spcAft>
                <a:spcPts val="1200"/>
              </a:spcAft>
              <a:buClr>
                <a:srgbClr val="575F6D"/>
              </a:buClr>
              <a:buFont typeface="Arial" panose="020B0604020202020204" pitchFamily="34" charset="0"/>
              <a:buChar char="•"/>
            </a:pPr>
            <a:r>
              <a:rPr lang="en-US" altLang="en-US">
                <a:solidFill>
                  <a:prstClr val="black"/>
                </a:solidFill>
                <a:ea typeface="ＭＳ Ｐゴシック"/>
              </a:rPr>
              <a:t>  Living Space</a:t>
            </a:r>
          </a:p>
          <a:p>
            <a:pPr lvl="3" eaLnBrk="1" fontAlgn="base" hangingPunct="1">
              <a:spcBef>
                <a:spcPct val="0"/>
              </a:spcBef>
              <a:spcAft>
                <a:spcPts val="1200"/>
              </a:spcAft>
              <a:buClr>
                <a:srgbClr val="575F6D"/>
              </a:buClr>
              <a:buFont typeface="Arial" panose="020B0604020202020204" pitchFamily="34" charset="0"/>
              <a:buChar char="•"/>
            </a:pPr>
            <a:r>
              <a:rPr lang="en-US" altLang="en-US">
                <a:solidFill>
                  <a:prstClr val="black"/>
                </a:solidFill>
                <a:ea typeface="ＭＳ Ｐゴシック"/>
              </a:rPr>
              <a:t>  Lifestyle</a:t>
            </a:r>
          </a:p>
          <a:p>
            <a:pPr lvl="3" eaLnBrk="1" fontAlgn="base" hangingPunct="1">
              <a:spcBef>
                <a:spcPct val="0"/>
              </a:spcBef>
              <a:spcAft>
                <a:spcPts val="1200"/>
              </a:spcAft>
              <a:buClr>
                <a:srgbClr val="575F6D"/>
              </a:buClr>
              <a:buFont typeface="Arial" panose="020B0604020202020204" pitchFamily="34" charset="0"/>
              <a:buChar char="•"/>
            </a:pPr>
            <a:r>
              <a:rPr lang="en-US" altLang="en-US">
                <a:solidFill>
                  <a:prstClr val="black"/>
                </a:solidFill>
                <a:ea typeface="ＭＳ Ｐゴシック"/>
              </a:rPr>
              <a:t>  Motivation</a:t>
            </a:r>
          </a:p>
          <a:p>
            <a:pPr eaLnBrk="1" fontAlgn="base" hangingPunct="1">
              <a:spcBef>
                <a:spcPct val="0"/>
              </a:spcBef>
              <a:spcAft>
                <a:spcPct val="0"/>
              </a:spcAft>
            </a:pPr>
            <a:endParaRPr lang="en-US" altLang="en-US">
              <a:solidFill>
                <a:prstClr val="black"/>
              </a:solidFill>
              <a:ea typeface="ＭＳ Ｐゴシック"/>
            </a:endParaRPr>
          </a:p>
          <a:p>
            <a:pPr eaLnBrk="1" fontAlgn="base" hangingPunct="1">
              <a:spcBef>
                <a:spcPct val="0"/>
              </a:spcBef>
              <a:spcAft>
                <a:spcPct val="0"/>
              </a:spcAft>
            </a:pPr>
            <a:r>
              <a:rPr lang="en-US" altLang="en-US">
                <a:solidFill>
                  <a:prstClr val="black"/>
                </a:solidFill>
                <a:ea typeface="ＭＳ Ｐゴシック"/>
              </a:rPr>
              <a:t>This workshop and the concepts, skills and strategies you learn while in this workshop are complementary to your health care treatment program.</a:t>
            </a:r>
          </a:p>
          <a:p>
            <a:pPr eaLnBrk="1" fontAlgn="base" hangingPunct="1">
              <a:spcBef>
                <a:spcPct val="0"/>
              </a:spcBef>
              <a:spcAft>
                <a:spcPct val="0"/>
              </a:spcAft>
            </a:pPr>
            <a:endParaRPr lang="en-US" altLang="en-US">
              <a:solidFill>
                <a:prstClr val="black"/>
              </a:solidFill>
              <a:ea typeface="ＭＳ Ｐゴシック"/>
            </a:endParaRPr>
          </a:p>
          <a:p>
            <a:pPr eaLnBrk="1" fontAlgn="base" hangingPunct="1">
              <a:spcBef>
                <a:spcPct val="0"/>
              </a:spcBef>
              <a:spcAft>
                <a:spcPct val="0"/>
              </a:spcAft>
            </a:pPr>
            <a:r>
              <a:rPr lang="en-US" altLang="en-US" b="1" i="1">
                <a:solidFill>
                  <a:prstClr val="black"/>
                </a:solidFill>
                <a:ea typeface="ＭＳ Ｐゴシック"/>
              </a:rPr>
              <a:t>They are not a replacement for your treatment program.</a:t>
            </a:r>
          </a:p>
        </p:txBody>
      </p:sp>
      <p:sp>
        <p:nvSpPr>
          <p:cNvPr id="20484" name="Slide Number Placeholder 4">
            <a:extLst>
              <a:ext uri="{FF2B5EF4-FFF2-40B4-BE49-F238E27FC236}">
                <a16:creationId xmlns:a16="http://schemas.microsoft.com/office/drawing/2014/main" id="{DCBEF414-08B4-B44A-0969-B661E4815E9B}"/>
              </a:ext>
            </a:extLst>
          </p:cNvPr>
          <p:cNvSpPr txBox="1">
            <a:spLocks noGrp="1"/>
          </p:cNvSpPr>
          <p:nvPr/>
        </p:nvSpPr>
        <p:spPr bwMode="auto">
          <a:xfrm>
            <a:off x="91440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a:extLst>
              <a:ext uri="{FF2B5EF4-FFF2-40B4-BE49-F238E27FC236}">
                <a16:creationId xmlns:a16="http://schemas.microsoft.com/office/drawing/2014/main" id="{6805CE40-889C-D196-0DCD-7FD71BCA5BD0}"/>
              </a:ext>
            </a:extLst>
          </p:cNvPr>
          <p:cNvSpPr>
            <a:spLocks noGrp="1"/>
          </p:cNvSpPr>
          <p:nvPr>
            <p:ph type="subTitle" idx="4294967295"/>
          </p:nvPr>
        </p:nvSpPr>
        <p:spPr>
          <a:xfrm>
            <a:off x="2209800" y="1447800"/>
            <a:ext cx="7848600" cy="1790700"/>
          </a:xfrm>
        </p:spPr>
        <p:txBody>
          <a:bodyPr/>
          <a:lstStyle/>
          <a:p>
            <a:pPr marL="0" indent="0">
              <a:lnSpc>
                <a:spcPct val="130000"/>
              </a:lnSpc>
              <a:buNone/>
            </a:pPr>
            <a:r>
              <a:rPr lang="en-US" altLang="en-US" sz="2400">
                <a:latin typeface="Arial" panose="020B0604020202020204" pitchFamily="34" charset="0"/>
              </a:rPr>
              <a:t>They are a wonderful place to make new and lasting friendships.  They counteract social isolation.</a:t>
            </a:r>
          </a:p>
        </p:txBody>
      </p:sp>
      <p:sp>
        <p:nvSpPr>
          <p:cNvPr id="114691" name="Slide Number Placeholder 4">
            <a:extLst>
              <a:ext uri="{FF2B5EF4-FFF2-40B4-BE49-F238E27FC236}">
                <a16:creationId xmlns:a16="http://schemas.microsoft.com/office/drawing/2014/main" id="{B75A871A-DCD1-4C11-125F-CB0C39050478}"/>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50</a:t>
            </a:r>
          </a:p>
        </p:txBody>
      </p:sp>
      <p:pic>
        <p:nvPicPr>
          <p:cNvPr id="114692" name="Picture 4" descr="iStocksupport1">
            <a:extLst>
              <a:ext uri="{FF2B5EF4-FFF2-40B4-BE49-F238E27FC236}">
                <a16:creationId xmlns:a16="http://schemas.microsoft.com/office/drawing/2014/main" id="{EAFE4FA8-A247-5DE0-BD0D-F23191488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3048001"/>
            <a:ext cx="403066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08823264-9A59-9532-2A27-C498BE36EFAB}"/>
              </a:ext>
            </a:extLst>
          </p:cNvPr>
          <p:cNvSpPr>
            <a:spLocks noGrp="1"/>
          </p:cNvSpPr>
          <p:nvPr>
            <p:ph type="title"/>
          </p:nvPr>
        </p:nvSpPr>
        <p:spPr>
          <a:xfrm>
            <a:off x="2032000" y="171450"/>
            <a:ext cx="8229600" cy="1200150"/>
          </a:xfrm>
        </p:spPr>
        <p:txBody>
          <a:bodyPr/>
          <a:lstStyle/>
          <a:p>
            <a:pPr eaLnBrk="1" hangingPunct="1"/>
            <a:r>
              <a:rPr lang="en-US" altLang="en-US" sz="3800" b="1">
                <a:latin typeface="Arial" panose="020B0604020202020204" pitchFamily="34" charset="0"/>
              </a:rPr>
              <a:t>Developing &amp; Keeping </a:t>
            </a:r>
            <a:br>
              <a:rPr lang="en-US" altLang="en-US" sz="3800" b="1">
                <a:latin typeface="Arial" panose="020B0604020202020204" pitchFamily="34" charset="0"/>
              </a:rPr>
            </a:br>
            <a:r>
              <a:rPr lang="en-US" altLang="en-US" sz="3800" b="1">
                <a:latin typeface="Arial" panose="020B0604020202020204" pitchFamily="34" charset="0"/>
              </a:rPr>
              <a:t>a Strong Support System</a:t>
            </a:r>
          </a:p>
        </p:txBody>
      </p:sp>
      <p:sp>
        <p:nvSpPr>
          <p:cNvPr id="67587" name="Content Placeholder 2">
            <a:extLst>
              <a:ext uri="{FF2B5EF4-FFF2-40B4-BE49-F238E27FC236}">
                <a16:creationId xmlns:a16="http://schemas.microsoft.com/office/drawing/2014/main" id="{49A77A0F-8EB9-2223-FB84-A09F4DB6A748}"/>
              </a:ext>
            </a:extLst>
          </p:cNvPr>
          <p:cNvSpPr>
            <a:spLocks noGrp="1"/>
          </p:cNvSpPr>
          <p:nvPr>
            <p:ph idx="1"/>
          </p:nvPr>
        </p:nvSpPr>
        <p:spPr>
          <a:xfrm>
            <a:off x="1752600" y="1524000"/>
            <a:ext cx="6400800" cy="4191000"/>
          </a:xfrm>
        </p:spPr>
        <p:txBody>
          <a:bodyPr/>
          <a:lstStyle/>
          <a:p>
            <a:pPr eaLnBrk="1" hangingPunct="1">
              <a:lnSpc>
                <a:spcPct val="130000"/>
              </a:lnSpc>
              <a:buFont typeface="Wingdings" panose="05000000000000000000" pitchFamily="2" charset="2"/>
              <a:buNone/>
            </a:pPr>
            <a:r>
              <a:rPr lang="en-US" altLang="en-US" sz="2400">
                <a:solidFill>
                  <a:schemeClr val="tx2"/>
                </a:solidFill>
                <a:latin typeface="Arial" panose="020B0604020202020204" pitchFamily="34" charset="0"/>
              </a:rPr>
              <a:t>   </a:t>
            </a:r>
            <a:r>
              <a:rPr lang="en-US" altLang="en-US" sz="2400">
                <a:latin typeface="Arial" panose="020B0604020202020204" pitchFamily="34" charset="0"/>
              </a:rPr>
              <a:t>Support from family, friends, and care providers is definitely helpful.  Being effectively supported will help you feel better and enrich your life.  </a:t>
            </a:r>
          </a:p>
          <a:p>
            <a:pPr eaLnBrk="1" hangingPunct="1">
              <a:lnSpc>
                <a:spcPct val="130000"/>
              </a:lnSpc>
              <a:buFont typeface="Wingdings" panose="05000000000000000000" pitchFamily="2" charset="2"/>
              <a:buNone/>
            </a:pPr>
            <a:endParaRPr lang="en-US" altLang="en-US" sz="2400" b="1">
              <a:latin typeface="Arial" panose="020B0604020202020204" pitchFamily="34" charset="0"/>
            </a:endParaRPr>
          </a:p>
          <a:p>
            <a:pPr eaLnBrk="1" hangingPunct="1">
              <a:lnSpc>
                <a:spcPct val="130000"/>
              </a:lnSpc>
              <a:buFont typeface="Wingdings" panose="05000000000000000000" pitchFamily="2" charset="2"/>
              <a:buNone/>
            </a:pPr>
            <a:r>
              <a:rPr lang="en-US" altLang="en-US" sz="2400">
                <a:latin typeface="Arial" panose="020B0604020202020204" pitchFamily="34" charset="0"/>
              </a:rPr>
              <a:t>  	You will benefit from having at least five good friends or supporters you can call on when you need or want …</a:t>
            </a:r>
          </a:p>
          <a:p>
            <a:pPr eaLnBrk="1" hangingPunct="1">
              <a:lnSpc>
                <a:spcPct val="130000"/>
              </a:lnSpc>
              <a:buFont typeface="Wingdings" panose="05000000000000000000" pitchFamily="2" charset="2"/>
              <a:buNone/>
            </a:pPr>
            <a:endParaRPr lang="en-US" altLang="en-US" sz="2400">
              <a:solidFill>
                <a:srgbClr val="FF0000"/>
              </a:solidFill>
              <a:latin typeface="Arial" panose="020B0604020202020204" pitchFamily="34" charset="0"/>
            </a:endParaRPr>
          </a:p>
        </p:txBody>
      </p:sp>
      <p:sp>
        <p:nvSpPr>
          <p:cNvPr id="67588" name="Slide Number Placeholder 4">
            <a:extLst>
              <a:ext uri="{FF2B5EF4-FFF2-40B4-BE49-F238E27FC236}">
                <a16:creationId xmlns:a16="http://schemas.microsoft.com/office/drawing/2014/main" id="{F6C91B27-2391-95B1-C0F9-88C49C223CC4}"/>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27</a:t>
            </a:r>
          </a:p>
        </p:txBody>
      </p:sp>
      <p:pic>
        <p:nvPicPr>
          <p:cNvPr id="67589" name="Picture 6" descr="KIF_1337_3">
            <a:extLst>
              <a:ext uri="{FF2B5EF4-FFF2-40B4-BE49-F238E27FC236}">
                <a16:creationId xmlns:a16="http://schemas.microsoft.com/office/drawing/2014/main" id="{31FAF7EC-FAB5-2E7F-005E-9484E4BDB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1" y="2438401"/>
            <a:ext cx="2614613"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a:extLst>
              <a:ext uri="{FF2B5EF4-FFF2-40B4-BE49-F238E27FC236}">
                <a16:creationId xmlns:a16="http://schemas.microsoft.com/office/drawing/2014/main" id="{334F4CF2-5154-BC8C-28EA-E12D0080B969}"/>
              </a:ext>
            </a:extLst>
          </p:cNvPr>
          <p:cNvSpPr>
            <a:spLocks noGrp="1"/>
          </p:cNvSpPr>
          <p:nvPr>
            <p:ph idx="4294967295"/>
          </p:nvPr>
        </p:nvSpPr>
        <p:spPr>
          <a:xfrm>
            <a:off x="1828800" y="1600200"/>
            <a:ext cx="8432800" cy="4267200"/>
          </a:xfrm>
        </p:spPr>
        <p:txBody>
          <a:bodyPr/>
          <a:lstStyle/>
          <a:p>
            <a:pPr lvl="1" eaLnBrk="1" hangingPunct="1">
              <a:buClr>
                <a:schemeClr val="tx2"/>
              </a:buClr>
              <a:buFont typeface="Arial" panose="020B0604020202020204" pitchFamily="34" charset="0"/>
              <a:buChar char="•"/>
            </a:pPr>
            <a:r>
              <a:rPr lang="en-US" altLang="en-US" sz="2400">
                <a:latin typeface="Arial" panose="020B0604020202020204" pitchFamily="34" charset="0"/>
              </a:rPr>
              <a:t>Someone to talk to</a:t>
            </a:r>
          </a:p>
          <a:p>
            <a:pPr lvl="1" eaLnBrk="1" hangingPunct="1">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buClr>
                <a:schemeClr val="tx2"/>
              </a:buClr>
              <a:buFont typeface="Arial" panose="020B0604020202020204" pitchFamily="34" charset="0"/>
              <a:buChar char="•"/>
            </a:pPr>
            <a:r>
              <a:rPr lang="en-US" altLang="en-US" sz="2400">
                <a:latin typeface="Arial" panose="020B0604020202020204" pitchFamily="34" charset="0"/>
              </a:rPr>
              <a:t>Companionship</a:t>
            </a:r>
          </a:p>
          <a:p>
            <a:pPr lvl="1" eaLnBrk="1" hangingPunct="1">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buClr>
                <a:schemeClr val="tx2"/>
              </a:buClr>
              <a:buFont typeface="Arial" panose="020B0604020202020204" pitchFamily="34" charset="0"/>
              <a:buChar char="•"/>
            </a:pPr>
            <a:r>
              <a:rPr lang="en-US" altLang="en-US" sz="2400">
                <a:latin typeface="Arial" panose="020B0604020202020204" pitchFamily="34" charset="0"/>
              </a:rPr>
              <a:t>To have a good time</a:t>
            </a:r>
          </a:p>
          <a:p>
            <a:pPr lvl="1" eaLnBrk="1" hangingPunct="1">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buClr>
                <a:schemeClr val="tx2"/>
              </a:buClr>
              <a:buFont typeface="Arial" panose="020B0604020202020204" pitchFamily="34" charset="0"/>
              <a:buChar char="•"/>
            </a:pPr>
            <a:r>
              <a:rPr lang="en-US" altLang="en-US" sz="2400">
                <a:latin typeface="Arial" panose="020B0604020202020204" pitchFamily="34" charset="0"/>
              </a:rPr>
              <a:t>Help in figuring things out and making decisions</a:t>
            </a:r>
          </a:p>
          <a:p>
            <a:pPr lvl="1" eaLnBrk="1" hangingPunct="1">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buClr>
                <a:schemeClr val="tx2"/>
              </a:buClr>
              <a:buFont typeface="Arial" panose="020B0604020202020204" pitchFamily="34" charset="0"/>
              <a:buChar char="•"/>
            </a:pPr>
            <a:r>
              <a:rPr lang="en-US" altLang="en-US" sz="2400">
                <a:latin typeface="Arial" panose="020B0604020202020204" pitchFamily="34" charset="0"/>
              </a:rPr>
              <a:t>Someone to take over for you and keep you safe when you can’t take care of yourself</a:t>
            </a:r>
          </a:p>
          <a:p>
            <a:pPr eaLnBrk="1" hangingPunct="1">
              <a:buFont typeface="Arial" panose="020B0604020202020204" pitchFamily="34" charset="0"/>
              <a:buChar char="•"/>
            </a:pPr>
            <a:endParaRPr lang="en-US" altLang="en-US" sz="2400" b="1">
              <a:solidFill>
                <a:schemeClr val="tx2"/>
              </a:solidFill>
              <a:latin typeface="Arial" panose="020B0604020202020204" pitchFamily="34" charset="0"/>
            </a:endParaRPr>
          </a:p>
        </p:txBody>
      </p:sp>
      <p:sp>
        <p:nvSpPr>
          <p:cNvPr id="69635" name="Slide Number Placeholder 4">
            <a:extLst>
              <a:ext uri="{FF2B5EF4-FFF2-40B4-BE49-F238E27FC236}">
                <a16:creationId xmlns:a16="http://schemas.microsoft.com/office/drawing/2014/main" id="{0C0636DC-2F7A-91CD-941F-A71F1BA0B8A4}"/>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28</a:t>
            </a:r>
          </a:p>
        </p:txBody>
      </p:sp>
      <p:sp>
        <p:nvSpPr>
          <p:cNvPr id="69636" name="Title 1">
            <a:extLst>
              <a:ext uri="{FF2B5EF4-FFF2-40B4-BE49-F238E27FC236}">
                <a16:creationId xmlns:a16="http://schemas.microsoft.com/office/drawing/2014/main" id="{DCA177EC-ED7B-24D1-E56F-1642132723EE}"/>
              </a:ext>
            </a:extLst>
          </p:cNvPr>
          <p:cNvSpPr>
            <a:spLocks noGrp="1"/>
          </p:cNvSpPr>
          <p:nvPr>
            <p:ph type="title"/>
          </p:nvPr>
        </p:nvSpPr>
        <p:spPr>
          <a:xfrm>
            <a:off x="2032000" y="171450"/>
            <a:ext cx="8229600" cy="1200150"/>
          </a:xfrm>
        </p:spPr>
        <p:txBody>
          <a:bodyPr/>
          <a:lstStyle/>
          <a:p>
            <a:pPr eaLnBrk="1" hangingPunct="1"/>
            <a:r>
              <a:rPr lang="en-US" altLang="en-US" sz="3800" b="1">
                <a:latin typeface="Arial" panose="020B0604020202020204" pitchFamily="34" charset="0"/>
              </a:rPr>
              <a:t>Developing &amp; Keeping </a:t>
            </a:r>
            <a:br>
              <a:rPr lang="en-US" altLang="en-US" sz="3800" b="1">
                <a:latin typeface="Arial" panose="020B0604020202020204" pitchFamily="34" charset="0"/>
              </a:rPr>
            </a:br>
            <a:r>
              <a:rPr lang="en-US" altLang="en-US" sz="3800" b="1">
                <a:latin typeface="Arial" panose="020B0604020202020204" pitchFamily="34" charset="0"/>
              </a:rPr>
              <a:t>a Strong Support System</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5ADA8632-F7B6-0D96-1FEA-C80B9C1030DB}"/>
              </a:ext>
            </a:extLst>
          </p:cNvPr>
          <p:cNvSpPr>
            <a:spLocks noGrp="1"/>
          </p:cNvSpPr>
          <p:nvPr>
            <p:ph type="title"/>
          </p:nvPr>
        </p:nvSpPr>
        <p:spPr>
          <a:xfrm>
            <a:off x="1981200" y="171450"/>
            <a:ext cx="8229600" cy="1200150"/>
          </a:xfrm>
        </p:spPr>
        <p:txBody>
          <a:bodyPr/>
          <a:lstStyle/>
          <a:p>
            <a:pPr eaLnBrk="1" hangingPunct="1"/>
            <a:r>
              <a:rPr lang="en-US" altLang="en-US" b="1">
                <a:latin typeface="Arial" panose="020B0604020202020204" pitchFamily="34" charset="0"/>
              </a:rPr>
              <a:t>Supporters Are People Who: </a:t>
            </a:r>
          </a:p>
        </p:txBody>
      </p:sp>
      <p:sp>
        <p:nvSpPr>
          <p:cNvPr id="71683" name="Content Placeholder 2">
            <a:extLst>
              <a:ext uri="{FF2B5EF4-FFF2-40B4-BE49-F238E27FC236}">
                <a16:creationId xmlns:a16="http://schemas.microsoft.com/office/drawing/2014/main" id="{D1F1F42B-9270-3305-86F1-633953F6DF79}"/>
              </a:ext>
            </a:extLst>
          </p:cNvPr>
          <p:cNvSpPr>
            <a:spLocks noGrp="1"/>
          </p:cNvSpPr>
          <p:nvPr>
            <p:ph idx="1"/>
          </p:nvPr>
        </p:nvSpPr>
        <p:spPr>
          <a:xfrm>
            <a:off x="1981200" y="1828800"/>
            <a:ext cx="8229600" cy="3371850"/>
          </a:xfrm>
        </p:spPr>
        <p:txBody>
          <a:bodyPr/>
          <a:lstStyle/>
          <a:p>
            <a:pPr lvl="1" eaLnBrk="1" hangingPunct="1">
              <a:lnSpc>
                <a:spcPct val="80000"/>
              </a:lnSpc>
              <a:buClr>
                <a:schemeClr val="tx2"/>
              </a:buClr>
              <a:buFont typeface="Arial" panose="020B0604020202020204" pitchFamily="34" charset="0"/>
              <a:buChar char="•"/>
            </a:pPr>
            <a:r>
              <a:rPr lang="en-US" altLang="en-US" sz="2400">
                <a:latin typeface="Arial" panose="020B0604020202020204" pitchFamily="34" charset="0"/>
              </a:rPr>
              <a:t>Care about you</a:t>
            </a:r>
          </a:p>
          <a:p>
            <a:pPr lvl="1" eaLnBrk="1" hangingPunct="1">
              <a:lnSpc>
                <a:spcPct val="80000"/>
              </a:lnSpc>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lnSpc>
                <a:spcPct val="80000"/>
              </a:lnSpc>
              <a:buClr>
                <a:schemeClr val="tx2"/>
              </a:buClr>
              <a:buFont typeface="Arial" panose="020B0604020202020204" pitchFamily="34" charset="0"/>
              <a:buChar char="•"/>
            </a:pPr>
            <a:r>
              <a:rPr lang="en-US" altLang="en-US" sz="2400">
                <a:latin typeface="Arial" panose="020B0604020202020204" pitchFamily="34" charset="0"/>
              </a:rPr>
              <a:t>Empathize with you</a:t>
            </a:r>
          </a:p>
          <a:p>
            <a:pPr lvl="1" eaLnBrk="1" hangingPunct="1">
              <a:lnSpc>
                <a:spcPct val="80000"/>
              </a:lnSpc>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lnSpc>
                <a:spcPct val="110000"/>
              </a:lnSpc>
              <a:buClr>
                <a:schemeClr val="tx2"/>
              </a:buClr>
              <a:buFont typeface="Arial" panose="020B0604020202020204" pitchFamily="34" charset="0"/>
              <a:buChar char="•"/>
            </a:pPr>
            <a:r>
              <a:rPr lang="en-US" altLang="en-US" sz="2400">
                <a:latin typeface="Arial" panose="020B0604020202020204" pitchFamily="34" charset="0"/>
              </a:rPr>
              <a:t>Affirm and validate you and your experience</a:t>
            </a:r>
          </a:p>
          <a:p>
            <a:pPr lvl="1" eaLnBrk="1" hangingPunct="1">
              <a:lnSpc>
                <a:spcPct val="80000"/>
              </a:lnSpc>
              <a:buClr>
                <a:schemeClr val="tx2"/>
              </a:buClr>
              <a:buFont typeface="Wingdings" panose="05000000000000000000" pitchFamily="2" charset="2"/>
              <a:buNone/>
            </a:pPr>
            <a:endParaRPr lang="en-US" altLang="en-US" sz="2400">
              <a:latin typeface="Arial" panose="020B0604020202020204" pitchFamily="34" charset="0"/>
            </a:endParaRPr>
          </a:p>
          <a:p>
            <a:pPr lvl="1" eaLnBrk="1" hangingPunct="1">
              <a:lnSpc>
                <a:spcPct val="80000"/>
              </a:lnSpc>
              <a:buClr>
                <a:schemeClr val="tx2"/>
              </a:buClr>
              <a:buFont typeface="Arial" panose="020B0604020202020204" pitchFamily="34" charset="0"/>
              <a:buChar char="•"/>
            </a:pPr>
            <a:r>
              <a:rPr lang="en-US" altLang="en-US" sz="2400">
                <a:latin typeface="Arial" panose="020B0604020202020204" pitchFamily="34" charset="0"/>
              </a:rPr>
              <a:t>Accept you as you are</a:t>
            </a:r>
          </a:p>
          <a:p>
            <a:pPr lvl="1" eaLnBrk="1" hangingPunct="1">
              <a:lnSpc>
                <a:spcPct val="80000"/>
              </a:lnSpc>
              <a:buClr>
                <a:schemeClr val="tx2"/>
              </a:buClr>
              <a:buFont typeface="Arial" panose="020B0604020202020204" pitchFamily="34" charset="0"/>
              <a:buChar char="•"/>
            </a:pPr>
            <a:endParaRPr lang="en-US" altLang="en-US" sz="2400">
              <a:latin typeface="Arial" panose="020B0604020202020204" pitchFamily="34" charset="0"/>
            </a:endParaRPr>
          </a:p>
          <a:p>
            <a:pPr lvl="1" eaLnBrk="1" hangingPunct="1">
              <a:lnSpc>
                <a:spcPct val="80000"/>
              </a:lnSpc>
              <a:buClr>
                <a:schemeClr val="tx2"/>
              </a:buClr>
              <a:buFont typeface="Arial" panose="020B0604020202020204" pitchFamily="34" charset="0"/>
              <a:buChar char="•"/>
            </a:pPr>
            <a:r>
              <a:rPr lang="en-US" altLang="en-US" sz="2400">
                <a:latin typeface="Arial" panose="020B0604020202020204" pitchFamily="34" charset="0"/>
              </a:rPr>
              <a:t>Listen to you and share with you</a:t>
            </a:r>
            <a:r>
              <a:rPr lang="en-US" altLang="en-US" sz="2400">
                <a:solidFill>
                  <a:srgbClr val="FF0000"/>
                </a:solidFill>
                <a:latin typeface="Arial" panose="020B0604020202020204" pitchFamily="34" charset="0"/>
              </a:rPr>
              <a:t>                                  </a:t>
            </a:r>
          </a:p>
          <a:p>
            <a:pPr eaLnBrk="1" hangingPunct="1">
              <a:lnSpc>
                <a:spcPct val="80000"/>
              </a:lnSpc>
              <a:buFont typeface="Arial" panose="020B0604020202020204" pitchFamily="34" charset="0"/>
              <a:buChar char="•"/>
            </a:pPr>
            <a:endParaRPr lang="en-US" altLang="en-US" sz="2400">
              <a:solidFill>
                <a:srgbClr val="FF0000"/>
              </a:solidFill>
              <a:latin typeface="Arial" panose="020B0604020202020204" pitchFamily="34" charset="0"/>
            </a:endParaRPr>
          </a:p>
        </p:txBody>
      </p:sp>
      <p:sp>
        <p:nvSpPr>
          <p:cNvPr id="71684" name="Slide Number Placeholder 4">
            <a:extLst>
              <a:ext uri="{FF2B5EF4-FFF2-40B4-BE49-F238E27FC236}">
                <a16:creationId xmlns:a16="http://schemas.microsoft.com/office/drawing/2014/main" id="{8D783887-E011-736C-8B02-E5310FAA58E8}"/>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a:extLst>
              <a:ext uri="{FF2B5EF4-FFF2-40B4-BE49-F238E27FC236}">
                <a16:creationId xmlns:a16="http://schemas.microsoft.com/office/drawing/2014/main" id="{90B1B68B-9DD1-4C0F-6E3F-E533E2B12258}"/>
              </a:ext>
            </a:extLst>
          </p:cNvPr>
          <p:cNvSpPr>
            <a:spLocks noGrp="1"/>
          </p:cNvSpPr>
          <p:nvPr>
            <p:ph idx="4294967295"/>
          </p:nvPr>
        </p:nvSpPr>
        <p:spPr>
          <a:xfrm>
            <a:off x="2184400" y="1600200"/>
            <a:ext cx="8026400" cy="3657600"/>
          </a:xfrm>
        </p:spPr>
        <p:txBody>
          <a:bodyPr/>
          <a:lstStyle/>
          <a:p>
            <a:pPr lvl="1" eaLnBrk="1" hangingPunct="1">
              <a:buClr>
                <a:schemeClr val="tx2"/>
              </a:buClr>
              <a:buFont typeface="Arial" panose="020B0604020202020204" pitchFamily="34" charset="0"/>
              <a:buChar char="•"/>
            </a:pPr>
            <a:r>
              <a:rPr lang="en-US" altLang="en-US" sz="2400">
                <a:latin typeface="Arial" panose="020B0604020202020204" pitchFamily="34" charset="0"/>
              </a:rPr>
              <a:t>Advocate for you</a:t>
            </a:r>
          </a:p>
          <a:p>
            <a:pPr lvl="1" eaLnBrk="1" hangingPunct="1">
              <a:buClr>
                <a:schemeClr val="tx2"/>
              </a:buClr>
              <a:buFont typeface="Arial" panose="020B0604020202020204" pitchFamily="34" charset="0"/>
              <a:buChar char="•"/>
            </a:pPr>
            <a:endParaRPr lang="en-US" altLang="en-US" sz="1800">
              <a:latin typeface="Arial" panose="020B0604020202020204" pitchFamily="34" charset="0"/>
            </a:endParaRPr>
          </a:p>
          <a:p>
            <a:pPr lvl="1" eaLnBrk="1" hangingPunct="1">
              <a:lnSpc>
                <a:spcPct val="130000"/>
              </a:lnSpc>
              <a:buClr>
                <a:schemeClr val="tx2"/>
              </a:buClr>
              <a:buFont typeface="Arial" panose="020B0604020202020204" pitchFamily="34" charset="0"/>
              <a:buChar char="•"/>
            </a:pPr>
            <a:r>
              <a:rPr lang="en-US" altLang="en-US" sz="2400">
                <a:latin typeface="Arial" panose="020B0604020202020204" pitchFamily="34" charset="0"/>
              </a:rPr>
              <a:t>Enjoy sharing fun and interesting activities with you</a:t>
            </a:r>
          </a:p>
          <a:p>
            <a:pPr lvl="1" eaLnBrk="1" hangingPunct="1">
              <a:buClr>
                <a:schemeClr val="tx2"/>
              </a:buClr>
              <a:buFont typeface="Arial" panose="020B0604020202020204" pitchFamily="34" charset="0"/>
              <a:buChar char="•"/>
            </a:pPr>
            <a:endParaRPr lang="en-US" altLang="en-US" sz="1800">
              <a:latin typeface="Arial" panose="020B0604020202020204" pitchFamily="34" charset="0"/>
            </a:endParaRPr>
          </a:p>
          <a:p>
            <a:pPr lvl="1" eaLnBrk="1" hangingPunct="1">
              <a:lnSpc>
                <a:spcPct val="130000"/>
              </a:lnSpc>
              <a:buClr>
                <a:schemeClr val="tx2"/>
              </a:buClr>
              <a:buFont typeface="Arial" panose="020B0604020202020204" pitchFamily="34" charset="0"/>
              <a:buChar char="•"/>
            </a:pPr>
            <a:r>
              <a:rPr lang="en-US" altLang="en-US" sz="2400">
                <a:latin typeface="Arial" panose="020B0604020202020204" pitchFamily="34" charset="0"/>
              </a:rPr>
              <a:t>Make decisions for you when you can’t do this for yourself</a:t>
            </a:r>
          </a:p>
          <a:p>
            <a:pPr lvl="1" eaLnBrk="1" hangingPunct="1">
              <a:buClr>
                <a:schemeClr val="tx2"/>
              </a:buClr>
              <a:buFont typeface="Arial" panose="020B0604020202020204" pitchFamily="34" charset="0"/>
              <a:buChar char="•"/>
            </a:pPr>
            <a:endParaRPr lang="en-US" altLang="en-US" sz="1800">
              <a:latin typeface="Arial" panose="020B0604020202020204" pitchFamily="34" charset="0"/>
            </a:endParaRPr>
          </a:p>
          <a:p>
            <a:pPr lvl="1" eaLnBrk="1" hangingPunct="1">
              <a:lnSpc>
                <a:spcPct val="130000"/>
              </a:lnSpc>
              <a:buClr>
                <a:schemeClr val="tx2"/>
              </a:buClr>
              <a:buFont typeface="Arial" panose="020B0604020202020204" pitchFamily="34" charset="0"/>
              <a:buChar char="•"/>
            </a:pPr>
            <a:r>
              <a:rPr lang="en-US" altLang="en-US" sz="2400">
                <a:latin typeface="Arial" panose="020B0604020202020204" pitchFamily="34" charset="0"/>
              </a:rPr>
              <a:t>Are willing to follow your predetermined plans</a:t>
            </a:r>
          </a:p>
        </p:txBody>
      </p:sp>
      <p:sp>
        <p:nvSpPr>
          <p:cNvPr id="73731" name="Slide Number Placeholder 4">
            <a:extLst>
              <a:ext uri="{FF2B5EF4-FFF2-40B4-BE49-F238E27FC236}">
                <a16:creationId xmlns:a16="http://schemas.microsoft.com/office/drawing/2014/main" id="{D18FBD6C-7FB1-3F2B-54F9-7CF6766DB0B2}"/>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30</a:t>
            </a:r>
          </a:p>
        </p:txBody>
      </p:sp>
      <p:sp>
        <p:nvSpPr>
          <p:cNvPr id="73732" name="Title 1">
            <a:extLst>
              <a:ext uri="{FF2B5EF4-FFF2-40B4-BE49-F238E27FC236}">
                <a16:creationId xmlns:a16="http://schemas.microsoft.com/office/drawing/2014/main" id="{B6F1BF85-EECC-CE1B-70E7-BD6A2E9A61BA}"/>
              </a:ext>
            </a:extLst>
          </p:cNvPr>
          <p:cNvSpPr>
            <a:spLocks noGrp="1"/>
          </p:cNvSpPr>
          <p:nvPr>
            <p:ph type="title"/>
          </p:nvPr>
        </p:nvSpPr>
        <p:spPr>
          <a:xfrm>
            <a:off x="1981200" y="171450"/>
            <a:ext cx="8229600" cy="1200150"/>
          </a:xfrm>
        </p:spPr>
        <p:txBody>
          <a:bodyPr/>
          <a:lstStyle/>
          <a:p>
            <a:pPr eaLnBrk="1" hangingPunct="1"/>
            <a:r>
              <a:rPr lang="en-US" altLang="en-US" sz="3800" b="1">
                <a:latin typeface="Arial" panose="020B0604020202020204" pitchFamily="34" charset="0"/>
              </a:rPr>
              <a:t>Supporters Are People Who: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854DD382-F5F4-9B70-7173-9DEE79A15B6E}"/>
              </a:ext>
            </a:extLst>
          </p:cNvPr>
          <p:cNvSpPr>
            <a:spLocks noGrp="1"/>
          </p:cNvSpPr>
          <p:nvPr>
            <p:ph type="title" idx="4294967295"/>
          </p:nvPr>
        </p:nvSpPr>
        <p:spPr>
          <a:xfrm>
            <a:off x="2641600" y="-133350"/>
            <a:ext cx="7112000" cy="4400550"/>
          </a:xfrm>
        </p:spPr>
        <p:txBody>
          <a:bodyPr/>
          <a:lstStyle/>
          <a:p>
            <a:pPr algn="l" eaLnBrk="1" hangingPunct="1">
              <a:lnSpc>
                <a:spcPct val="130000"/>
              </a:lnSpc>
            </a:pPr>
            <a:br>
              <a:rPr lang="en-US" altLang="en-US" sz="2400">
                <a:latin typeface="Arial" panose="020B0604020202020204" pitchFamily="34" charset="0"/>
              </a:rPr>
            </a:br>
            <a:br>
              <a:rPr lang="en-US" altLang="en-US" sz="2400">
                <a:latin typeface="Arial" panose="020B0604020202020204" pitchFamily="34" charset="0"/>
              </a:rPr>
            </a:br>
            <a:br>
              <a:rPr lang="en-US" altLang="en-US" sz="2400">
                <a:latin typeface="Arial" panose="020B0604020202020204" pitchFamily="34" charset="0"/>
              </a:rPr>
            </a:br>
            <a:br>
              <a:rPr lang="en-US" altLang="en-US" sz="2400">
                <a:latin typeface="Arial" panose="020B0604020202020204" pitchFamily="34" charset="0"/>
              </a:rPr>
            </a:br>
            <a:r>
              <a:rPr lang="en-US" altLang="en-US" sz="2400">
                <a:latin typeface="Arial" panose="020B0604020202020204" pitchFamily="34" charset="0"/>
              </a:rPr>
              <a:t>The most valuable thing a supporter can do for you (or you can do for them) is to</a:t>
            </a:r>
            <a:br>
              <a:rPr lang="en-US" altLang="en-US" sz="2400">
                <a:latin typeface="Arial" panose="020B0604020202020204" pitchFamily="34" charset="0"/>
              </a:rPr>
            </a:br>
            <a:r>
              <a:rPr lang="en-US" altLang="en-US" sz="2400">
                <a:latin typeface="Arial" panose="020B0604020202020204" pitchFamily="34" charset="0"/>
              </a:rPr>
              <a:t>		</a:t>
            </a:r>
            <a:br>
              <a:rPr lang="en-US" altLang="en-US" sz="2400">
                <a:latin typeface="Arial" panose="020B0604020202020204" pitchFamily="34" charset="0"/>
              </a:rPr>
            </a:br>
            <a:br>
              <a:rPr lang="en-US" altLang="en-US" sz="2400">
                <a:latin typeface="Arial" panose="020B0604020202020204" pitchFamily="34" charset="0"/>
              </a:rPr>
            </a:br>
            <a:br>
              <a:rPr lang="en-US" altLang="en-US" sz="2400">
                <a:latin typeface="Arial" panose="020B0604020202020204" pitchFamily="34" charset="0"/>
              </a:rPr>
            </a:br>
            <a:r>
              <a:rPr lang="en-US" altLang="en-US" sz="2400" b="1">
                <a:latin typeface="Arial" panose="020B0604020202020204" pitchFamily="34" charset="0"/>
              </a:rPr>
              <a:t>LISTEN</a:t>
            </a:r>
            <a:br>
              <a:rPr lang="en-US" altLang="en-US" sz="2400" b="1">
                <a:latin typeface="Arial" panose="020B0604020202020204" pitchFamily="34" charset="0"/>
              </a:rPr>
            </a:br>
            <a:br>
              <a:rPr lang="en-US" altLang="en-US" sz="2400" b="1">
                <a:latin typeface="Arial" panose="020B0604020202020204" pitchFamily="34" charset="0"/>
              </a:rPr>
            </a:br>
            <a:endParaRPr lang="en-US" altLang="en-US" sz="2400">
              <a:latin typeface="Arial" panose="020B0604020202020204" pitchFamily="34" charset="0"/>
            </a:endParaRPr>
          </a:p>
        </p:txBody>
      </p:sp>
      <p:sp>
        <p:nvSpPr>
          <p:cNvPr id="75779" name="Slide Number Placeholder 4">
            <a:extLst>
              <a:ext uri="{FF2B5EF4-FFF2-40B4-BE49-F238E27FC236}">
                <a16:creationId xmlns:a16="http://schemas.microsoft.com/office/drawing/2014/main" id="{7BA6F959-98B5-D3F7-22D2-454AE2A42243}"/>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31</a:t>
            </a:r>
          </a:p>
        </p:txBody>
      </p:sp>
      <p:sp>
        <p:nvSpPr>
          <p:cNvPr id="75780" name="Title 1">
            <a:extLst>
              <a:ext uri="{FF2B5EF4-FFF2-40B4-BE49-F238E27FC236}">
                <a16:creationId xmlns:a16="http://schemas.microsoft.com/office/drawing/2014/main" id="{0B405E0A-DEE5-1C39-9ED3-B61B381F7ECE}"/>
              </a:ext>
            </a:extLst>
          </p:cNvPr>
          <p:cNvSpPr txBox="1">
            <a:spLocks/>
          </p:cNvSpPr>
          <p:nvPr/>
        </p:nvSpPr>
        <p:spPr bwMode="auto">
          <a:xfrm>
            <a:off x="1981200" y="171450"/>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rPr>
              <a:t>Supporters</a:t>
            </a:r>
          </a:p>
        </p:txBody>
      </p:sp>
      <p:pic>
        <p:nvPicPr>
          <p:cNvPr id="75781" name="Picture 6" descr="BobWMEC8_24_10_946">
            <a:extLst>
              <a:ext uri="{FF2B5EF4-FFF2-40B4-BE49-F238E27FC236}">
                <a16:creationId xmlns:a16="http://schemas.microsoft.com/office/drawing/2014/main" id="{059CD3FB-84F2-E5FE-229C-50BEF78D8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1" y="2514601"/>
            <a:ext cx="2151063"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DCA2BA8C-6922-87E2-90F8-04F146DF04A3}"/>
              </a:ext>
            </a:extLst>
          </p:cNvPr>
          <p:cNvSpPr>
            <a:spLocks noGrp="1"/>
          </p:cNvSpPr>
          <p:nvPr>
            <p:ph type="title" idx="4294967295"/>
          </p:nvPr>
        </p:nvSpPr>
        <p:spPr>
          <a:xfrm>
            <a:off x="1981200" y="990600"/>
            <a:ext cx="8229600" cy="3124200"/>
          </a:xfrm>
        </p:spPr>
        <p:txBody>
          <a:bodyPr/>
          <a:lstStyle/>
          <a:p>
            <a:pPr algn="l">
              <a:lnSpc>
                <a:spcPct val="150000"/>
              </a:lnSpc>
            </a:pPr>
            <a:r>
              <a:rPr lang="en-US" altLang="en-US" sz="2400">
                <a:latin typeface="Arial" panose="020B0604020202020204" pitchFamily="34" charset="0"/>
              </a:rPr>
              <a:t>A good supporter knows that unasked advice, criticism and judgments won’t help and will probably make the other person feel worse.</a:t>
            </a:r>
          </a:p>
        </p:txBody>
      </p:sp>
      <p:sp>
        <p:nvSpPr>
          <p:cNvPr id="77827" name="Slide Number Placeholder 4">
            <a:extLst>
              <a:ext uri="{FF2B5EF4-FFF2-40B4-BE49-F238E27FC236}">
                <a16:creationId xmlns:a16="http://schemas.microsoft.com/office/drawing/2014/main" id="{E059A27B-BF60-EE5C-D451-D3E8272F000D}"/>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32</a:t>
            </a:r>
          </a:p>
        </p:txBody>
      </p:sp>
      <p:sp>
        <p:nvSpPr>
          <p:cNvPr id="77828" name="Title 1">
            <a:extLst>
              <a:ext uri="{FF2B5EF4-FFF2-40B4-BE49-F238E27FC236}">
                <a16:creationId xmlns:a16="http://schemas.microsoft.com/office/drawing/2014/main" id="{8B9B71D8-E013-EDA0-4F60-B8943DBA3C28}"/>
              </a:ext>
            </a:extLst>
          </p:cNvPr>
          <p:cNvSpPr txBox="1">
            <a:spLocks/>
          </p:cNvSpPr>
          <p:nvPr/>
        </p:nvSpPr>
        <p:spPr bwMode="auto">
          <a:xfrm>
            <a:off x="1981200" y="171450"/>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rPr>
              <a:t>Supporters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a:extLst>
              <a:ext uri="{FF2B5EF4-FFF2-40B4-BE49-F238E27FC236}">
                <a16:creationId xmlns:a16="http://schemas.microsoft.com/office/drawing/2014/main" id="{F218D3B8-E4C9-B725-F099-C8F1FB98866C}"/>
              </a:ext>
            </a:extLst>
          </p:cNvPr>
          <p:cNvSpPr>
            <a:spLocks noChangeArrowheads="1"/>
          </p:cNvSpPr>
          <p:nvPr/>
        </p:nvSpPr>
        <p:spPr bwMode="auto">
          <a:xfrm>
            <a:off x="1930400" y="457200"/>
            <a:ext cx="80264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  </a:t>
            </a:r>
          </a:p>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Many People Do.</a:t>
            </a:r>
          </a:p>
        </p:txBody>
      </p:sp>
      <p:sp>
        <p:nvSpPr>
          <p:cNvPr id="79875" name="Rectangle 5">
            <a:extLst>
              <a:ext uri="{FF2B5EF4-FFF2-40B4-BE49-F238E27FC236}">
                <a16:creationId xmlns:a16="http://schemas.microsoft.com/office/drawing/2014/main" id="{DB2A6BBB-DDFB-40AC-AF0D-EE1DAE77C0F6}"/>
              </a:ext>
            </a:extLst>
          </p:cNvPr>
          <p:cNvSpPr>
            <a:spLocks noChangeArrowheads="1"/>
          </p:cNvSpPr>
          <p:nvPr/>
        </p:nvSpPr>
        <p:spPr bwMode="auto">
          <a:xfrm>
            <a:off x="2362200" y="2133600"/>
            <a:ext cx="74930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lnSpc>
                <a:spcPct val="150000"/>
              </a:lnSpc>
              <a:spcBef>
                <a:spcPct val="0"/>
              </a:spcBef>
              <a:spcAft>
                <a:spcPct val="0"/>
              </a:spcAft>
            </a:pPr>
            <a:r>
              <a:rPr lang="en-US" altLang="en-US">
                <a:solidFill>
                  <a:prstClr val="black"/>
                </a:solidFill>
                <a:ea typeface="ＭＳ Ｐゴシック"/>
                <a:cs typeface="Arial Bold" panose="020B0704020202020204" pitchFamily="34" charset="0"/>
              </a:rPr>
              <a:t>To change this you may need to make some changes in the way you do things.</a:t>
            </a:r>
          </a:p>
          <a:p>
            <a:pPr eaLnBrk="1" fontAlgn="base" hangingPunct="1">
              <a:lnSpc>
                <a:spcPct val="150000"/>
              </a:lnSpc>
              <a:spcBef>
                <a:spcPct val="0"/>
              </a:spcBef>
              <a:spcAft>
                <a:spcPct val="0"/>
              </a:spcAft>
            </a:pPr>
            <a:endParaRPr lang="en-US" altLang="en-US">
              <a:solidFill>
                <a:prstClr val="black"/>
              </a:solidFill>
              <a:ea typeface="ＭＳ Ｐゴシック"/>
              <a:cs typeface="Arial Bold" panose="020B0704020202020204" pitchFamily="34" charset="0"/>
            </a:endParaRPr>
          </a:p>
          <a:p>
            <a:pPr eaLnBrk="1" fontAlgn="base" hangingPunct="1">
              <a:spcBef>
                <a:spcPct val="0"/>
              </a:spcBef>
              <a:spcAft>
                <a:spcPct val="0"/>
              </a:spcAft>
            </a:pPr>
            <a:endParaRPr lang="en-US" altLang="en-US">
              <a:solidFill>
                <a:prstClr val="black"/>
              </a:solidFill>
              <a:ea typeface="ＭＳ Ｐゴシック"/>
              <a:cs typeface="Arial Bold" panose="020B0704020202020204" pitchFamily="34" charset="0"/>
            </a:endParaRPr>
          </a:p>
          <a:p>
            <a:pPr eaLnBrk="1" fontAlgn="base" hangingPunct="1">
              <a:spcBef>
                <a:spcPct val="0"/>
              </a:spcBef>
              <a:spcAft>
                <a:spcPct val="0"/>
              </a:spcAft>
            </a:pPr>
            <a:endParaRPr lang="en-US" altLang="en-US">
              <a:solidFill>
                <a:prstClr val="black"/>
              </a:solidFill>
              <a:ea typeface="ＭＳ Ｐゴシック"/>
              <a:cs typeface="Arial Bold" panose="020B0704020202020204" pitchFamily="34" charset="0"/>
            </a:endParaRPr>
          </a:p>
          <a:p>
            <a:pPr eaLnBrk="1" fontAlgn="base" hangingPunct="1">
              <a:spcBef>
                <a:spcPct val="0"/>
              </a:spcBef>
              <a:spcAft>
                <a:spcPct val="0"/>
              </a:spcAft>
            </a:pPr>
            <a:endParaRPr lang="en-US" altLang="en-US">
              <a:solidFill>
                <a:prstClr val="black"/>
              </a:solidFill>
              <a:ea typeface="ＭＳ Ｐゴシック"/>
              <a:cs typeface="Arial Bold" panose="020B0704020202020204" pitchFamily="34" charset="0"/>
            </a:endParaRPr>
          </a:p>
          <a:p>
            <a:pPr eaLnBrk="1" fontAlgn="base" hangingPunct="1">
              <a:spcBef>
                <a:spcPct val="0"/>
              </a:spcBef>
              <a:spcAft>
                <a:spcPct val="0"/>
              </a:spcAft>
            </a:pPr>
            <a:endParaRPr lang="en-US" altLang="en-US">
              <a:solidFill>
                <a:prstClr val="black"/>
              </a:solidFill>
              <a:ea typeface="ＭＳ Ｐゴシック"/>
              <a:cs typeface="Arial Bold" panose="020B0704020202020204" pitchFamily="34" charset="0"/>
            </a:endParaRPr>
          </a:p>
          <a:p>
            <a:pPr eaLnBrk="1" fontAlgn="base" hangingPunct="1">
              <a:spcBef>
                <a:spcPct val="0"/>
              </a:spcBef>
              <a:spcAft>
                <a:spcPct val="0"/>
              </a:spcAft>
            </a:pPr>
            <a:r>
              <a:rPr lang="en-US" altLang="en-US">
                <a:solidFill>
                  <a:prstClr val="black"/>
                </a:solidFill>
                <a:ea typeface="ＭＳ Ｐゴシック"/>
                <a:cs typeface="Arial Bold" panose="020B0704020202020204" pitchFamily="34" charset="0"/>
              </a:rPr>
              <a:t> </a:t>
            </a:r>
          </a:p>
        </p:txBody>
      </p:sp>
      <p:sp>
        <p:nvSpPr>
          <p:cNvPr id="79876" name="Slide Number Placeholder 4">
            <a:extLst>
              <a:ext uri="{FF2B5EF4-FFF2-40B4-BE49-F238E27FC236}">
                <a16:creationId xmlns:a16="http://schemas.microsoft.com/office/drawing/2014/main" id="{AFC5F444-8CA6-ACCD-D7BC-F285348D95B3}"/>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Arial Bold" panose="020B0704020202020204" pitchFamily="34" charset="0"/>
                <a:ea typeface="ＭＳ Ｐゴシック"/>
              </a:rPr>
              <a:t>33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8">
            <a:extLst>
              <a:ext uri="{FF2B5EF4-FFF2-40B4-BE49-F238E27FC236}">
                <a16:creationId xmlns:a16="http://schemas.microsoft.com/office/drawing/2014/main" id="{BEFAD4A3-1FF7-6ED0-FBF4-9EBB2D045417}"/>
              </a:ext>
            </a:extLst>
          </p:cNvPr>
          <p:cNvSpPr>
            <a:spLocks noGrp="1"/>
          </p:cNvSpPr>
          <p:nvPr>
            <p:ph type="title"/>
          </p:nvPr>
        </p:nvSpPr>
        <p:spPr>
          <a:xfrm>
            <a:off x="2514600" y="1447800"/>
            <a:ext cx="7137400" cy="2438400"/>
          </a:xfrm>
        </p:spPr>
        <p:txBody>
          <a:bodyPr/>
          <a:lstStyle/>
          <a:p>
            <a:pPr algn="l" eaLnBrk="1" hangingPunct="1"/>
            <a:r>
              <a:rPr lang="en-US" altLang="en-US" sz="2400">
                <a:latin typeface="Arial" panose="020B0604020202020204" pitchFamily="34" charset="0"/>
              </a:rPr>
              <a:t>One reason that you may feel isolated and lonely is low self-esteem.  </a:t>
            </a:r>
            <a:br>
              <a:rPr lang="en-US" altLang="en-US" sz="2400">
                <a:latin typeface="Arial" panose="020B0604020202020204" pitchFamily="34" charset="0"/>
              </a:rPr>
            </a:br>
            <a:br>
              <a:rPr lang="en-US" altLang="en-US" sz="2400">
                <a:latin typeface="Arial" panose="020B0604020202020204" pitchFamily="34" charset="0"/>
              </a:rPr>
            </a:br>
            <a:r>
              <a:rPr lang="en-US" altLang="en-US" sz="2400">
                <a:latin typeface="Arial" panose="020B0604020202020204" pitchFamily="34" charset="0"/>
              </a:rPr>
              <a:t>This may make you feel that others won’t like you.  It can affect your ability to make and keep friends.</a:t>
            </a:r>
            <a:br>
              <a:rPr lang="en-US" altLang="en-US" sz="2400" b="1">
                <a:latin typeface="Arial" panose="020B0604020202020204" pitchFamily="34" charset="0"/>
              </a:rPr>
            </a:br>
            <a:br>
              <a:rPr lang="en-US" altLang="en-US" sz="2400" b="1">
                <a:latin typeface="Arial" panose="020B0604020202020204" pitchFamily="34" charset="0"/>
              </a:rPr>
            </a:br>
            <a:endParaRPr lang="en-US" altLang="en-US" sz="2400">
              <a:latin typeface="Arial" panose="020B0604020202020204" pitchFamily="34" charset="0"/>
            </a:endParaRPr>
          </a:p>
        </p:txBody>
      </p:sp>
      <p:sp>
        <p:nvSpPr>
          <p:cNvPr id="81923" name="Slide Number Placeholder 4">
            <a:extLst>
              <a:ext uri="{FF2B5EF4-FFF2-40B4-BE49-F238E27FC236}">
                <a16:creationId xmlns:a16="http://schemas.microsoft.com/office/drawing/2014/main" id="{BB8D61A2-2E39-B168-5CCC-549069D5C53D}"/>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34</a:t>
            </a:r>
          </a:p>
        </p:txBody>
      </p:sp>
      <p:sp>
        <p:nvSpPr>
          <p:cNvPr id="81924" name="Rectangle 4">
            <a:extLst>
              <a:ext uri="{FF2B5EF4-FFF2-40B4-BE49-F238E27FC236}">
                <a16:creationId xmlns:a16="http://schemas.microsoft.com/office/drawing/2014/main" id="{C6891440-A5BE-8E21-6335-8DA52ABB3127}"/>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pic>
        <p:nvPicPr>
          <p:cNvPr id="81925" name="Picture 5" descr="DSCN1107">
            <a:extLst>
              <a:ext uri="{FF2B5EF4-FFF2-40B4-BE49-F238E27FC236}">
                <a16:creationId xmlns:a16="http://schemas.microsoft.com/office/drawing/2014/main" id="{419E7637-495B-AA22-4F06-954DC9450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505200"/>
            <a:ext cx="3208338"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a:extLst>
              <a:ext uri="{FF2B5EF4-FFF2-40B4-BE49-F238E27FC236}">
                <a16:creationId xmlns:a16="http://schemas.microsoft.com/office/drawing/2014/main" id="{BAD73B07-DEB5-EC3E-3C93-6026B8A5757E}"/>
              </a:ext>
            </a:extLst>
          </p:cNvPr>
          <p:cNvSpPr>
            <a:spLocks noGrp="1"/>
          </p:cNvSpPr>
          <p:nvPr>
            <p:ph type="subTitle" idx="4294967295"/>
          </p:nvPr>
        </p:nvSpPr>
        <p:spPr>
          <a:xfrm>
            <a:off x="2133600" y="1905000"/>
            <a:ext cx="7924800" cy="2057400"/>
          </a:xfrm>
        </p:spPr>
        <p:txBody>
          <a:bodyPr/>
          <a:lstStyle/>
          <a:p>
            <a:pPr marL="0" indent="0">
              <a:buNone/>
            </a:pPr>
            <a:r>
              <a:rPr lang="en-US" altLang="en-US" sz="2400">
                <a:latin typeface="Arial" panose="020B0604020202020204" pitchFamily="34" charset="0"/>
              </a:rPr>
              <a:t>You can work on raising your self-esteem by understanding that you are a wonderful, unique, very special person who has a great deal of value.</a:t>
            </a:r>
          </a:p>
        </p:txBody>
      </p:sp>
      <p:sp>
        <p:nvSpPr>
          <p:cNvPr id="83971" name="Slide Number Placeholder 4">
            <a:extLst>
              <a:ext uri="{FF2B5EF4-FFF2-40B4-BE49-F238E27FC236}">
                <a16:creationId xmlns:a16="http://schemas.microsoft.com/office/drawing/2014/main" id="{44BACEA2-C194-4272-B701-4ED3A8417FA0}"/>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35</a:t>
            </a:r>
          </a:p>
        </p:txBody>
      </p:sp>
      <p:sp>
        <p:nvSpPr>
          <p:cNvPr id="83972" name="Rectangle 4">
            <a:extLst>
              <a:ext uri="{FF2B5EF4-FFF2-40B4-BE49-F238E27FC236}">
                <a16:creationId xmlns:a16="http://schemas.microsoft.com/office/drawing/2014/main" id="{8091F0A8-4649-4CD7-2BFE-5C49C48DAFC1}"/>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5">
            <a:extLst>
              <a:ext uri="{FF2B5EF4-FFF2-40B4-BE49-F238E27FC236}">
                <a16:creationId xmlns:a16="http://schemas.microsoft.com/office/drawing/2014/main" id="{B9831FFC-29BD-7BDA-4947-1AE5EF9E20B4}"/>
              </a:ext>
            </a:extLst>
          </p:cNvPr>
          <p:cNvSpPr>
            <a:spLocks noGrp="1"/>
          </p:cNvSpPr>
          <p:nvPr>
            <p:ph type="title"/>
          </p:nvPr>
        </p:nvSpPr>
        <p:spPr>
          <a:xfrm>
            <a:off x="2133600" y="304800"/>
            <a:ext cx="8229600" cy="1143000"/>
          </a:xfrm>
        </p:spPr>
        <p:txBody>
          <a:bodyPr/>
          <a:lstStyle/>
          <a:p>
            <a:pPr eaLnBrk="1" hangingPunct="1"/>
            <a:r>
              <a:rPr lang="en-US" altLang="en-US" sz="3800" b="1">
                <a:latin typeface="Arial" panose="020B0604020202020204" pitchFamily="34" charset="0"/>
                <a:cs typeface="Arial Bold" panose="020B0704020202020204" pitchFamily="34" charset="0"/>
              </a:rPr>
              <a:t>Mental Health Recovery</a:t>
            </a:r>
            <a:br>
              <a:rPr lang="en-US" altLang="en-US" sz="3800" b="1">
                <a:latin typeface="Arial" panose="020B0604020202020204" pitchFamily="34" charset="0"/>
                <a:cs typeface="Arial Bold" panose="020B0704020202020204" pitchFamily="34" charset="0"/>
              </a:rPr>
            </a:br>
            <a:endParaRPr lang="en-US" altLang="en-US" sz="3800" b="1">
              <a:latin typeface="Arial" panose="020B0604020202020204" pitchFamily="34" charset="0"/>
              <a:cs typeface="Arial Bold" panose="020B0704020202020204" pitchFamily="34" charset="0"/>
            </a:endParaRPr>
          </a:p>
        </p:txBody>
      </p:sp>
      <p:sp>
        <p:nvSpPr>
          <p:cNvPr id="22531" name="Content Placeholder 6">
            <a:extLst>
              <a:ext uri="{FF2B5EF4-FFF2-40B4-BE49-F238E27FC236}">
                <a16:creationId xmlns:a16="http://schemas.microsoft.com/office/drawing/2014/main" id="{CE5BE3C1-7912-1D5B-63CF-15A75FCF661E}"/>
              </a:ext>
            </a:extLst>
          </p:cNvPr>
          <p:cNvSpPr>
            <a:spLocks noGrp="1"/>
          </p:cNvSpPr>
          <p:nvPr>
            <p:ph idx="1"/>
          </p:nvPr>
        </p:nvSpPr>
        <p:spPr>
          <a:xfrm>
            <a:off x="1981200" y="1790700"/>
            <a:ext cx="8229600" cy="3619500"/>
          </a:xfrm>
        </p:spPr>
        <p:txBody>
          <a:bodyPr/>
          <a:lstStyle/>
          <a:p>
            <a:pPr eaLnBrk="1" hangingPunct="1">
              <a:lnSpc>
                <a:spcPct val="130000"/>
              </a:lnSpc>
              <a:buFont typeface="Wingdings" panose="05000000000000000000" pitchFamily="2" charset="2"/>
              <a:buNone/>
            </a:pPr>
            <a:r>
              <a:rPr lang="en-US" altLang="en-US" sz="2400" b="1">
                <a:latin typeface="Arial" panose="020B0604020202020204" pitchFamily="34" charset="0"/>
                <a:cs typeface="Arial" panose="020B0604020202020204" pitchFamily="34" charset="0"/>
              </a:rPr>
              <a:t>	Never</a:t>
            </a:r>
            <a:r>
              <a:rPr lang="en-US" altLang="en-US" sz="2400">
                <a:latin typeface="Arial" panose="020B0604020202020204" pitchFamily="34" charset="0"/>
                <a:cs typeface="Arial" panose="020B0604020202020204" pitchFamily="34" charset="0"/>
              </a:rPr>
              <a:t> stop taking medications without careful consideration and without getting the advice of your physician and other supporters.</a:t>
            </a:r>
            <a:br>
              <a:rPr lang="en-US" altLang="en-US" sz="2400">
                <a:latin typeface="Arial" panose="020B0604020202020204" pitchFamily="34" charset="0"/>
                <a:cs typeface="Arial" panose="020B0604020202020204" pitchFamily="34" charset="0"/>
              </a:rPr>
            </a:br>
            <a:br>
              <a:rPr lang="en-US" altLang="en-US" sz="2400" b="1">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Never</a:t>
            </a:r>
            <a:r>
              <a:rPr lang="en-US" altLang="en-US" sz="2400">
                <a:latin typeface="Arial" panose="020B0604020202020204" pitchFamily="34" charset="0"/>
                <a:cs typeface="Arial" panose="020B0604020202020204" pitchFamily="34" charset="0"/>
              </a:rPr>
              <a:t> abruptly stop taking any medication.  There are protocols which must be followed for safely stopping or changing medications.</a:t>
            </a:r>
          </a:p>
        </p:txBody>
      </p:sp>
      <p:sp>
        <p:nvSpPr>
          <p:cNvPr id="22532" name="Slide Number Placeholder 4">
            <a:extLst>
              <a:ext uri="{FF2B5EF4-FFF2-40B4-BE49-F238E27FC236}">
                <a16:creationId xmlns:a16="http://schemas.microsoft.com/office/drawing/2014/main" id="{50075134-66B5-7205-BFA3-029234D25DC0}"/>
              </a:ext>
            </a:extLst>
          </p:cNvPr>
          <p:cNvSpPr txBox="1">
            <a:spLocks noGrp="1"/>
          </p:cNvSpPr>
          <p:nvPr/>
        </p:nvSpPr>
        <p:spPr bwMode="auto">
          <a:xfrm>
            <a:off x="91440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5</a:t>
            </a:r>
          </a:p>
        </p:txBody>
      </p:sp>
      <p:sp>
        <p:nvSpPr>
          <p:cNvPr id="8" name="Octagon 7">
            <a:extLst>
              <a:ext uri="{FF2B5EF4-FFF2-40B4-BE49-F238E27FC236}">
                <a16:creationId xmlns:a16="http://schemas.microsoft.com/office/drawing/2014/main" id="{23E85795-B92E-35AD-9FE9-E9DF1F7DD561}"/>
              </a:ext>
            </a:extLst>
          </p:cNvPr>
          <p:cNvSpPr>
            <a:spLocks noChangeAspect="1"/>
          </p:cNvSpPr>
          <p:nvPr/>
        </p:nvSpPr>
        <p:spPr bwMode="auto">
          <a:xfrm>
            <a:off x="2438401" y="1706564"/>
            <a:ext cx="746125" cy="746125"/>
          </a:xfrm>
          <a:prstGeom prst="octagon">
            <a:avLst>
              <a:gd name="adj" fmla="val 29287"/>
            </a:avLst>
          </a:prstGeom>
          <a:solidFill>
            <a:srgbClr val="FF0000">
              <a:alpha val="39999"/>
            </a:srgbClr>
          </a:solidFill>
          <a:ln w="9525">
            <a:solidFill>
              <a:srgbClr val="FF000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800">
              <a:solidFill>
                <a:srgbClr val="FFFFFF"/>
              </a:solidFill>
              <a:ea typeface="ＭＳ Ｐゴシック"/>
            </a:endParaRPr>
          </a:p>
        </p:txBody>
      </p:sp>
      <p:sp>
        <p:nvSpPr>
          <p:cNvPr id="9" name="Octagon 8">
            <a:extLst>
              <a:ext uri="{FF2B5EF4-FFF2-40B4-BE49-F238E27FC236}">
                <a16:creationId xmlns:a16="http://schemas.microsoft.com/office/drawing/2014/main" id="{D99D580E-51F0-755B-558C-5A01D037029E}"/>
              </a:ext>
            </a:extLst>
          </p:cNvPr>
          <p:cNvSpPr>
            <a:spLocks noChangeAspect="1"/>
          </p:cNvSpPr>
          <p:nvPr/>
        </p:nvSpPr>
        <p:spPr bwMode="auto">
          <a:xfrm>
            <a:off x="2438401" y="3429001"/>
            <a:ext cx="746125" cy="746125"/>
          </a:xfrm>
          <a:prstGeom prst="octagon">
            <a:avLst>
              <a:gd name="adj" fmla="val 29287"/>
            </a:avLst>
          </a:prstGeom>
          <a:solidFill>
            <a:srgbClr val="FF0000">
              <a:alpha val="39999"/>
            </a:srgbClr>
          </a:solidFill>
          <a:ln w="9525">
            <a:solidFill>
              <a:srgbClr val="FF000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800">
              <a:solidFill>
                <a:srgbClr val="FFFFFF"/>
              </a:solidFill>
              <a:ea typeface="ＭＳ Ｐゴシック"/>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0F9BD540-FE43-5554-F518-DBE26C9D074A}"/>
              </a:ext>
            </a:extLst>
          </p:cNvPr>
          <p:cNvSpPr>
            <a:spLocks noGrp="1"/>
          </p:cNvSpPr>
          <p:nvPr>
            <p:ph type="title"/>
          </p:nvPr>
        </p:nvSpPr>
        <p:spPr>
          <a:xfrm>
            <a:off x="2362200" y="762000"/>
            <a:ext cx="7620000" cy="4629150"/>
          </a:xfrm>
        </p:spPr>
        <p:txBody>
          <a:bodyPr/>
          <a:lstStyle/>
          <a:p>
            <a:pPr algn="l" eaLnBrk="1" hangingPunct="1">
              <a:lnSpc>
                <a:spcPct val="130000"/>
              </a:lnSpc>
            </a:pPr>
            <a:r>
              <a:rPr lang="en-US" altLang="en-US" sz="2400">
                <a:latin typeface="Arial" panose="020B0604020202020204" pitchFamily="34" charset="0"/>
              </a:rPr>
              <a:t>You can learn more about raising your self-esteem, changing negative thoughts about yourself to positive ones and activities to help you to feel better about yourself.  </a:t>
            </a:r>
            <a:br>
              <a:rPr lang="en-US" altLang="en-US" sz="2400">
                <a:latin typeface="Arial" panose="020B0604020202020204" pitchFamily="34" charset="0"/>
              </a:rPr>
            </a:br>
            <a:br>
              <a:rPr lang="en-US" altLang="en-US" sz="2400">
                <a:latin typeface="Arial" panose="020B0604020202020204" pitchFamily="34" charset="0"/>
              </a:rPr>
            </a:br>
            <a:endParaRPr lang="en-US" altLang="en-US" sz="2400">
              <a:latin typeface="Arial" panose="020B0604020202020204" pitchFamily="34" charset="0"/>
            </a:endParaRPr>
          </a:p>
        </p:txBody>
      </p:sp>
      <p:sp>
        <p:nvSpPr>
          <p:cNvPr id="86019" name="Slide Number Placeholder 4">
            <a:extLst>
              <a:ext uri="{FF2B5EF4-FFF2-40B4-BE49-F238E27FC236}">
                <a16:creationId xmlns:a16="http://schemas.microsoft.com/office/drawing/2014/main" id="{BE19BB93-C9CB-4C3A-D3FD-9042455E41F3}"/>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36</a:t>
            </a:r>
          </a:p>
        </p:txBody>
      </p:sp>
      <p:sp>
        <p:nvSpPr>
          <p:cNvPr id="86020" name="Rectangle 4">
            <a:extLst>
              <a:ext uri="{FF2B5EF4-FFF2-40B4-BE49-F238E27FC236}">
                <a16:creationId xmlns:a16="http://schemas.microsoft.com/office/drawing/2014/main" id="{AC036027-E10B-DF7F-B4A3-D8BBE77B9526}"/>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pic>
        <p:nvPicPr>
          <p:cNvPr id="86021" name="Picture 5" descr="KIF_1171 2">
            <a:extLst>
              <a:ext uri="{FF2B5EF4-FFF2-40B4-BE49-F238E27FC236}">
                <a16:creationId xmlns:a16="http://schemas.microsoft.com/office/drawing/2014/main" id="{8F30CBAD-A7E7-0C38-1D5E-88017B92F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1" y="3200401"/>
            <a:ext cx="373856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a:extLst>
              <a:ext uri="{FF2B5EF4-FFF2-40B4-BE49-F238E27FC236}">
                <a16:creationId xmlns:a16="http://schemas.microsoft.com/office/drawing/2014/main" id="{42E2DFEE-33B4-25E7-CFD1-9B32A1D6EEE7}"/>
              </a:ext>
            </a:extLst>
          </p:cNvPr>
          <p:cNvSpPr>
            <a:spLocks noGrp="1"/>
          </p:cNvSpPr>
          <p:nvPr>
            <p:ph type="subTitle" idx="4294967295"/>
          </p:nvPr>
        </p:nvSpPr>
        <p:spPr>
          <a:xfrm>
            <a:off x="2057400" y="2209800"/>
            <a:ext cx="8153400" cy="2057400"/>
          </a:xfrm>
        </p:spPr>
        <p:txBody>
          <a:bodyPr/>
          <a:lstStyle/>
          <a:p>
            <a:pPr marL="0" indent="0">
              <a:buNone/>
            </a:pPr>
            <a:r>
              <a:rPr lang="en-US" altLang="en-US" sz="2400">
                <a:latin typeface="Arial" panose="020B0604020202020204" pitchFamily="34" charset="0"/>
              </a:rPr>
              <a:t>Self-help books, counseling, peer counseling, support groups, using a Wellness Recovery Action Plan® and taking steps toward your goals will help.</a:t>
            </a:r>
          </a:p>
        </p:txBody>
      </p:sp>
      <p:sp>
        <p:nvSpPr>
          <p:cNvPr id="88067" name="Slide Number Placeholder 4">
            <a:extLst>
              <a:ext uri="{FF2B5EF4-FFF2-40B4-BE49-F238E27FC236}">
                <a16:creationId xmlns:a16="http://schemas.microsoft.com/office/drawing/2014/main" id="{D7DD4B87-9F47-9152-A18A-48FAE17926CC}"/>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37</a:t>
            </a:r>
          </a:p>
        </p:txBody>
      </p:sp>
      <p:sp>
        <p:nvSpPr>
          <p:cNvPr id="88068" name="Rectangle 4">
            <a:extLst>
              <a:ext uri="{FF2B5EF4-FFF2-40B4-BE49-F238E27FC236}">
                <a16:creationId xmlns:a16="http://schemas.microsoft.com/office/drawing/2014/main" id="{6AF9E6E9-F9C4-F500-A56F-657656C34F6F}"/>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49458FBD-4029-575F-39D6-E82187D68E05}"/>
              </a:ext>
            </a:extLst>
          </p:cNvPr>
          <p:cNvSpPr>
            <a:spLocks noGrp="1"/>
          </p:cNvSpPr>
          <p:nvPr>
            <p:ph type="title"/>
          </p:nvPr>
        </p:nvSpPr>
        <p:spPr>
          <a:xfrm>
            <a:off x="1981200" y="1543050"/>
            <a:ext cx="8077200" cy="3829050"/>
          </a:xfrm>
        </p:spPr>
        <p:txBody>
          <a:bodyPr/>
          <a:lstStyle/>
          <a:p>
            <a:pPr algn="l" eaLnBrk="1" hangingPunct="1">
              <a:lnSpc>
                <a:spcPct val="130000"/>
              </a:lnSpc>
            </a:pPr>
            <a:r>
              <a:rPr lang="en-US" altLang="en-US" sz="2400">
                <a:latin typeface="Arial" panose="020B0604020202020204" pitchFamily="34" charset="0"/>
              </a:rPr>
              <a:t>Another reason that you may feel isolated and lonely is because others choose to stay away from you because they feel that you are unreliable and unpredictable.  </a:t>
            </a:r>
            <a:br>
              <a:rPr lang="en-US" altLang="en-US" sz="2400">
                <a:latin typeface="Arial" panose="020B0604020202020204" pitchFamily="34" charset="0"/>
              </a:rPr>
            </a:br>
            <a:br>
              <a:rPr lang="en-US" altLang="en-US" sz="2400">
                <a:latin typeface="Arial" panose="020B0604020202020204" pitchFamily="34" charset="0"/>
              </a:rPr>
            </a:br>
            <a:endParaRPr lang="en-US" altLang="en-US" sz="2400">
              <a:latin typeface="Arial" panose="020B0604020202020204" pitchFamily="34" charset="0"/>
            </a:endParaRPr>
          </a:p>
        </p:txBody>
      </p:sp>
      <p:sp>
        <p:nvSpPr>
          <p:cNvPr id="90115" name="Slide Number Placeholder 4">
            <a:extLst>
              <a:ext uri="{FF2B5EF4-FFF2-40B4-BE49-F238E27FC236}">
                <a16:creationId xmlns:a16="http://schemas.microsoft.com/office/drawing/2014/main" id="{FE32984B-D2DC-1011-1937-5B88926F4D01}"/>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38</a:t>
            </a:r>
          </a:p>
        </p:txBody>
      </p:sp>
      <p:sp>
        <p:nvSpPr>
          <p:cNvPr id="90116" name="Rectangle 4">
            <a:extLst>
              <a:ext uri="{FF2B5EF4-FFF2-40B4-BE49-F238E27FC236}">
                <a16:creationId xmlns:a16="http://schemas.microsoft.com/office/drawing/2014/main" id="{318E89C3-7C19-1A7E-CD75-70E5981B5285}"/>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a:extLst>
              <a:ext uri="{FF2B5EF4-FFF2-40B4-BE49-F238E27FC236}">
                <a16:creationId xmlns:a16="http://schemas.microsoft.com/office/drawing/2014/main" id="{29982416-6DF6-7E8B-9BCF-2735C3A11E3B}"/>
              </a:ext>
            </a:extLst>
          </p:cNvPr>
          <p:cNvSpPr>
            <a:spLocks noGrp="1"/>
          </p:cNvSpPr>
          <p:nvPr>
            <p:ph type="subTitle" idx="4294967295"/>
          </p:nvPr>
        </p:nvSpPr>
        <p:spPr>
          <a:xfrm>
            <a:off x="2286000" y="1066800"/>
            <a:ext cx="7848600" cy="1905000"/>
          </a:xfrm>
        </p:spPr>
        <p:txBody>
          <a:bodyPr/>
          <a:lstStyle/>
          <a:p>
            <a:pPr marL="0" indent="0">
              <a:lnSpc>
                <a:spcPct val="140000"/>
              </a:lnSpc>
              <a:buNone/>
            </a:pPr>
            <a:r>
              <a:rPr lang="en-US" altLang="en-US" sz="2400">
                <a:latin typeface="Arial" panose="020B0604020202020204" pitchFamily="34" charset="0"/>
              </a:rPr>
              <a:t>They are more likely to remain supportive if you are taking good care of yourself and doing those things you know you need to do to keep yourself well.</a:t>
            </a:r>
          </a:p>
        </p:txBody>
      </p:sp>
      <p:sp>
        <p:nvSpPr>
          <p:cNvPr id="92163" name="Slide Number Placeholder 4">
            <a:extLst>
              <a:ext uri="{FF2B5EF4-FFF2-40B4-BE49-F238E27FC236}">
                <a16:creationId xmlns:a16="http://schemas.microsoft.com/office/drawing/2014/main" id="{3FB74FC0-033F-7D11-55D3-E230DEB066A4}"/>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39</a:t>
            </a:r>
          </a:p>
        </p:txBody>
      </p:sp>
      <p:pic>
        <p:nvPicPr>
          <p:cNvPr id="92164" name="Picture 4" descr="DSCN2469">
            <a:extLst>
              <a:ext uri="{FF2B5EF4-FFF2-40B4-BE49-F238E27FC236}">
                <a16:creationId xmlns:a16="http://schemas.microsoft.com/office/drawing/2014/main" id="{A7A768D8-9146-D685-CD73-9842D144B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24200"/>
            <a:ext cx="320833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5">
            <a:extLst>
              <a:ext uri="{FF2B5EF4-FFF2-40B4-BE49-F238E27FC236}">
                <a16:creationId xmlns:a16="http://schemas.microsoft.com/office/drawing/2014/main" id="{3960A775-EEE2-59F7-D988-BDE374E40AEE}"/>
              </a:ext>
            </a:extLst>
          </p:cNvPr>
          <p:cNvSpPr>
            <a:spLocks noGrp="1"/>
          </p:cNvSpPr>
          <p:nvPr>
            <p:ph type="title" idx="4294967295"/>
          </p:nvPr>
        </p:nvSpPr>
        <p:spPr>
          <a:xfrm>
            <a:off x="2209800" y="1600200"/>
            <a:ext cx="7874000" cy="2590800"/>
          </a:xfrm>
        </p:spPr>
        <p:txBody>
          <a:bodyPr/>
          <a:lstStyle/>
          <a:p>
            <a:pPr algn="l" eaLnBrk="1" hangingPunct="1">
              <a:lnSpc>
                <a:spcPct val="120000"/>
              </a:lnSpc>
            </a:pPr>
            <a:r>
              <a:rPr lang="en-US" altLang="en-US" sz="2400">
                <a:latin typeface="Arial" panose="020B0604020202020204" pitchFamily="34" charset="0"/>
              </a:rPr>
              <a:t>If you sometimes behave in ways that are uncomfortable or embarrassing to others, they may choose to stay away from you, worsening your feelings of loneliness.</a:t>
            </a:r>
          </a:p>
        </p:txBody>
      </p:sp>
      <p:sp>
        <p:nvSpPr>
          <p:cNvPr id="94211" name="Slide Number Placeholder 4">
            <a:extLst>
              <a:ext uri="{FF2B5EF4-FFF2-40B4-BE49-F238E27FC236}">
                <a16:creationId xmlns:a16="http://schemas.microsoft.com/office/drawing/2014/main" id="{405B0E5B-3F71-811F-E233-52F90B807926}"/>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40</a:t>
            </a:r>
          </a:p>
        </p:txBody>
      </p:sp>
      <p:sp>
        <p:nvSpPr>
          <p:cNvPr id="94212" name="Rectangle 4">
            <a:extLst>
              <a:ext uri="{FF2B5EF4-FFF2-40B4-BE49-F238E27FC236}">
                <a16:creationId xmlns:a16="http://schemas.microsoft.com/office/drawing/2014/main" id="{0B588135-09F5-3319-5EF1-ED6DF4D704AA}"/>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34FDC8BD-7025-07D2-5614-77E8D5103B83}"/>
              </a:ext>
            </a:extLst>
          </p:cNvPr>
          <p:cNvSpPr>
            <a:spLocks noGrp="1"/>
          </p:cNvSpPr>
          <p:nvPr>
            <p:ph type="title" idx="4294967295"/>
          </p:nvPr>
        </p:nvSpPr>
        <p:spPr>
          <a:xfrm>
            <a:off x="2336800" y="1847850"/>
            <a:ext cx="7620000" cy="2571750"/>
          </a:xfrm>
        </p:spPr>
        <p:txBody>
          <a:bodyPr/>
          <a:lstStyle/>
          <a:p>
            <a:pPr algn="l" eaLnBrk="1" hangingPunct="1">
              <a:lnSpc>
                <a:spcPct val="130000"/>
              </a:lnSpc>
            </a:pPr>
            <a:r>
              <a:rPr lang="en-US" altLang="en-US" sz="2400">
                <a:latin typeface="Arial" panose="020B0604020202020204" pitchFamily="34" charset="0"/>
              </a:rPr>
              <a:t>You may want to take a risk and ask your supporters if they notice things you do that may be “turning off” possible supporters.  Then you can work on doing things differently.</a:t>
            </a:r>
            <a:endParaRPr lang="en-US" altLang="en-US" sz="2400">
              <a:solidFill>
                <a:srgbClr val="FF0000"/>
              </a:solidFill>
              <a:latin typeface="Arial" panose="020B0604020202020204" pitchFamily="34" charset="0"/>
            </a:endParaRPr>
          </a:p>
        </p:txBody>
      </p:sp>
      <p:sp>
        <p:nvSpPr>
          <p:cNvPr id="96259" name="Slide Number Placeholder 4">
            <a:extLst>
              <a:ext uri="{FF2B5EF4-FFF2-40B4-BE49-F238E27FC236}">
                <a16:creationId xmlns:a16="http://schemas.microsoft.com/office/drawing/2014/main" id="{283E1535-6CDD-527A-CC16-E98436CC3437}"/>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41</a:t>
            </a:r>
          </a:p>
        </p:txBody>
      </p:sp>
      <p:sp>
        <p:nvSpPr>
          <p:cNvPr id="96260" name="Rectangle 4">
            <a:extLst>
              <a:ext uri="{FF2B5EF4-FFF2-40B4-BE49-F238E27FC236}">
                <a16:creationId xmlns:a16="http://schemas.microsoft.com/office/drawing/2014/main" id="{9937D69D-8313-EFBE-85AE-B49C9F4EE049}"/>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90ABD340-6CB6-1A1A-683F-8D94D3812C38}"/>
              </a:ext>
            </a:extLst>
          </p:cNvPr>
          <p:cNvSpPr>
            <a:spLocks noGrp="1"/>
          </p:cNvSpPr>
          <p:nvPr>
            <p:ph type="title"/>
          </p:nvPr>
        </p:nvSpPr>
        <p:spPr>
          <a:xfrm>
            <a:off x="2336800" y="1771650"/>
            <a:ext cx="7823200" cy="3486150"/>
          </a:xfrm>
        </p:spPr>
        <p:txBody>
          <a:bodyPr/>
          <a:lstStyle/>
          <a:p>
            <a:pPr algn="l" eaLnBrk="1" hangingPunct="1">
              <a:lnSpc>
                <a:spcPct val="120000"/>
              </a:lnSpc>
            </a:pPr>
            <a:r>
              <a:rPr lang="en-US" altLang="en-US" sz="2400">
                <a:latin typeface="Arial" panose="020B0604020202020204" pitchFamily="34" charset="0"/>
              </a:rPr>
              <a:t>Counseling, peer counseling and self-help books can help you change your habits so that others will be more comfortable spending time with you.</a:t>
            </a:r>
            <a:br>
              <a:rPr lang="en-US" altLang="en-US" sz="2400">
                <a:latin typeface="Arial" panose="020B0604020202020204" pitchFamily="34" charset="0"/>
              </a:rPr>
            </a:br>
            <a:br>
              <a:rPr lang="en-US" altLang="en-US" sz="2400" b="1">
                <a:latin typeface="Arial" panose="020B0604020202020204" pitchFamily="34" charset="0"/>
              </a:rPr>
            </a:br>
            <a:endParaRPr lang="en-US" altLang="en-US" sz="2400">
              <a:latin typeface="Arial" panose="020B0604020202020204" pitchFamily="34" charset="0"/>
            </a:endParaRPr>
          </a:p>
        </p:txBody>
      </p:sp>
      <p:sp>
        <p:nvSpPr>
          <p:cNvPr id="98307" name="Slide Number Placeholder 4">
            <a:extLst>
              <a:ext uri="{FF2B5EF4-FFF2-40B4-BE49-F238E27FC236}">
                <a16:creationId xmlns:a16="http://schemas.microsoft.com/office/drawing/2014/main" id="{6BC3F4CD-7B11-423C-CFF4-55E2C0FB5BA6}"/>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42</a:t>
            </a:r>
          </a:p>
        </p:txBody>
      </p:sp>
      <p:sp>
        <p:nvSpPr>
          <p:cNvPr id="98308" name="Rectangle 4">
            <a:extLst>
              <a:ext uri="{FF2B5EF4-FFF2-40B4-BE49-F238E27FC236}">
                <a16:creationId xmlns:a16="http://schemas.microsoft.com/office/drawing/2014/main" id="{FAC02EE5-7FCE-E76D-A129-0F9137603DAB}"/>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a:extLst>
              <a:ext uri="{FF2B5EF4-FFF2-40B4-BE49-F238E27FC236}">
                <a16:creationId xmlns:a16="http://schemas.microsoft.com/office/drawing/2014/main" id="{7C453FFA-5B12-D2DE-F971-AC65F7AF9059}"/>
              </a:ext>
            </a:extLst>
          </p:cNvPr>
          <p:cNvSpPr>
            <a:spLocks noGrp="1"/>
          </p:cNvSpPr>
          <p:nvPr>
            <p:ph type="subTitle" idx="4294967295"/>
          </p:nvPr>
        </p:nvSpPr>
        <p:spPr>
          <a:xfrm>
            <a:off x="2057400" y="1295400"/>
            <a:ext cx="8077200" cy="2438400"/>
          </a:xfrm>
        </p:spPr>
        <p:txBody>
          <a:bodyPr/>
          <a:lstStyle/>
          <a:p>
            <a:pPr marL="0" indent="0">
              <a:buNone/>
            </a:pPr>
            <a:r>
              <a:rPr lang="en-US" altLang="en-US" sz="2400">
                <a:latin typeface="Arial" panose="020B0604020202020204" pitchFamily="34" charset="0"/>
              </a:rPr>
              <a:t>You may be isolated and lonely because others feel that you are too needy and dependent.  </a:t>
            </a:r>
          </a:p>
          <a:p>
            <a:pPr marL="0" indent="0">
              <a:buNone/>
            </a:pPr>
            <a:endParaRPr lang="en-US" altLang="en-US" sz="2400">
              <a:latin typeface="Arial" panose="020B0604020202020204" pitchFamily="34" charset="0"/>
            </a:endParaRPr>
          </a:p>
          <a:p>
            <a:pPr marL="0" indent="0">
              <a:buNone/>
            </a:pPr>
            <a:r>
              <a:rPr lang="en-US" altLang="en-US" sz="2400">
                <a:latin typeface="Arial" panose="020B0604020202020204" pitchFamily="34" charset="0"/>
              </a:rPr>
              <a:t>This could be “wearing them down” or making them feel overwhelmed</a:t>
            </a:r>
            <a:r>
              <a:rPr lang="en-US" altLang="en-US" sz="2400">
                <a:solidFill>
                  <a:schemeClr val="tx2"/>
                </a:solidFill>
                <a:latin typeface="Arial" panose="020B0604020202020204" pitchFamily="34" charset="0"/>
              </a:rPr>
              <a:t>.</a:t>
            </a:r>
          </a:p>
        </p:txBody>
      </p:sp>
      <p:sp>
        <p:nvSpPr>
          <p:cNvPr id="100355" name="Slide Number Placeholder 4">
            <a:extLst>
              <a:ext uri="{FF2B5EF4-FFF2-40B4-BE49-F238E27FC236}">
                <a16:creationId xmlns:a16="http://schemas.microsoft.com/office/drawing/2014/main" id="{39FD8031-B577-B72A-43FC-7D2DBA8A16AB}"/>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FC38FDD0-7D9F-737B-AD4E-7182210917D3}"/>
              </a:ext>
            </a:extLst>
          </p:cNvPr>
          <p:cNvSpPr>
            <a:spLocks noGrp="1"/>
          </p:cNvSpPr>
          <p:nvPr>
            <p:ph type="title" idx="4294967295"/>
          </p:nvPr>
        </p:nvSpPr>
        <p:spPr>
          <a:xfrm>
            <a:off x="2209800" y="1600200"/>
            <a:ext cx="7848600" cy="2781300"/>
          </a:xfrm>
        </p:spPr>
        <p:txBody>
          <a:bodyPr/>
          <a:lstStyle/>
          <a:p>
            <a:pPr algn="l" eaLnBrk="1" hangingPunct="1">
              <a:lnSpc>
                <a:spcPct val="130000"/>
              </a:lnSpc>
            </a:pPr>
            <a:r>
              <a:rPr lang="en-US" altLang="en-US" sz="2400">
                <a:latin typeface="Arial" panose="020B0604020202020204" pitchFamily="34" charset="0"/>
              </a:rPr>
              <a:t>It may be keeping them from doing the things they want to do.  They may decide to stay away from you.  It really hurts when this happens.</a:t>
            </a:r>
          </a:p>
        </p:txBody>
      </p:sp>
      <p:sp>
        <p:nvSpPr>
          <p:cNvPr id="102403" name="Slide Number Placeholder 4">
            <a:extLst>
              <a:ext uri="{FF2B5EF4-FFF2-40B4-BE49-F238E27FC236}">
                <a16:creationId xmlns:a16="http://schemas.microsoft.com/office/drawing/2014/main" id="{51B2CF55-35C9-20A7-49DA-201610273324}"/>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44</a:t>
            </a:r>
          </a:p>
        </p:txBody>
      </p:sp>
      <p:sp>
        <p:nvSpPr>
          <p:cNvPr id="102404" name="Rectangle 4">
            <a:extLst>
              <a:ext uri="{FF2B5EF4-FFF2-40B4-BE49-F238E27FC236}">
                <a16:creationId xmlns:a16="http://schemas.microsoft.com/office/drawing/2014/main" id="{A406058F-4DAB-019D-3E97-9BE312F441F5}"/>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09E2D6CA-5E62-583E-EB8C-C6706E117ECF}"/>
              </a:ext>
            </a:extLst>
          </p:cNvPr>
          <p:cNvSpPr>
            <a:spLocks noGrp="1"/>
          </p:cNvSpPr>
          <p:nvPr>
            <p:ph type="title" idx="4294967295"/>
          </p:nvPr>
        </p:nvSpPr>
        <p:spPr>
          <a:xfrm>
            <a:off x="1981200" y="914400"/>
            <a:ext cx="8229600" cy="2362200"/>
          </a:xfrm>
        </p:spPr>
        <p:txBody>
          <a:bodyPr/>
          <a:lstStyle/>
          <a:p>
            <a:pPr>
              <a:lnSpc>
                <a:spcPct val="140000"/>
              </a:lnSpc>
            </a:pPr>
            <a:r>
              <a:rPr lang="en-US" altLang="en-US" sz="2400">
                <a:latin typeface="Arial" panose="020B0604020202020204" pitchFamily="34" charset="0"/>
              </a:rPr>
              <a:t>It will help if you have several friends, rather than just one or two people you depend on.</a:t>
            </a:r>
          </a:p>
        </p:txBody>
      </p:sp>
      <p:sp>
        <p:nvSpPr>
          <p:cNvPr id="104451" name="Slide Number Placeholder 4">
            <a:extLst>
              <a:ext uri="{FF2B5EF4-FFF2-40B4-BE49-F238E27FC236}">
                <a16:creationId xmlns:a16="http://schemas.microsoft.com/office/drawing/2014/main" id="{46F34392-F88E-10CF-568B-9CB9E578925D}"/>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45</a:t>
            </a:r>
          </a:p>
        </p:txBody>
      </p:sp>
      <p:pic>
        <p:nvPicPr>
          <p:cNvPr id="104452" name="Picture 5" descr="Civil Union 2004 104_3">
            <a:extLst>
              <a:ext uri="{FF2B5EF4-FFF2-40B4-BE49-F238E27FC236}">
                <a16:creationId xmlns:a16="http://schemas.microsoft.com/office/drawing/2014/main" id="{C59BD5BF-1270-33D9-F1A3-1E0814A94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1" y="2971800"/>
            <a:ext cx="402272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B7C927F6-2314-3660-F5E9-0F49864AD4DA}"/>
              </a:ext>
            </a:extLst>
          </p:cNvPr>
          <p:cNvSpPr>
            <a:spLocks noGrp="1"/>
          </p:cNvSpPr>
          <p:nvPr>
            <p:ph type="title"/>
          </p:nvPr>
        </p:nvSpPr>
        <p:spPr>
          <a:xfrm>
            <a:off x="2133600" y="304800"/>
            <a:ext cx="8229600" cy="1143000"/>
          </a:xfrm>
        </p:spPr>
        <p:txBody>
          <a:bodyPr/>
          <a:lstStyle/>
          <a:p>
            <a:pPr eaLnBrk="1" hangingPunct="1"/>
            <a:r>
              <a:rPr lang="en-US" altLang="en-US" sz="3800" b="1">
                <a:latin typeface="Arial" panose="020B0604020202020204" pitchFamily="34" charset="0"/>
                <a:cs typeface="Arial Bold" panose="020B0704020202020204" pitchFamily="34" charset="0"/>
              </a:rPr>
              <a:t>Key Recovery Concepts </a:t>
            </a:r>
          </a:p>
        </p:txBody>
      </p:sp>
      <p:sp>
        <p:nvSpPr>
          <p:cNvPr id="24579" name="Slide Number Placeholder 4">
            <a:extLst>
              <a:ext uri="{FF2B5EF4-FFF2-40B4-BE49-F238E27FC236}">
                <a16:creationId xmlns:a16="http://schemas.microsoft.com/office/drawing/2014/main" id="{A05913A4-7A0E-255C-C3C7-97BB1398B6C9}"/>
              </a:ext>
            </a:extLst>
          </p:cNvPr>
          <p:cNvSpPr txBox="1">
            <a:spLocks noGrp="1"/>
          </p:cNvSpPr>
          <p:nvPr/>
        </p:nvSpPr>
        <p:spPr bwMode="auto">
          <a:xfrm>
            <a:off x="91440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6</a:t>
            </a:r>
          </a:p>
        </p:txBody>
      </p:sp>
      <p:pic>
        <p:nvPicPr>
          <p:cNvPr id="24580" name="Picture 4" descr="DSCN2296 2.JPG">
            <a:extLst>
              <a:ext uri="{FF2B5EF4-FFF2-40B4-BE49-F238E27FC236}">
                <a16:creationId xmlns:a16="http://schemas.microsoft.com/office/drawing/2014/main" id="{3748B215-F7B7-CA94-981F-F59455640EF4}"/>
              </a:ext>
            </a:extLst>
          </p:cNvPr>
          <p:cNvPicPr>
            <a:picLocks noChangeAspect="1"/>
          </p:cNvPicPr>
          <p:nvPr/>
        </p:nvPicPr>
        <p:blipFill>
          <a:blip r:embed="rId3">
            <a:extLst>
              <a:ext uri="{28A0092B-C50C-407E-A947-70E740481C1C}">
                <a14:useLocalDpi xmlns:a14="http://schemas.microsoft.com/office/drawing/2010/main" val="0"/>
              </a:ext>
            </a:extLst>
          </a:blip>
          <a:srcRect l="11719" r="11719"/>
          <a:stretch>
            <a:fillRect/>
          </a:stretch>
        </p:blipFill>
        <p:spPr bwMode="auto">
          <a:xfrm>
            <a:off x="2320926" y="1905001"/>
            <a:ext cx="316547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6">
            <a:extLst>
              <a:ext uri="{FF2B5EF4-FFF2-40B4-BE49-F238E27FC236}">
                <a16:creationId xmlns:a16="http://schemas.microsoft.com/office/drawing/2014/main" id="{C74BD99C-765B-8E73-3364-6F73F6E2EDCA}"/>
              </a:ext>
            </a:extLst>
          </p:cNvPr>
          <p:cNvSpPr txBox="1">
            <a:spLocks noChangeArrowheads="1"/>
          </p:cNvSpPr>
          <p:nvPr/>
        </p:nvSpPr>
        <p:spPr bwMode="auto">
          <a:xfrm>
            <a:off x="5562600" y="1981200"/>
            <a:ext cx="47244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Font typeface="Times" panose="02020603050405020304" pitchFamily="18" charset="0"/>
              <a:buChar char="•"/>
            </a:pPr>
            <a:r>
              <a:rPr lang="en-US" altLang="en-US">
                <a:solidFill>
                  <a:prstClr val="black"/>
                </a:solidFill>
                <a:ea typeface="ＭＳ Ｐゴシック"/>
              </a:rPr>
              <a:t>Hope</a:t>
            </a:r>
          </a:p>
          <a:p>
            <a:pPr eaLnBrk="1" fontAlgn="base" hangingPunct="1">
              <a:spcBef>
                <a:spcPct val="50000"/>
              </a:spcBef>
              <a:spcAft>
                <a:spcPct val="0"/>
              </a:spcAft>
              <a:buFont typeface="Times" panose="02020603050405020304" pitchFamily="18" charset="0"/>
              <a:buChar char="•"/>
            </a:pPr>
            <a:r>
              <a:rPr lang="en-US" altLang="en-US">
                <a:solidFill>
                  <a:prstClr val="black"/>
                </a:solidFill>
                <a:ea typeface="ＭＳ Ｐゴシック"/>
              </a:rPr>
              <a:t>Personal Responsibility </a:t>
            </a:r>
          </a:p>
          <a:p>
            <a:pPr eaLnBrk="1" fontAlgn="base" hangingPunct="1">
              <a:spcBef>
                <a:spcPct val="50000"/>
              </a:spcBef>
              <a:spcAft>
                <a:spcPct val="0"/>
              </a:spcAft>
              <a:buFont typeface="Times" panose="02020603050405020304" pitchFamily="18" charset="0"/>
              <a:buChar char="•"/>
            </a:pPr>
            <a:r>
              <a:rPr lang="en-US" altLang="en-US">
                <a:solidFill>
                  <a:prstClr val="black"/>
                </a:solidFill>
                <a:ea typeface="ＭＳ Ｐゴシック"/>
              </a:rPr>
              <a:t>Education</a:t>
            </a:r>
          </a:p>
          <a:p>
            <a:pPr eaLnBrk="1" fontAlgn="base" hangingPunct="1">
              <a:spcBef>
                <a:spcPct val="50000"/>
              </a:spcBef>
              <a:spcAft>
                <a:spcPct val="0"/>
              </a:spcAft>
              <a:buFont typeface="Times" panose="02020603050405020304" pitchFamily="18" charset="0"/>
              <a:buChar char="•"/>
            </a:pPr>
            <a:r>
              <a:rPr lang="en-US" altLang="en-US">
                <a:solidFill>
                  <a:prstClr val="black"/>
                </a:solidFill>
                <a:ea typeface="ＭＳ Ｐゴシック"/>
              </a:rPr>
              <a:t>Self-Advocacy</a:t>
            </a:r>
          </a:p>
          <a:p>
            <a:pPr eaLnBrk="1" fontAlgn="base" hangingPunct="1">
              <a:spcBef>
                <a:spcPct val="50000"/>
              </a:spcBef>
              <a:spcAft>
                <a:spcPct val="0"/>
              </a:spcAft>
              <a:buFont typeface="Times" panose="02020603050405020304" pitchFamily="18" charset="0"/>
              <a:buChar char="•"/>
            </a:pPr>
            <a:r>
              <a:rPr lang="en-US" altLang="en-US">
                <a:solidFill>
                  <a:prstClr val="black"/>
                </a:solidFill>
                <a:ea typeface="ＭＳ Ｐゴシック"/>
              </a:rPr>
              <a:t>Support</a:t>
            </a:r>
          </a:p>
          <a:p>
            <a:pPr eaLnBrk="1" fontAlgn="base" hangingPunct="1">
              <a:spcBef>
                <a:spcPct val="50000"/>
              </a:spcBef>
              <a:spcAft>
                <a:spcPct val="0"/>
              </a:spcAft>
            </a:pPr>
            <a:endParaRPr lang="en-US" altLang="en-US">
              <a:solidFill>
                <a:prstClr val="black"/>
              </a:solidFill>
              <a:ea typeface="ＭＳ Ｐゴシック"/>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F44B33B5-142C-9E9C-996F-C4EF0959BBCB}"/>
              </a:ext>
            </a:extLst>
          </p:cNvPr>
          <p:cNvSpPr>
            <a:spLocks noGrp="1"/>
          </p:cNvSpPr>
          <p:nvPr>
            <p:ph type="title" idx="4294967295"/>
          </p:nvPr>
        </p:nvSpPr>
        <p:spPr>
          <a:xfrm>
            <a:off x="2209800" y="1447800"/>
            <a:ext cx="7747000" cy="2571750"/>
          </a:xfrm>
        </p:spPr>
        <p:txBody>
          <a:bodyPr/>
          <a:lstStyle/>
          <a:p>
            <a:pPr algn="l" eaLnBrk="1" hangingPunct="1">
              <a:lnSpc>
                <a:spcPct val="130000"/>
              </a:lnSpc>
            </a:pPr>
            <a:r>
              <a:rPr lang="en-US" altLang="en-US" sz="2400">
                <a:latin typeface="Arial" panose="020B0604020202020204" pitchFamily="34" charset="0"/>
              </a:rPr>
              <a:t>Avoid asking too much of any one person, taking up too much of their time, calling them too often, or insisting they spend time with you. </a:t>
            </a:r>
            <a:endParaRPr lang="en-US" altLang="en-US" sz="2400">
              <a:solidFill>
                <a:srgbClr val="FF0000"/>
              </a:solidFill>
              <a:latin typeface="Arial" panose="020B0604020202020204" pitchFamily="34" charset="0"/>
            </a:endParaRPr>
          </a:p>
        </p:txBody>
      </p:sp>
      <p:sp>
        <p:nvSpPr>
          <p:cNvPr id="106499" name="Slide Number Placeholder 4">
            <a:extLst>
              <a:ext uri="{FF2B5EF4-FFF2-40B4-BE49-F238E27FC236}">
                <a16:creationId xmlns:a16="http://schemas.microsoft.com/office/drawing/2014/main" id="{90C8E647-B19E-4AFB-ADBC-1B1E62094A83}"/>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46</a:t>
            </a:r>
          </a:p>
        </p:txBody>
      </p:sp>
      <p:sp>
        <p:nvSpPr>
          <p:cNvPr id="106500" name="Rectangle 4">
            <a:extLst>
              <a:ext uri="{FF2B5EF4-FFF2-40B4-BE49-F238E27FC236}">
                <a16:creationId xmlns:a16="http://schemas.microsoft.com/office/drawing/2014/main" id="{9E225EFC-2749-C287-852F-D6FCAECA98DA}"/>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a:extLst>
              <a:ext uri="{FF2B5EF4-FFF2-40B4-BE49-F238E27FC236}">
                <a16:creationId xmlns:a16="http://schemas.microsoft.com/office/drawing/2014/main" id="{894DDEAC-433E-6EB9-9443-CB3B66C4AC04}"/>
              </a:ext>
            </a:extLst>
          </p:cNvPr>
          <p:cNvSpPr>
            <a:spLocks noGrp="1"/>
          </p:cNvSpPr>
          <p:nvPr>
            <p:ph type="subTitle" idx="4294967295"/>
          </p:nvPr>
        </p:nvSpPr>
        <p:spPr>
          <a:xfrm>
            <a:off x="2057400" y="1828800"/>
            <a:ext cx="8153400" cy="2362200"/>
          </a:xfrm>
        </p:spPr>
        <p:txBody>
          <a:bodyPr/>
          <a:lstStyle/>
          <a:p>
            <a:pPr marL="0" indent="0">
              <a:lnSpc>
                <a:spcPct val="140000"/>
              </a:lnSpc>
              <a:buNone/>
            </a:pPr>
            <a:r>
              <a:rPr lang="en-US" altLang="en-US" sz="2400">
                <a:latin typeface="Arial" panose="020B0604020202020204" pitchFamily="34" charset="0"/>
              </a:rPr>
              <a:t>Respect others’ boundaries. </a:t>
            </a:r>
          </a:p>
          <a:p>
            <a:pPr marL="0" indent="0">
              <a:lnSpc>
                <a:spcPct val="140000"/>
              </a:lnSpc>
              <a:buNone/>
            </a:pPr>
            <a:r>
              <a:rPr lang="en-US" altLang="en-US" sz="2400">
                <a:latin typeface="Arial" panose="020B0604020202020204" pitchFamily="34" charset="0"/>
              </a:rPr>
              <a:t>If you have 5 supporters, no one gets worn out.</a:t>
            </a:r>
            <a:br>
              <a:rPr lang="en-US" altLang="en-US" sz="2400">
                <a:latin typeface="Arial" panose="020B0604020202020204" pitchFamily="34" charset="0"/>
              </a:rPr>
            </a:br>
            <a:endParaRPr lang="en-US" altLang="en-US" sz="2400">
              <a:latin typeface="Arial" panose="020B0604020202020204" pitchFamily="34" charset="0"/>
            </a:endParaRPr>
          </a:p>
        </p:txBody>
      </p:sp>
      <p:sp>
        <p:nvSpPr>
          <p:cNvPr id="108547" name="Slide Number Placeholder 4">
            <a:extLst>
              <a:ext uri="{FF2B5EF4-FFF2-40B4-BE49-F238E27FC236}">
                <a16:creationId xmlns:a16="http://schemas.microsoft.com/office/drawing/2014/main" id="{F637C053-F4BA-6103-94A6-CF818C80885F}"/>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47</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a:extLst>
              <a:ext uri="{FF2B5EF4-FFF2-40B4-BE49-F238E27FC236}">
                <a16:creationId xmlns:a16="http://schemas.microsoft.com/office/drawing/2014/main" id="{BEB59761-161B-ED9D-3FCB-C428965DFE0C}"/>
              </a:ext>
            </a:extLst>
          </p:cNvPr>
          <p:cNvSpPr>
            <a:spLocks noChangeArrowheads="1"/>
          </p:cNvSpPr>
          <p:nvPr/>
        </p:nvSpPr>
        <p:spPr bwMode="auto">
          <a:xfrm>
            <a:off x="1981200" y="1828800"/>
            <a:ext cx="79248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lnSpc>
                <a:spcPct val="140000"/>
              </a:lnSpc>
              <a:spcBef>
                <a:spcPct val="0"/>
              </a:spcBef>
              <a:spcAft>
                <a:spcPct val="0"/>
              </a:spcAft>
            </a:pPr>
            <a:r>
              <a:rPr lang="en-US" altLang="en-US">
                <a:solidFill>
                  <a:prstClr val="black"/>
                </a:solidFill>
                <a:ea typeface="ＭＳ Ｐゴシック"/>
              </a:rPr>
              <a:t>Be sure you are supportive of your friends and supporters, giving them plenty of your help, time and attention.  </a:t>
            </a:r>
          </a:p>
          <a:p>
            <a:pPr eaLnBrk="1" fontAlgn="base" hangingPunct="1">
              <a:lnSpc>
                <a:spcPct val="140000"/>
              </a:lnSpc>
              <a:spcBef>
                <a:spcPct val="0"/>
              </a:spcBef>
              <a:spcAft>
                <a:spcPct val="0"/>
              </a:spcAft>
            </a:pPr>
            <a:endParaRPr lang="en-US" altLang="en-US">
              <a:solidFill>
                <a:prstClr val="black"/>
              </a:solidFill>
              <a:ea typeface="ＭＳ Ｐゴシック"/>
            </a:endParaRPr>
          </a:p>
          <a:p>
            <a:pPr eaLnBrk="1" fontAlgn="base" hangingPunct="1">
              <a:lnSpc>
                <a:spcPct val="140000"/>
              </a:lnSpc>
              <a:spcBef>
                <a:spcPct val="0"/>
              </a:spcBef>
              <a:spcAft>
                <a:spcPct val="0"/>
              </a:spcAft>
            </a:pPr>
            <a:r>
              <a:rPr lang="en-US" altLang="en-US">
                <a:solidFill>
                  <a:prstClr val="black"/>
                </a:solidFill>
                <a:ea typeface="ＭＳ Ｐゴシック"/>
              </a:rPr>
              <a:t>Be there for them as much as they are there for you.</a:t>
            </a:r>
          </a:p>
        </p:txBody>
      </p:sp>
      <p:sp>
        <p:nvSpPr>
          <p:cNvPr id="110595" name="Slide Number Placeholder 4">
            <a:extLst>
              <a:ext uri="{FF2B5EF4-FFF2-40B4-BE49-F238E27FC236}">
                <a16:creationId xmlns:a16="http://schemas.microsoft.com/office/drawing/2014/main" id="{99AACF68-2749-41F6-175D-2BF3BCBAF3F8}"/>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48</a:t>
            </a:r>
          </a:p>
        </p:txBody>
      </p:sp>
      <p:sp>
        <p:nvSpPr>
          <p:cNvPr id="110596" name="Rectangle 4">
            <a:extLst>
              <a:ext uri="{FF2B5EF4-FFF2-40B4-BE49-F238E27FC236}">
                <a16:creationId xmlns:a16="http://schemas.microsoft.com/office/drawing/2014/main" id="{9083E4B7-A4ED-56D3-0AB4-FD41DA42917A}"/>
              </a:ext>
            </a:extLst>
          </p:cNvPr>
          <p:cNvSpPr>
            <a:spLocks noChangeArrowheads="1"/>
          </p:cNvSpPr>
          <p:nvPr/>
        </p:nvSpPr>
        <p:spPr bwMode="auto">
          <a:xfrm>
            <a:off x="1930400" y="457201"/>
            <a:ext cx="8026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You May Feel Isolated &amp; Lonely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ubtitle 7">
            <a:extLst>
              <a:ext uri="{FF2B5EF4-FFF2-40B4-BE49-F238E27FC236}">
                <a16:creationId xmlns:a16="http://schemas.microsoft.com/office/drawing/2014/main" id="{B77238D9-AC87-783E-E2BE-5164E8B3988C}"/>
              </a:ext>
            </a:extLst>
          </p:cNvPr>
          <p:cNvSpPr>
            <a:spLocks noGrp="1"/>
          </p:cNvSpPr>
          <p:nvPr>
            <p:ph type="subTitle" idx="4294967295"/>
          </p:nvPr>
        </p:nvSpPr>
        <p:spPr>
          <a:xfrm>
            <a:off x="2057400" y="1600200"/>
            <a:ext cx="7772400" cy="3943350"/>
          </a:xfrm>
        </p:spPr>
        <p:txBody>
          <a:bodyPr/>
          <a:lstStyle/>
          <a:p>
            <a:pPr marL="742950" indent="-742950" eaLnBrk="1" hangingPunct="1">
              <a:lnSpc>
                <a:spcPct val="160000"/>
              </a:lnSpc>
              <a:buClr>
                <a:schemeClr val="tx2"/>
              </a:buClr>
              <a:buNone/>
            </a:pPr>
            <a:r>
              <a:rPr lang="en-US" altLang="en-US" sz="2400" b="1">
                <a:latin typeface="Arial" panose="020B0604020202020204" pitchFamily="34" charset="0"/>
              </a:rPr>
              <a:t>Become an active member of a support group.</a:t>
            </a:r>
            <a:r>
              <a:rPr lang="en-US" altLang="en-US" sz="2400">
                <a:latin typeface="Arial" panose="020B0604020202020204" pitchFamily="34" charset="0"/>
              </a:rPr>
              <a:t> </a:t>
            </a:r>
          </a:p>
          <a:p>
            <a:pPr marL="742950" indent="-742950" eaLnBrk="1" hangingPunct="1">
              <a:lnSpc>
                <a:spcPct val="160000"/>
              </a:lnSpc>
              <a:buClr>
                <a:schemeClr val="tx2"/>
              </a:buClr>
              <a:buNone/>
            </a:pPr>
            <a:r>
              <a:rPr lang="en-US" altLang="en-US" sz="2400">
                <a:latin typeface="Arial" panose="020B0604020202020204" pitchFamily="34" charset="0"/>
              </a:rPr>
              <a:t>	Support groups provide an opportunity to be with people who have similar problems – people who understand and can be mutually supportive. </a:t>
            </a:r>
          </a:p>
          <a:p>
            <a:pPr marL="742950" indent="-742950" eaLnBrk="1" hangingPunct="1">
              <a:lnSpc>
                <a:spcPct val="160000"/>
              </a:lnSpc>
              <a:buFont typeface="Wingdings" panose="05000000000000000000" pitchFamily="2" charset="2"/>
              <a:buAutoNum type="arabicPeriod"/>
            </a:pPr>
            <a:endParaRPr lang="en-US" altLang="en-US" sz="2400">
              <a:latin typeface="Arial" panose="020B0604020202020204" pitchFamily="34" charset="0"/>
            </a:endParaRPr>
          </a:p>
        </p:txBody>
      </p:sp>
      <p:sp>
        <p:nvSpPr>
          <p:cNvPr id="112643" name="Title 6">
            <a:extLst>
              <a:ext uri="{FF2B5EF4-FFF2-40B4-BE49-F238E27FC236}">
                <a16:creationId xmlns:a16="http://schemas.microsoft.com/office/drawing/2014/main" id="{E8268F51-A727-4C1F-4558-EE6E7A403237}"/>
              </a:ext>
            </a:extLst>
          </p:cNvPr>
          <p:cNvSpPr>
            <a:spLocks noGrp="1"/>
          </p:cNvSpPr>
          <p:nvPr>
            <p:ph type="ctrTitle" idx="4294967295"/>
          </p:nvPr>
        </p:nvSpPr>
        <p:spPr>
          <a:xfrm>
            <a:off x="1828800" y="228600"/>
            <a:ext cx="8178800" cy="1143000"/>
          </a:xfrm>
        </p:spPr>
        <p:txBody>
          <a:bodyPr/>
          <a:lstStyle/>
          <a:p>
            <a:pPr eaLnBrk="1" hangingPunct="1"/>
            <a:r>
              <a:rPr lang="en-US" altLang="en-US" sz="3800" b="1">
                <a:latin typeface="Arial" panose="020B0604020202020204" pitchFamily="34" charset="0"/>
              </a:rPr>
              <a:t>Five Steps in Developing a Strong Support System</a:t>
            </a:r>
          </a:p>
        </p:txBody>
      </p:sp>
      <p:sp>
        <p:nvSpPr>
          <p:cNvPr id="112644" name="Slide Number Placeholder 4">
            <a:extLst>
              <a:ext uri="{FF2B5EF4-FFF2-40B4-BE49-F238E27FC236}">
                <a16:creationId xmlns:a16="http://schemas.microsoft.com/office/drawing/2014/main" id="{1A72C58E-01CF-8CF9-D188-C76E14CB056A}"/>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49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a:extLst>
              <a:ext uri="{FF2B5EF4-FFF2-40B4-BE49-F238E27FC236}">
                <a16:creationId xmlns:a16="http://schemas.microsoft.com/office/drawing/2014/main" id="{6805CE40-889C-D196-0DCD-7FD71BCA5BD0}"/>
              </a:ext>
            </a:extLst>
          </p:cNvPr>
          <p:cNvSpPr>
            <a:spLocks noGrp="1"/>
          </p:cNvSpPr>
          <p:nvPr>
            <p:ph type="subTitle" idx="4294967295"/>
          </p:nvPr>
        </p:nvSpPr>
        <p:spPr>
          <a:xfrm>
            <a:off x="2209800" y="1447800"/>
            <a:ext cx="7848600" cy="1790700"/>
          </a:xfrm>
        </p:spPr>
        <p:txBody>
          <a:bodyPr/>
          <a:lstStyle/>
          <a:p>
            <a:pPr marL="0" indent="0">
              <a:lnSpc>
                <a:spcPct val="130000"/>
              </a:lnSpc>
              <a:buNone/>
            </a:pPr>
            <a:r>
              <a:rPr lang="en-US" altLang="en-US" sz="2400">
                <a:latin typeface="Arial" panose="020B0604020202020204" pitchFamily="34" charset="0"/>
              </a:rPr>
              <a:t>They are a wonderful place to make new and lasting friendships.  They counteract social isolation.</a:t>
            </a:r>
          </a:p>
        </p:txBody>
      </p:sp>
      <p:sp>
        <p:nvSpPr>
          <p:cNvPr id="114691" name="Slide Number Placeholder 4">
            <a:extLst>
              <a:ext uri="{FF2B5EF4-FFF2-40B4-BE49-F238E27FC236}">
                <a16:creationId xmlns:a16="http://schemas.microsoft.com/office/drawing/2014/main" id="{B75A871A-DCD1-4C11-125F-CB0C39050478}"/>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50</a:t>
            </a:r>
          </a:p>
        </p:txBody>
      </p:sp>
      <p:pic>
        <p:nvPicPr>
          <p:cNvPr id="114692" name="Picture 4" descr="iStocksupport1">
            <a:extLst>
              <a:ext uri="{FF2B5EF4-FFF2-40B4-BE49-F238E27FC236}">
                <a16:creationId xmlns:a16="http://schemas.microsoft.com/office/drawing/2014/main" id="{EAFE4FA8-A247-5DE0-BD0D-F23191488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3048001"/>
            <a:ext cx="403066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ontent Placeholder 7">
            <a:extLst>
              <a:ext uri="{FF2B5EF4-FFF2-40B4-BE49-F238E27FC236}">
                <a16:creationId xmlns:a16="http://schemas.microsoft.com/office/drawing/2014/main" id="{78A8EDDF-7EBC-95A3-8EA9-015B79EC3719}"/>
              </a:ext>
            </a:extLst>
          </p:cNvPr>
          <p:cNvSpPr>
            <a:spLocks noGrp="1"/>
          </p:cNvSpPr>
          <p:nvPr>
            <p:ph idx="1"/>
          </p:nvPr>
        </p:nvSpPr>
        <p:spPr>
          <a:xfrm>
            <a:off x="2895600" y="838200"/>
            <a:ext cx="7213600" cy="4572000"/>
          </a:xfrm>
        </p:spPr>
        <p:txBody>
          <a:bodyPr/>
          <a:lstStyle/>
          <a:p>
            <a:pPr algn="ctr" eaLnBrk="1" hangingPunct="1">
              <a:buFont typeface="Wingdings" panose="05000000000000000000" pitchFamily="2" charset="2"/>
              <a:buNone/>
            </a:pPr>
            <a:endParaRPr lang="en-US" altLang="en-US" sz="2400" b="1">
              <a:latin typeface="Arial" panose="020B0604020202020204" pitchFamily="34" charset="0"/>
            </a:endParaRPr>
          </a:p>
          <a:p>
            <a:pPr eaLnBrk="1" hangingPunct="1">
              <a:buFont typeface="Wingdings" panose="05000000000000000000" pitchFamily="2" charset="2"/>
              <a:buNone/>
            </a:pPr>
            <a:r>
              <a:rPr lang="en-US" altLang="en-US" sz="2400">
                <a:solidFill>
                  <a:schemeClr val="tx2"/>
                </a:solidFill>
                <a:latin typeface="Arial" panose="020B0604020202020204" pitchFamily="34" charset="0"/>
              </a:rPr>
              <a:t>	…</a:t>
            </a:r>
            <a:r>
              <a:rPr lang="en-US" altLang="en-US" sz="2400">
                <a:latin typeface="Arial" panose="020B0604020202020204" pitchFamily="34" charset="0"/>
              </a:rPr>
              <a:t>assure you that you can feel comfortable in the support group.</a:t>
            </a:r>
          </a:p>
          <a:p>
            <a:pPr eaLnBrk="1" hangingPunct="1">
              <a:lnSpc>
                <a:spcPct val="130000"/>
              </a:lnSpc>
              <a:buFont typeface="Wingdings" panose="05000000000000000000" pitchFamily="2" charset="2"/>
              <a:buNone/>
            </a:pPr>
            <a:endParaRPr lang="en-US" altLang="en-US" sz="2400">
              <a:latin typeface="Arial" panose="020B0604020202020204" pitchFamily="34" charset="0"/>
            </a:endParaRPr>
          </a:p>
          <a:p>
            <a:pPr eaLnBrk="1" hangingPunct="1">
              <a:lnSpc>
                <a:spcPct val="130000"/>
              </a:lnSpc>
              <a:buFont typeface="Wingdings" panose="05000000000000000000" pitchFamily="2" charset="2"/>
              <a:buNone/>
            </a:pPr>
            <a:r>
              <a:rPr lang="en-US" altLang="en-US" sz="2400">
                <a:latin typeface="Arial" panose="020B0604020202020204" pitchFamily="34" charset="0"/>
              </a:rPr>
              <a:t>The most common ones are:</a:t>
            </a:r>
          </a:p>
          <a:p>
            <a:pPr eaLnBrk="1" hangingPunct="1">
              <a:lnSpc>
                <a:spcPct val="130000"/>
              </a:lnSpc>
              <a:buFont typeface="Wingdings" panose="05000000000000000000" pitchFamily="2" charset="2"/>
              <a:buNone/>
            </a:pPr>
            <a:r>
              <a:rPr lang="en-US" altLang="en-US" sz="2400">
                <a:latin typeface="Arial" panose="020B0604020202020204" pitchFamily="34" charset="0"/>
              </a:rPr>
              <a:t>	    No criticism or judging</a:t>
            </a:r>
          </a:p>
          <a:p>
            <a:pPr lvl="1" eaLnBrk="1" hangingPunct="1">
              <a:lnSpc>
                <a:spcPct val="130000"/>
              </a:lnSpc>
              <a:buClr>
                <a:schemeClr val="tx2"/>
              </a:buClr>
              <a:buFontTx/>
              <a:buNone/>
            </a:pPr>
            <a:r>
              <a:rPr lang="en-US" altLang="en-US" sz="2400">
                <a:latin typeface="Arial" panose="020B0604020202020204" pitchFamily="34" charset="0"/>
              </a:rPr>
              <a:t>	Sharing is optional</a:t>
            </a:r>
          </a:p>
          <a:p>
            <a:pPr lvl="1" eaLnBrk="1" hangingPunct="1">
              <a:lnSpc>
                <a:spcPct val="130000"/>
              </a:lnSpc>
              <a:buClr>
                <a:schemeClr val="tx2"/>
              </a:buClr>
              <a:buFontTx/>
              <a:buNone/>
            </a:pPr>
            <a:r>
              <a:rPr lang="en-US" altLang="en-US" sz="2400">
                <a:latin typeface="Arial" panose="020B0604020202020204" pitchFamily="34" charset="0"/>
              </a:rPr>
              <a:t>	Participants choose what they will talk about</a:t>
            </a:r>
          </a:p>
          <a:p>
            <a:pPr lvl="1" eaLnBrk="1" hangingPunct="1">
              <a:lnSpc>
                <a:spcPct val="130000"/>
              </a:lnSpc>
              <a:buClr>
                <a:schemeClr val="tx2"/>
              </a:buClr>
              <a:buFontTx/>
              <a:buNone/>
            </a:pPr>
            <a:r>
              <a:rPr lang="en-US" altLang="en-US" sz="2400">
                <a:latin typeface="Arial" panose="020B0604020202020204" pitchFamily="34" charset="0"/>
              </a:rPr>
              <a:t>	Attendance is optional</a:t>
            </a:r>
          </a:p>
        </p:txBody>
      </p:sp>
      <p:sp>
        <p:nvSpPr>
          <p:cNvPr id="116739" name="Rectangle 8">
            <a:extLst>
              <a:ext uri="{FF2B5EF4-FFF2-40B4-BE49-F238E27FC236}">
                <a16:creationId xmlns:a16="http://schemas.microsoft.com/office/drawing/2014/main" id="{E01666EE-13B8-83D2-BE04-B802303618D3}"/>
              </a:ext>
            </a:extLst>
          </p:cNvPr>
          <p:cNvSpPr>
            <a:spLocks noChangeArrowheads="1"/>
          </p:cNvSpPr>
          <p:nvPr/>
        </p:nvSpPr>
        <p:spPr bwMode="auto">
          <a:xfrm>
            <a:off x="2057400" y="381001"/>
            <a:ext cx="78486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Basic Support Group Rules</a:t>
            </a:r>
          </a:p>
        </p:txBody>
      </p:sp>
      <p:sp>
        <p:nvSpPr>
          <p:cNvPr id="116740" name="Slide Number Placeholder 4">
            <a:extLst>
              <a:ext uri="{FF2B5EF4-FFF2-40B4-BE49-F238E27FC236}">
                <a16:creationId xmlns:a16="http://schemas.microsoft.com/office/drawing/2014/main" id="{5653AB30-F80E-7D37-F1BD-687EAFE9F842}"/>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51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F1D1AFC8-D161-0951-20A5-4423A75EB2D1}"/>
              </a:ext>
            </a:extLst>
          </p:cNvPr>
          <p:cNvSpPr>
            <a:spLocks noGrp="1"/>
          </p:cNvSpPr>
          <p:nvPr>
            <p:ph type="title"/>
          </p:nvPr>
        </p:nvSpPr>
        <p:spPr/>
        <p:txBody>
          <a:bodyPr/>
          <a:lstStyle/>
          <a:p>
            <a:pPr eaLnBrk="1" hangingPunct="1"/>
            <a:r>
              <a:rPr lang="en-US" altLang="en-US" sz="3200">
                <a:solidFill>
                  <a:srgbClr val="FF0000"/>
                </a:solidFill>
                <a:latin typeface="Arial" panose="020B0604020202020204" pitchFamily="34" charset="0"/>
              </a:rPr>
              <a:t>                   	</a:t>
            </a: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3200">
                <a:solidFill>
                  <a:srgbClr val="FF0000"/>
                </a:solidFill>
                <a:latin typeface="Arial" panose="020B0604020202020204" pitchFamily="34" charset="0"/>
              </a:rPr>
            </a:br>
            <a:br>
              <a:rPr lang="en-US" altLang="en-US" sz="4000">
                <a:solidFill>
                  <a:srgbClr val="FF0000"/>
                </a:solidFill>
                <a:latin typeface="Arial" panose="020B0604020202020204" pitchFamily="34" charset="0"/>
              </a:rPr>
            </a:br>
            <a:endParaRPr lang="en-US" altLang="en-US" sz="4000">
              <a:solidFill>
                <a:srgbClr val="FF0000"/>
              </a:solidFill>
              <a:latin typeface="Arial" panose="020B0604020202020204" pitchFamily="34" charset="0"/>
            </a:endParaRPr>
          </a:p>
        </p:txBody>
      </p:sp>
      <p:sp>
        <p:nvSpPr>
          <p:cNvPr id="118787" name="Content Placeholder 6">
            <a:extLst>
              <a:ext uri="{FF2B5EF4-FFF2-40B4-BE49-F238E27FC236}">
                <a16:creationId xmlns:a16="http://schemas.microsoft.com/office/drawing/2014/main" id="{EFDA0930-4B19-7D1C-6771-80BEA18BB312}"/>
              </a:ext>
            </a:extLst>
          </p:cNvPr>
          <p:cNvSpPr>
            <a:spLocks noGrp="1"/>
          </p:cNvSpPr>
          <p:nvPr>
            <p:ph idx="4294967295"/>
          </p:nvPr>
        </p:nvSpPr>
        <p:spPr>
          <a:xfrm>
            <a:off x="2438400" y="1676400"/>
            <a:ext cx="7620000" cy="2743200"/>
          </a:xfrm>
        </p:spPr>
        <p:txBody>
          <a:bodyPr/>
          <a:lstStyle/>
          <a:p>
            <a:pPr eaLnBrk="1" hangingPunct="1">
              <a:lnSpc>
                <a:spcPct val="130000"/>
              </a:lnSpc>
              <a:buClr>
                <a:schemeClr val="tx2"/>
              </a:buClr>
              <a:buFontTx/>
              <a:buNone/>
            </a:pPr>
            <a:r>
              <a:rPr lang="en-US" altLang="en-US" sz="2400">
                <a:latin typeface="Arial" panose="020B0604020202020204" pitchFamily="34" charset="0"/>
              </a:rPr>
              <a:t>Groups often develop other rules that help</a:t>
            </a:r>
          </a:p>
          <a:p>
            <a:pPr eaLnBrk="1" hangingPunct="1">
              <a:lnSpc>
                <a:spcPct val="130000"/>
              </a:lnSpc>
              <a:buClr>
                <a:schemeClr val="tx2"/>
              </a:buClr>
              <a:buFontTx/>
              <a:buNone/>
            </a:pPr>
            <a:r>
              <a:rPr lang="en-US" altLang="en-US" sz="2400">
                <a:latin typeface="Arial" panose="020B0604020202020204" pitchFamily="34" charset="0"/>
              </a:rPr>
              <a:t>people in the group feel comfortable and safe.</a:t>
            </a:r>
          </a:p>
          <a:p>
            <a:pPr eaLnBrk="1" hangingPunct="1">
              <a:lnSpc>
                <a:spcPct val="130000"/>
              </a:lnSpc>
              <a:buClr>
                <a:schemeClr val="tx2"/>
              </a:buClr>
            </a:pPr>
            <a:endParaRPr lang="en-US" altLang="en-US" sz="2400">
              <a:latin typeface="Arial" panose="020B0604020202020204" pitchFamily="34" charset="0"/>
            </a:endParaRPr>
          </a:p>
          <a:p>
            <a:pPr eaLnBrk="1" hangingPunct="1">
              <a:lnSpc>
                <a:spcPct val="130000"/>
              </a:lnSpc>
              <a:buClr>
                <a:schemeClr val="tx2"/>
              </a:buClr>
              <a:buFont typeface="Wingdings" panose="05000000000000000000" pitchFamily="2" charset="2"/>
              <a:buNone/>
            </a:pPr>
            <a:r>
              <a:rPr lang="en-US" altLang="en-US" sz="2400">
                <a:latin typeface="Arial" panose="020B0604020202020204" pitchFamily="34" charset="0"/>
              </a:rPr>
              <a:t>Everything discussed at the meetings and who</a:t>
            </a:r>
          </a:p>
          <a:p>
            <a:pPr eaLnBrk="1" hangingPunct="1">
              <a:lnSpc>
                <a:spcPct val="130000"/>
              </a:lnSpc>
              <a:buClr>
                <a:schemeClr val="tx2"/>
              </a:buClr>
              <a:buFont typeface="Wingdings" panose="05000000000000000000" pitchFamily="2" charset="2"/>
              <a:buNone/>
            </a:pPr>
            <a:r>
              <a:rPr lang="en-US" altLang="en-US" sz="2400">
                <a:latin typeface="Arial" panose="020B0604020202020204" pitchFamily="34" charset="0"/>
              </a:rPr>
              <a:t>attends these meetings is strictly confidential.</a:t>
            </a:r>
          </a:p>
          <a:p>
            <a:pPr eaLnBrk="1" hangingPunct="1">
              <a:lnSpc>
                <a:spcPct val="130000"/>
              </a:lnSpc>
              <a:buClr>
                <a:schemeClr val="tx2"/>
              </a:buClr>
            </a:pPr>
            <a:endParaRPr lang="en-US" altLang="en-US" sz="2400">
              <a:latin typeface="Arial" panose="020B0604020202020204" pitchFamily="34" charset="0"/>
            </a:endParaRPr>
          </a:p>
        </p:txBody>
      </p:sp>
      <p:sp>
        <p:nvSpPr>
          <p:cNvPr id="118788" name="Slide Number Placeholder 4">
            <a:extLst>
              <a:ext uri="{FF2B5EF4-FFF2-40B4-BE49-F238E27FC236}">
                <a16:creationId xmlns:a16="http://schemas.microsoft.com/office/drawing/2014/main" id="{6DCA98B5-6ABE-C49B-3460-E617222EC46D}"/>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52</a:t>
            </a:r>
          </a:p>
        </p:txBody>
      </p:sp>
      <p:sp>
        <p:nvSpPr>
          <p:cNvPr id="118789" name="Rectangle 8">
            <a:extLst>
              <a:ext uri="{FF2B5EF4-FFF2-40B4-BE49-F238E27FC236}">
                <a16:creationId xmlns:a16="http://schemas.microsoft.com/office/drawing/2014/main" id="{4EF3CA2D-4C16-0469-C83F-A1A190C57854}"/>
              </a:ext>
            </a:extLst>
          </p:cNvPr>
          <p:cNvSpPr>
            <a:spLocks noChangeArrowheads="1"/>
          </p:cNvSpPr>
          <p:nvPr/>
        </p:nvSpPr>
        <p:spPr bwMode="auto">
          <a:xfrm>
            <a:off x="1870076" y="487363"/>
            <a:ext cx="81121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cs typeface="Arial Bold" panose="020B0704020202020204" pitchFamily="34" charset="0"/>
              </a:rPr>
              <a:t>Basic Support Group Rules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C72BF05F-3C2B-D3C5-B1E9-5FE41CC5FC11}"/>
              </a:ext>
            </a:extLst>
          </p:cNvPr>
          <p:cNvSpPr>
            <a:spLocks noGrp="1"/>
          </p:cNvSpPr>
          <p:nvPr>
            <p:ph type="title"/>
          </p:nvPr>
        </p:nvSpPr>
        <p:spPr>
          <a:xfrm>
            <a:off x="1828800" y="1828800"/>
            <a:ext cx="7848600" cy="3543300"/>
          </a:xfrm>
        </p:spPr>
        <p:txBody>
          <a:bodyPr/>
          <a:lstStyle/>
          <a:p>
            <a:pPr marL="742950" indent="-742950" algn="l" eaLnBrk="1" hangingPunct="1">
              <a:lnSpc>
                <a:spcPct val="130000"/>
              </a:lnSpc>
            </a:pPr>
            <a:br>
              <a:rPr lang="en-US" altLang="en-US" sz="2400">
                <a:solidFill>
                  <a:schemeClr val="tx2"/>
                </a:solidFill>
                <a:latin typeface="Arial" panose="020B0604020202020204" pitchFamily="34" charset="0"/>
              </a:rPr>
            </a:br>
            <a:r>
              <a:rPr lang="en-US" altLang="en-US" sz="2400" b="1">
                <a:latin typeface="Arial" panose="020B0604020202020204" pitchFamily="34" charset="0"/>
              </a:rPr>
              <a:t>Participate in community activities, special interest groups or church groups.</a:t>
            </a:r>
            <a:br>
              <a:rPr lang="en-US" altLang="en-US" sz="2400">
                <a:latin typeface="Arial" panose="020B0604020202020204" pitchFamily="34" charset="0"/>
              </a:rPr>
            </a:br>
            <a:br>
              <a:rPr lang="en-US" altLang="en-US" sz="2400">
                <a:latin typeface="Arial" panose="020B0604020202020204" pitchFamily="34" charset="0"/>
              </a:rPr>
            </a:br>
            <a:r>
              <a:rPr lang="en-US" altLang="en-US" sz="2400">
                <a:latin typeface="Arial" panose="020B0604020202020204" pitchFamily="34" charset="0"/>
              </a:rPr>
              <a:t>The hardest part is going the first time.  Give yourself a pat on the back or some reward for getting there.</a:t>
            </a:r>
            <a:br>
              <a:rPr lang="en-US" altLang="en-US" sz="2400">
                <a:latin typeface="Arial" panose="020B0604020202020204" pitchFamily="34" charset="0"/>
              </a:rPr>
            </a:br>
            <a:br>
              <a:rPr lang="en-US" altLang="en-US" sz="2400">
                <a:latin typeface="Arial" panose="020B0604020202020204" pitchFamily="34" charset="0"/>
              </a:rPr>
            </a:br>
            <a:endParaRPr lang="en-US" altLang="en-US" sz="2400">
              <a:latin typeface="Arial" panose="020B0604020202020204" pitchFamily="34" charset="0"/>
            </a:endParaRPr>
          </a:p>
        </p:txBody>
      </p:sp>
      <p:sp>
        <p:nvSpPr>
          <p:cNvPr id="120835" name="Slide Number Placeholder 4">
            <a:extLst>
              <a:ext uri="{FF2B5EF4-FFF2-40B4-BE49-F238E27FC236}">
                <a16:creationId xmlns:a16="http://schemas.microsoft.com/office/drawing/2014/main" id="{86D8E008-B020-5BFE-AF06-E86B131754E1}"/>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53</a:t>
            </a:r>
          </a:p>
        </p:txBody>
      </p:sp>
      <p:sp>
        <p:nvSpPr>
          <p:cNvPr id="120836" name="Title 6">
            <a:extLst>
              <a:ext uri="{FF2B5EF4-FFF2-40B4-BE49-F238E27FC236}">
                <a16:creationId xmlns:a16="http://schemas.microsoft.com/office/drawing/2014/main" id="{87EC3F6B-0CD3-DBE5-08D0-5E9D5A9A0C24}"/>
              </a:ext>
            </a:extLst>
          </p:cNvPr>
          <p:cNvSpPr txBox="1">
            <a:spLocks/>
          </p:cNvSpPr>
          <p:nvPr/>
        </p:nvSpPr>
        <p:spPr bwMode="auto">
          <a:xfrm>
            <a:off x="2209800" y="228600"/>
            <a:ext cx="825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rPr>
              <a:t>Five Steps in Developing a Strong Support System</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2E652DFB-654B-8610-B601-5AFB495713F7}"/>
              </a:ext>
            </a:extLst>
          </p:cNvPr>
          <p:cNvSpPr>
            <a:spLocks noGrp="1"/>
          </p:cNvSpPr>
          <p:nvPr>
            <p:ph type="title"/>
          </p:nvPr>
        </p:nvSpPr>
        <p:spPr>
          <a:xfrm>
            <a:off x="2286000" y="1524000"/>
            <a:ext cx="8077200" cy="4514850"/>
          </a:xfrm>
        </p:spPr>
        <p:txBody>
          <a:bodyPr/>
          <a:lstStyle/>
          <a:p>
            <a:pPr algn="l" eaLnBrk="1" hangingPunct="1">
              <a:lnSpc>
                <a:spcPct val="130000"/>
              </a:lnSpc>
            </a:pPr>
            <a:r>
              <a:rPr lang="en-US" altLang="en-US" sz="2400">
                <a:latin typeface="Arial" panose="020B0604020202020204" pitchFamily="34" charset="0"/>
              </a:rPr>
              <a:t>If you see the same person several times, you might suggest an activity of interest to both of you.  </a:t>
            </a:r>
            <a:br>
              <a:rPr lang="en-US" altLang="en-US" sz="2400">
                <a:latin typeface="Arial" panose="020B0604020202020204" pitchFamily="34" charset="0"/>
              </a:rPr>
            </a:br>
            <a:br>
              <a:rPr lang="en-US" altLang="en-US" sz="2400">
                <a:latin typeface="Arial" panose="020B0604020202020204" pitchFamily="34" charset="0"/>
              </a:rPr>
            </a:br>
            <a:r>
              <a:rPr lang="en-US" altLang="en-US" sz="2400">
                <a:latin typeface="Arial" panose="020B0604020202020204" pitchFamily="34" charset="0"/>
              </a:rPr>
              <a:t>If you enjoy being with this person, and they are willing, you could get together again.  </a:t>
            </a:r>
            <a:br>
              <a:rPr lang="en-US" altLang="en-US" sz="2400">
                <a:latin typeface="Arial" panose="020B0604020202020204" pitchFamily="34" charset="0"/>
              </a:rPr>
            </a:br>
            <a:br>
              <a:rPr lang="en-US" altLang="en-US" sz="2400">
                <a:latin typeface="Arial" panose="020B0604020202020204" pitchFamily="34" charset="0"/>
              </a:rPr>
            </a:br>
            <a:r>
              <a:rPr lang="en-US" altLang="en-US" sz="2400">
                <a:latin typeface="Arial" panose="020B0604020202020204" pitchFamily="34" charset="0"/>
              </a:rPr>
              <a:t>It may become a friendship.</a:t>
            </a:r>
            <a:br>
              <a:rPr lang="en-US" altLang="en-US" sz="2400">
                <a:latin typeface="Arial" panose="020B0604020202020204" pitchFamily="34" charset="0"/>
              </a:rPr>
            </a:br>
            <a:r>
              <a:rPr lang="en-US" altLang="en-US" sz="2400">
                <a:latin typeface="Arial" panose="020B0604020202020204" pitchFamily="34" charset="0"/>
              </a:rPr>
              <a:t>	</a:t>
            </a:r>
          </a:p>
        </p:txBody>
      </p:sp>
      <p:sp>
        <p:nvSpPr>
          <p:cNvPr id="122883" name="Slide Number Placeholder 4">
            <a:extLst>
              <a:ext uri="{FF2B5EF4-FFF2-40B4-BE49-F238E27FC236}">
                <a16:creationId xmlns:a16="http://schemas.microsoft.com/office/drawing/2014/main" id="{81188F3C-A76B-7FC2-6FA6-2048ECD78A85}"/>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54</a:t>
            </a:r>
          </a:p>
        </p:txBody>
      </p:sp>
      <p:sp>
        <p:nvSpPr>
          <p:cNvPr id="122884" name="Title 6">
            <a:extLst>
              <a:ext uri="{FF2B5EF4-FFF2-40B4-BE49-F238E27FC236}">
                <a16:creationId xmlns:a16="http://schemas.microsoft.com/office/drawing/2014/main" id="{203C4858-3746-A69E-ECF2-DD263F0242AC}"/>
              </a:ext>
            </a:extLst>
          </p:cNvPr>
          <p:cNvSpPr txBox="1">
            <a:spLocks/>
          </p:cNvSpPr>
          <p:nvPr/>
        </p:nvSpPr>
        <p:spPr bwMode="auto">
          <a:xfrm>
            <a:off x="2235200" y="2286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rPr>
              <a:t>Five Steps in Developing a Strong Support System</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a:extLst>
              <a:ext uri="{FF2B5EF4-FFF2-40B4-BE49-F238E27FC236}">
                <a16:creationId xmlns:a16="http://schemas.microsoft.com/office/drawing/2014/main" id="{F3854B90-F05A-3A01-C5AA-72F31DDBB79C}"/>
              </a:ext>
            </a:extLst>
          </p:cNvPr>
          <p:cNvSpPr>
            <a:spLocks noGrp="1"/>
          </p:cNvSpPr>
          <p:nvPr>
            <p:ph type="subTitle" idx="4294967295"/>
          </p:nvPr>
        </p:nvSpPr>
        <p:spPr>
          <a:xfrm>
            <a:off x="1905000" y="914400"/>
            <a:ext cx="8305800" cy="2438400"/>
          </a:xfrm>
        </p:spPr>
        <p:txBody>
          <a:bodyPr/>
          <a:lstStyle/>
          <a:p>
            <a:pPr marL="0" indent="0">
              <a:buNone/>
            </a:pPr>
            <a:endParaRPr lang="en-US" altLang="en-US" sz="2400">
              <a:latin typeface="Arial" panose="020B0604020202020204" pitchFamily="34" charset="0"/>
            </a:endParaRPr>
          </a:p>
          <a:p>
            <a:pPr marL="0" indent="0">
              <a:buNone/>
            </a:pPr>
            <a:r>
              <a:rPr lang="en-US" altLang="en-US" sz="2400">
                <a:latin typeface="Arial" panose="020B0604020202020204" pitchFamily="34" charset="0"/>
              </a:rPr>
              <a:t>Check your newspaper and community access television and listen to the radio for announcements of activities and events which interest you.</a:t>
            </a:r>
          </a:p>
        </p:txBody>
      </p:sp>
      <p:sp>
        <p:nvSpPr>
          <p:cNvPr id="124931" name="Slide Number Placeholder 4">
            <a:extLst>
              <a:ext uri="{FF2B5EF4-FFF2-40B4-BE49-F238E27FC236}">
                <a16:creationId xmlns:a16="http://schemas.microsoft.com/office/drawing/2014/main" id="{51B8002E-3252-7CD3-FCF8-F8FCDD563F3B}"/>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55</a:t>
            </a:r>
          </a:p>
        </p:txBody>
      </p:sp>
      <p:pic>
        <p:nvPicPr>
          <p:cNvPr id="124932" name="Picture 5" descr="newspaper">
            <a:extLst>
              <a:ext uri="{FF2B5EF4-FFF2-40B4-BE49-F238E27FC236}">
                <a16:creationId xmlns:a16="http://schemas.microsoft.com/office/drawing/2014/main" id="{B374C0A9-04CD-C2A2-E188-050FF30D3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2971800"/>
            <a:ext cx="385762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6">
            <a:extLst>
              <a:ext uri="{FF2B5EF4-FFF2-40B4-BE49-F238E27FC236}">
                <a16:creationId xmlns:a16="http://schemas.microsoft.com/office/drawing/2014/main" id="{83C60868-3DA1-8A72-683D-9BA6946F4460}"/>
              </a:ext>
            </a:extLst>
          </p:cNvPr>
          <p:cNvSpPr>
            <a:spLocks noGrp="1"/>
          </p:cNvSpPr>
          <p:nvPr>
            <p:ph type="title"/>
          </p:nvPr>
        </p:nvSpPr>
        <p:spPr>
          <a:xfrm>
            <a:off x="2057400" y="381000"/>
            <a:ext cx="8229600" cy="1143000"/>
          </a:xfrm>
        </p:spPr>
        <p:txBody>
          <a:bodyPr/>
          <a:lstStyle/>
          <a:p>
            <a:pPr eaLnBrk="1" hangingPunct="1"/>
            <a:r>
              <a:rPr lang="en-US" altLang="en-US" sz="3800" b="1">
                <a:latin typeface="Arial" panose="020B0604020202020204" pitchFamily="34" charset="0"/>
                <a:cs typeface="Arial Bold" panose="020B0704020202020204" pitchFamily="34" charset="0"/>
              </a:rPr>
              <a:t>There is Much to Hope For!</a:t>
            </a:r>
          </a:p>
        </p:txBody>
      </p:sp>
      <p:sp>
        <p:nvSpPr>
          <p:cNvPr id="26627" name="Content Placeholder 7">
            <a:extLst>
              <a:ext uri="{FF2B5EF4-FFF2-40B4-BE49-F238E27FC236}">
                <a16:creationId xmlns:a16="http://schemas.microsoft.com/office/drawing/2014/main" id="{A6172BCE-FBBB-627E-3B48-A2068EE3F423}"/>
              </a:ext>
            </a:extLst>
          </p:cNvPr>
          <p:cNvSpPr>
            <a:spLocks noGrp="1"/>
          </p:cNvSpPr>
          <p:nvPr>
            <p:ph idx="1"/>
          </p:nvPr>
        </p:nvSpPr>
        <p:spPr>
          <a:xfrm>
            <a:off x="2133600" y="1752600"/>
            <a:ext cx="8229600" cy="762000"/>
          </a:xfrm>
        </p:spPr>
        <p:txBody>
          <a:bodyPr/>
          <a:lstStyle/>
          <a:p>
            <a:pPr eaLnBrk="1" hangingPunct="1">
              <a:spcAft>
                <a:spcPts val="1800"/>
              </a:spcAft>
              <a:buNone/>
            </a:pPr>
            <a:r>
              <a:rPr lang="en-US" altLang="en-US" sz="2400">
                <a:latin typeface="Arial" panose="020B0604020202020204" pitchFamily="34" charset="0"/>
                <a:cs typeface="Arial" panose="020B0604020202020204" pitchFamily="34" charset="0"/>
              </a:rPr>
              <a:t>You </a:t>
            </a:r>
            <a:r>
              <a:rPr lang="en-US" altLang="en-US" sz="2400" b="1">
                <a:latin typeface="Arial" panose="020B0604020202020204" pitchFamily="34" charset="0"/>
                <a:cs typeface="Arial" panose="020B0604020202020204" pitchFamily="34" charset="0"/>
              </a:rPr>
              <a:t>can</a:t>
            </a:r>
            <a:r>
              <a:rPr lang="en-US" altLang="en-US" sz="2400">
                <a:latin typeface="Arial" panose="020B0604020202020204" pitchFamily="34" charset="0"/>
                <a:cs typeface="Arial" panose="020B0604020202020204" pitchFamily="34" charset="0"/>
              </a:rPr>
              <a:t> get well and stay well for long periods of time!</a:t>
            </a:r>
            <a:endParaRPr lang="en-US" altLang="en-US" sz="3200">
              <a:latin typeface="Arial" panose="020B0604020202020204" pitchFamily="34" charset="0"/>
              <a:cs typeface="Arial" panose="020B0604020202020204" pitchFamily="34" charset="0"/>
            </a:endParaRPr>
          </a:p>
        </p:txBody>
      </p:sp>
      <p:sp>
        <p:nvSpPr>
          <p:cNvPr id="26628" name="Slide Number Placeholder 4">
            <a:extLst>
              <a:ext uri="{FF2B5EF4-FFF2-40B4-BE49-F238E27FC236}">
                <a16:creationId xmlns:a16="http://schemas.microsoft.com/office/drawing/2014/main" id="{499467FA-1697-9CD3-A550-563E4034755F}"/>
              </a:ext>
            </a:extLst>
          </p:cNvPr>
          <p:cNvSpPr txBox="1">
            <a:spLocks noGrp="1"/>
          </p:cNvSpPr>
          <p:nvPr/>
        </p:nvSpPr>
        <p:spPr bwMode="auto">
          <a:xfrm>
            <a:off x="91440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7</a:t>
            </a:r>
          </a:p>
        </p:txBody>
      </p:sp>
      <p:sp>
        <p:nvSpPr>
          <p:cNvPr id="26629" name="Rectangle 5">
            <a:extLst>
              <a:ext uri="{FF2B5EF4-FFF2-40B4-BE49-F238E27FC236}">
                <a16:creationId xmlns:a16="http://schemas.microsoft.com/office/drawing/2014/main" id="{23594D93-593C-7711-1699-A58A29BDA340}"/>
              </a:ext>
            </a:extLst>
          </p:cNvPr>
          <p:cNvSpPr>
            <a:spLocks noChangeArrowheads="1"/>
          </p:cNvSpPr>
          <p:nvPr/>
        </p:nvSpPr>
        <p:spPr bwMode="auto">
          <a:xfrm>
            <a:off x="6588125" y="30908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sz="1800">
              <a:solidFill>
                <a:prstClr val="black"/>
              </a:solidFill>
              <a:ea typeface="ＭＳ Ｐゴシック"/>
            </a:endParaRPr>
          </a:p>
        </p:txBody>
      </p:sp>
      <p:pic>
        <p:nvPicPr>
          <p:cNvPr id="26630" name="Picture 6" descr="KIF_1368">
            <a:extLst>
              <a:ext uri="{FF2B5EF4-FFF2-40B4-BE49-F238E27FC236}">
                <a16:creationId xmlns:a16="http://schemas.microsoft.com/office/drawing/2014/main" id="{32D2A335-6529-F803-6CB2-E23439326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124201"/>
            <a:ext cx="36195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8BC2C68D-5B45-CE41-3DF9-1532EA22788C}"/>
              </a:ext>
            </a:extLst>
          </p:cNvPr>
          <p:cNvSpPr>
            <a:spLocks noGrp="1"/>
          </p:cNvSpPr>
          <p:nvPr>
            <p:ph type="title"/>
          </p:nvPr>
        </p:nvSpPr>
        <p:spPr>
          <a:xfrm>
            <a:off x="1930400" y="1695450"/>
            <a:ext cx="8229600" cy="3943350"/>
          </a:xfrm>
        </p:spPr>
        <p:txBody>
          <a:bodyPr/>
          <a:lstStyle/>
          <a:p>
            <a:pPr marL="742950" indent="-742950" algn="l" eaLnBrk="1" hangingPunct="1">
              <a:lnSpc>
                <a:spcPct val="130000"/>
              </a:lnSpc>
              <a:buClr>
                <a:schemeClr val="tx2"/>
              </a:buClr>
            </a:pPr>
            <a:r>
              <a:rPr lang="en-US" altLang="en-US" sz="2400">
                <a:latin typeface="Arial" panose="020B0604020202020204" pitchFamily="34" charset="0"/>
              </a:rPr>
              <a:t>	</a:t>
            </a:r>
            <a:r>
              <a:rPr lang="en-US" altLang="en-US" sz="2400" b="1" i="1">
                <a:latin typeface="Arial" panose="020B0604020202020204" pitchFamily="34" charset="0"/>
              </a:rPr>
              <a:t>Volunteer!</a:t>
            </a:r>
            <a:br>
              <a:rPr lang="en-US" altLang="en-US" sz="2400" i="1">
                <a:latin typeface="Arial" panose="020B0604020202020204" pitchFamily="34" charset="0"/>
              </a:rPr>
            </a:br>
            <a:br>
              <a:rPr lang="en-US" altLang="en-US" sz="2400">
                <a:latin typeface="Arial" panose="020B0604020202020204" pitchFamily="34" charset="0"/>
              </a:rPr>
            </a:br>
            <a:r>
              <a:rPr lang="en-US" altLang="en-US" sz="2400">
                <a:latin typeface="Arial" panose="020B0604020202020204" pitchFamily="34" charset="0"/>
              </a:rPr>
              <a:t>Find a worthy organization that needs help and lend a hand.</a:t>
            </a:r>
            <a:r>
              <a:rPr lang="en-US" altLang="en-US" sz="2400">
                <a:solidFill>
                  <a:schemeClr val="tx2"/>
                </a:solidFill>
                <a:latin typeface="Arial" panose="020B0604020202020204" pitchFamily="34" charset="0"/>
              </a:rPr>
              <a:t> </a:t>
            </a:r>
            <a:r>
              <a:rPr lang="en-US" altLang="en-US" sz="2400">
                <a:latin typeface="Arial" panose="020B0604020202020204" pitchFamily="34" charset="0"/>
              </a:rPr>
              <a:t>It is an excellent way to meet new people while doing something nice for someone else—and building  your self esteem.</a:t>
            </a:r>
            <a:br>
              <a:rPr lang="en-US" altLang="en-US" sz="2400">
                <a:latin typeface="Arial" panose="020B0604020202020204" pitchFamily="34" charset="0"/>
              </a:rPr>
            </a:br>
            <a:br>
              <a:rPr lang="en-US" altLang="en-US" sz="2400">
                <a:latin typeface="Arial" panose="020B0604020202020204" pitchFamily="34" charset="0"/>
              </a:rPr>
            </a:br>
            <a:r>
              <a:rPr lang="en-US" altLang="en-US" sz="2400">
                <a:latin typeface="Arial" panose="020B0604020202020204" pitchFamily="34" charset="0"/>
              </a:rPr>
              <a:t>Many communities have an organization that coordinates volunteer opportunities.</a:t>
            </a:r>
            <a:endParaRPr lang="en-US" altLang="en-US" sz="2400">
              <a:solidFill>
                <a:schemeClr val="tx2"/>
              </a:solidFill>
              <a:latin typeface="Arial" panose="020B0604020202020204" pitchFamily="34" charset="0"/>
            </a:endParaRPr>
          </a:p>
        </p:txBody>
      </p:sp>
      <p:sp>
        <p:nvSpPr>
          <p:cNvPr id="126979" name="Slide Number Placeholder 4">
            <a:extLst>
              <a:ext uri="{FF2B5EF4-FFF2-40B4-BE49-F238E27FC236}">
                <a16:creationId xmlns:a16="http://schemas.microsoft.com/office/drawing/2014/main" id="{334EFF24-F98D-717C-8AEB-2376E56B1454}"/>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56</a:t>
            </a:r>
          </a:p>
        </p:txBody>
      </p:sp>
      <p:sp>
        <p:nvSpPr>
          <p:cNvPr id="126980" name="Title 6">
            <a:extLst>
              <a:ext uri="{FF2B5EF4-FFF2-40B4-BE49-F238E27FC236}">
                <a16:creationId xmlns:a16="http://schemas.microsoft.com/office/drawing/2014/main" id="{9081595E-FDCF-F7F5-96D2-C423003B2EB4}"/>
              </a:ext>
            </a:extLst>
          </p:cNvPr>
          <p:cNvSpPr txBox="1">
            <a:spLocks/>
          </p:cNvSpPr>
          <p:nvPr/>
        </p:nvSpPr>
        <p:spPr bwMode="auto">
          <a:xfrm>
            <a:off x="2235200" y="2286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rPr>
              <a:t>Five Steps in Developing a Strong Support System</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8">
            <a:extLst>
              <a:ext uri="{FF2B5EF4-FFF2-40B4-BE49-F238E27FC236}">
                <a16:creationId xmlns:a16="http://schemas.microsoft.com/office/drawing/2014/main" id="{0019B49A-BB10-25D3-BC1A-B3E86DBA7D6D}"/>
              </a:ext>
            </a:extLst>
          </p:cNvPr>
          <p:cNvSpPr>
            <a:spLocks noGrp="1"/>
          </p:cNvSpPr>
          <p:nvPr>
            <p:ph type="title" idx="4294967295"/>
          </p:nvPr>
        </p:nvSpPr>
        <p:spPr>
          <a:xfrm>
            <a:off x="2514600" y="1638300"/>
            <a:ext cx="7924800" cy="4000500"/>
          </a:xfrm>
        </p:spPr>
        <p:txBody>
          <a:bodyPr/>
          <a:lstStyle/>
          <a:p>
            <a:pPr algn="l" eaLnBrk="1" hangingPunct="1">
              <a:lnSpc>
                <a:spcPct val="130000"/>
              </a:lnSpc>
            </a:pPr>
            <a:r>
              <a:rPr lang="en-US" altLang="en-US" sz="2400" b="1">
                <a:latin typeface="Arial" panose="020B0604020202020204" pitchFamily="34" charset="0"/>
              </a:rPr>
              <a:t>Keep</a:t>
            </a:r>
            <a:r>
              <a:rPr lang="en-US" altLang="en-US" sz="2400">
                <a:latin typeface="Arial" panose="020B0604020202020204" pitchFamily="34" charset="0"/>
              </a:rPr>
              <a:t> </a:t>
            </a:r>
            <a:r>
              <a:rPr lang="en-US" altLang="en-US" sz="2400" b="1">
                <a:latin typeface="Arial" panose="020B0604020202020204" pitchFamily="34" charset="0"/>
              </a:rPr>
              <a:t>in touch with friends and acquaintances.	</a:t>
            </a:r>
            <a:br>
              <a:rPr lang="en-US" altLang="en-US" sz="2400" b="1">
                <a:latin typeface="Arial" panose="020B0604020202020204" pitchFamily="34" charset="0"/>
              </a:rPr>
            </a:br>
            <a:br>
              <a:rPr lang="en-US" altLang="en-US" sz="2400" b="1">
                <a:latin typeface="Arial" panose="020B0604020202020204" pitchFamily="34" charset="0"/>
              </a:rPr>
            </a:br>
            <a:r>
              <a:rPr lang="en-US" altLang="en-US" sz="2400">
                <a:latin typeface="Arial" panose="020B0604020202020204" pitchFamily="34" charset="0"/>
              </a:rPr>
              <a:t>Make regular phone calls, send e-mail, notes </a:t>
            </a:r>
            <a:br>
              <a:rPr lang="en-US" altLang="en-US" sz="2400">
                <a:latin typeface="Arial" panose="020B0604020202020204" pitchFamily="34" charset="0"/>
              </a:rPr>
            </a:br>
            <a:r>
              <a:rPr lang="en-US" altLang="en-US" sz="2400">
                <a:latin typeface="Arial" panose="020B0604020202020204" pitchFamily="34" charset="0"/>
              </a:rPr>
              <a:t>and cards. Help them out whenever you can.</a:t>
            </a:r>
            <a:br>
              <a:rPr lang="en-US" altLang="en-US" sz="2400">
                <a:latin typeface="Arial" panose="020B0604020202020204" pitchFamily="34" charset="0"/>
              </a:rPr>
            </a:br>
            <a:br>
              <a:rPr lang="en-US" altLang="en-US" sz="2400">
                <a:latin typeface="Arial" panose="020B0604020202020204" pitchFamily="34" charset="0"/>
              </a:rPr>
            </a:br>
            <a:r>
              <a:rPr lang="en-US" altLang="en-US" sz="2400">
                <a:latin typeface="Arial" panose="020B0604020202020204" pitchFamily="34" charset="0"/>
              </a:rPr>
              <a:t>Always have a time scheduled for your next </a:t>
            </a:r>
            <a:br>
              <a:rPr lang="en-US" altLang="en-US" sz="2400">
                <a:latin typeface="Arial" panose="020B0604020202020204" pitchFamily="34" charset="0"/>
              </a:rPr>
            </a:br>
            <a:r>
              <a:rPr lang="en-US" altLang="en-US" sz="2400">
                <a:latin typeface="Arial" panose="020B0604020202020204" pitchFamily="34" charset="0"/>
              </a:rPr>
              <a:t>“get together.”</a:t>
            </a:r>
            <a:endParaRPr lang="en-US" altLang="en-US" sz="2400">
              <a:solidFill>
                <a:schemeClr val="tx2"/>
              </a:solidFill>
              <a:latin typeface="Arial" panose="020B0604020202020204" pitchFamily="34" charset="0"/>
            </a:endParaRPr>
          </a:p>
        </p:txBody>
      </p:sp>
      <p:sp>
        <p:nvSpPr>
          <p:cNvPr id="129027" name="Slide Number Placeholder 4">
            <a:extLst>
              <a:ext uri="{FF2B5EF4-FFF2-40B4-BE49-F238E27FC236}">
                <a16:creationId xmlns:a16="http://schemas.microsoft.com/office/drawing/2014/main" id="{1E6C4F70-3C9A-2338-A979-3D177A339581}"/>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57</a:t>
            </a:r>
          </a:p>
        </p:txBody>
      </p:sp>
      <p:sp>
        <p:nvSpPr>
          <p:cNvPr id="129028" name="Title 6">
            <a:extLst>
              <a:ext uri="{FF2B5EF4-FFF2-40B4-BE49-F238E27FC236}">
                <a16:creationId xmlns:a16="http://schemas.microsoft.com/office/drawing/2014/main" id="{144EEE29-9C40-3ED6-3C67-A2DF709D3544}"/>
              </a:ext>
            </a:extLst>
          </p:cNvPr>
          <p:cNvSpPr txBox="1">
            <a:spLocks/>
          </p:cNvSpPr>
          <p:nvPr/>
        </p:nvSpPr>
        <p:spPr bwMode="auto">
          <a:xfrm>
            <a:off x="2235200" y="2286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rPr>
              <a:t>Five Steps in Developing a Strong Support System</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ubtitle 2">
            <a:extLst>
              <a:ext uri="{FF2B5EF4-FFF2-40B4-BE49-F238E27FC236}">
                <a16:creationId xmlns:a16="http://schemas.microsoft.com/office/drawing/2014/main" id="{477B9183-4C9A-B7EA-563A-3AEBD82F754D}"/>
              </a:ext>
            </a:extLst>
          </p:cNvPr>
          <p:cNvSpPr>
            <a:spLocks noGrp="1"/>
          </p:cNvSpPr>
          <p:nvPr>
            <p:ph type="subTitle" idx="1"/>
          </p:nvPr>
        </p:nvSpPr>
        <p:spPr>
          <a:xfrm>
            <a:off x="1930400" y="1600200"/>
            <a:ext cx="8229600" cy="4572000"/>
          </a:xfrm>
        </p:spPr>
        <p:txBody>
          <a:bodyPr/>
          <a:lstStyle/>
          <a:p>
            <a:pPr marL="742950" indent="-742950" algn="l" eaLnBrk="1" hangingPunct="1">
              <a:lnSpc>
                <a:spcPct val="130000"/>
              </a:lnSpc>
              <a:buClr>
                <a:schemeClr val="tx2"/>
              </a:buClr>
            </a:pPr>
            <a:r>
              <a:rPr lang="en-US" altLang="en-US" sz="2400">
                <a:solidFill>
                  <a:schemeClr val="tx2"/>
                </a:solidFill>
                <a:latin typeface="Arial" panose="020B0604020202020204" pitchFamily="34" charset="0"/>
              </a:rPr>
              <a:t> 	</a:t>
            </a:r>
            <a:r>
              <a:rPr lang="en-US" altLang="en-US" sz="2400" b="1">
                <a:solidFill>
                  <a:schemeClr val="tx1"/>
                </a:solidFill>
                <a:latin typeface="Arial" panose="020B0604020202020204" pitchFamily="34" charset="0"/>
              </a:rPr>
              <a:t>Make mutual support a priority!</a:t>
            </a:r>
            <a:endParaRPr lang="en-US" altLang="en-US" sz="2400">
              <a:solidFill>
                <a:schemeClr val="tx1"/>
              </a:solidFill>
              <a:latin typeface="Arial" panose="020B0604020202020204" pitchFamily="34" charset="0"/>
            </a:endParaRPr>
          </a:p>
          <a:p>
            <a:pPr marL="742950" indent="-742950" algn="l" eaLnBrk="1" hangingPunct="1">
              <a:buClr>
                <a:schemeClr val="tx2"/>
              </a:buClr>
            </a:pPr>
            <a:endParaRPr lang="en-US" altLang="en-US" sz="2400">
              <a:solidFill>
                <a:srgbClr val="FF0000"/>
              </a:solidFill>
              <a:latin typeface="Arial" panose="020B0604020202020204" pitchFamily="34" charset="0"/>
            </a:endParaRPr>
          </a:p>
          <a:p>
            <a:pPr marL="742950" indent="-742950" algn="l" eaLnBrk="1" hangingPunct="1">
              <a:lnSpc>
                <a:spcPct val="130000"/>
              </a:lnSpc>
            </a:pPr>
            <a:r>
              <a:rPr lang="en-US" altLang="en-US" sz="2400">
                <a:solidFill>
                  <a:schemeClr val="tx1"/>
                </a:solidFill>
                <a:latin typeface="Arial" panose="020B0604020202020204" pitchFamily="34" charset="0"/>
              </a:rPr>
              <a:t>	Be there for others as much as they are there for you.  </a:t>
            </a:r>
          </a:p>
          <a:p>
            <a:pPr marL="742950" indent="-742950" algn="l" eaLnBrk="1" hangingPunct="1">
              <a:lnSpc>
                <a:spcPct val="130000"/>
              </a:lnSpc>
            </a:pPr>
            <a:endParaRPr lang="en-US" altLang="en-US" sz="2400">
              <a:solidFill>
                <a:schemeClr val="tx1"/>
              </a:solidFill>
              <a:latin typeface="Arial" panose="020B0604020202020204" pitchFamily="34" charset="0"/>
            </a:endParaRPr>
          </a:p>
          <a:p>
            <a:pPr marL="742950" indent="-742950" algn="l" eaLnBrk="1" hangingPunct="1">
              <a:lnSpc>
                <a:spcPct val="130000"/>
              </a:lnSpc>
            </a:pPr>
            <a:r>
              <a:rPr lang="en-US" altLang="en-US" sz="2400">
                <a:solidFill>
                  <a:schemeClr val="tx1"/>
                </a:solidFill>
                <a:latin typeface="Arial" panose="020B0604020202020204" pitchFamily="34" charset="0"/>
              </a:rPr>
              <a:t>	If your supporters are not asking as much of you as you are asking of them, treat them to lunch or some other fun activity, or do them a needed favor.</a:t>
            </a:r>
          </a:p>
        </p:txBody>
      </p:sp>
      <p:sp>
        <p:nvSpPr>
          <p:cNvPr id="131075" name="Slide Number Placeholder 4">
            <a:extLst>
              <a:ext uri="{FF2B5EF4-FFF2-40B4-BE49-F238E27FC236}">
                <a16:creationId xmlns:a16="http://schemas.microsoft.com/office/drawing/2014/main" id="{C3598164-9A7C-EF82-B01B-4A9B34A55802}"/>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58</a:t>
            </a:r>
          </a:p>
        </p:txBody>
      </p:sp>
      <p:pic>
        <p:nvPicPr>
          <p:cNvPr id="131076" name="Picture 10" descr="Kite">
            <a:extLst>
              <a:ext uri="{FF2B5EF4-FFF2-40B4-BE49-F238E27FC236}">
                <a16:creationId xmlns:a16="http://schemas.microsoft.com/office/drawing/2014/main" id="{CC1540E1-ED88-A8E6-0480-B43CD25B4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4576" y="77789"/>
            <a:ext cx="70326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Title 6">
            <a:extLst>
              <a:ext uri="{FF2B5EF4-FFF2-40B4-BE49-F238E27FC236}">
                <a16:creationId xmlns:a16="http://schemas.microsoft.com/office/drawing/2014/main" id="{F20A28E5-9052-1253-DE18-54CF62B8F6A5}"/>
              </a:ext>
            </a:extLst>
          </p:cNvPr>
          <p:cNvSpPr txBox="1">
            <a:spLocks/>
          </p:cNvSpPr>
          <p:nvPr/>
        </p:nvSpPr>
        <p:spPr bwMode="auto">
          <a:xfrm>
            <a:off x="2235200" y="2286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rPr>
              <a:t>Five Steps in Developing a Strong Support System</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6">
            <a:extLst>
              <a:ext uri="{FF2B5EF4-FFF2-40B4-BE49-F238E27FC236}">
                <a16:creationId xmlns:a16="http://schemas.microsoft.com/office/drawing/2014/main" id="{16B57D40-7D11-A84B-EF25-672472E7882B}"/>
              </a:ext>
            </a:extLst>
          </p:cNvPr>
          <p:cNvSpPr>
            <a:spLocks noGrp="1"/>
          </p:cNvSpPr>
          <p:nvPr>
            <p:ph type="title"/>
          </p:nvPr>
        </p:nvSpPr>
        <p:spPr>
          <a:xfrm>
            <a:off x="2362200" y="1447800"/>
            <a:ext cx="7848600" cy="2686050"/>
          </a:xfrm>
        </p:spPr>
        <p:txBody>
          <a:bodyPr/>
          <a:lstStyle/>
          <a:p>
            <a:pPr algn="l" eaLnBrk="1" hangingPunct="1">
              <a:lnSpc>
                <a:spcPct val="140000"/>
              </a:lnSpc>
            </a:pPr>
            <a:r>
              <a:rPr lang="en-US" altLang="en-US" sz="2400">
                <a:latin typeface="Arial" panose="020B0604020202020204" pitchFamily="34" charset="0"/>
              </a:rPr>
              <a:t>Make a commitment to establish and keep regular contact with members of your support team, even when things are going well. </a:t>
            </a:r>
          </a:p>
        </p:txBody>
      </p:sp>
      <p:sp>
        <p:nvSpPr>
          <p:cNvPr id="133123" name="Slide Number Placeholder 4">
            <a:extLst>
              <a:ext uri="{FF2B5EF4-FFF2-40B4-BE49-F238E27FC236}">
                <a16:creationId xmlns:a16="http://schemas.microsoft.com/office/drawing/2014/main" id="{96FBA392-2B3D-CC9A-5967-2B8FEF527EE0}"/>
              </a:ext>
            </a:extLst>
          </p:cNvPr>
          <p:cNvSpPr txBox="1">
            <a:spLocks noGrp="1"/>
          </p:cNvSpPr>
          <p:nvPr/>
        </p:nvSpPr>
        <p:spPr bwMode="auto">
          <a:xfrm>
            <a:off x="92202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59</a:t>
            </a:r>
          </a:p>
        </p:txBody>
      </p:sp>
      <p:sp>
        <p:nvSpPr>
          <p:cNvPr id="133124" name="Title 6">
            <a:extLst>
              <a:ext uri="{FF2B5EF4-FFF2-40B4-BE49-F238E27FC236}">
                <a16:creationId xmlns:a16="http://schemas.microsoft.com/office/drawing/2014/main" id="{37C52B1A-6B74-52D4-AB92-F7AEBB9A077A}"/>
              </a:ext>
            </a:extLst>
          </p:cNvPr>
          <p:cNvSpPr txBox="1">
            <a:spLocks/>
          </p:cNvSpPr>
          <p:nvPr/>
        </p:nvSpPr>
        <p:spPr bwMode="auto">
          <a:xfrm>
            <a:off x="2235200" y="2286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rPr>
              <a:t>Five Steps in Developing a Strong Support System</a:t>
            </a:r>
          </a:p>
        </p:txBody>
      </p:sp>
      <p:pic>
        <p:nvPicPr>
          <p:cNvPr id="133125" name="Picture 5" descr="calling-someone-2-thumb65585">
            <a:extLst>
              <a:ext uri="{FF2B5EF4-FFF2-40B4-BE49-F238E27FC236}">
                <a16:creationId xmlns:a16="http://schemas.microsoft.com/office/drawing/2014/main" id="{617E7EF3-9374-B5ED-5A8C-ADCD40414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733800"/>
            <a:ext cx="21844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Title 3">
            <a:extLst>
              <a:ext uri="{FF2B5EF4-FFF2-40B4-BE49-F238E27FC236}">
                <a16:creationId xmlns:a16="http://schemas.microsoft.com/office/drawing/2014/main" id="{DF86A41D-8F75-C2FE-29E7-AF670C48239F}"/>
              </a:ext>
            </a:extLst>
          </p:cNvPr>
          <p:cNvSpPr>
            <a:spLocks noGrp="1"/>
          </p:cNvSpPr>
          <p:nvPr>
            <p:ph type="title"/>
          </p:nvPr>
        </p:nvSpPr>
        <p:spPr>
          <a:xfrm>
            <a:off x="2133600" y="838200"/>
            <a:ext cx="6015038" cy="1219200"/>
          </a:xfrm>
        </p:spPr>
        <p:txBody>
          <a:bodyPr/>
          <a:lstStyle/>
          <a:p>
            <a:pPr eaLnBrk="1" hangingPunct="1"/>
            <a:r>
              <a:rPr lang="en-US" altLang="en-US" b="1">
                <a:ea typeface="ＭＳ Ｐゴシック" panose="020B0600070205080204" pitchFamily="34" charset="-128"/>
              </a:rPr>
              <a:t>WRAP</a:t>
            </a:r>
            <a:r>
              <a:rPr lang="en-US" altLang="en-US" baseline="30000">
                <a:ea typeface="ＭＳ Ｐゴシック" panose="020B0600070205080204" pitchFamily="34" charset="-128"/>
              </a:rPr>
              <a:t>®</a:t>
            </a:r>
          </a:p>
        </p:txBody>
      </p:sp>
      <p:sp>
        <p:nvSpPr>
          <p:cNvPr id="460803" name="Content Placeholder 4">
            <a:extLst>
              <a:ext uri="{FF2B5EF4-FFF2-40B4-BE49-F238E27FC236}">
                <a16:creationId xmlns:a16="http://schemas.microsoft.com/office/drawing/2014/main" id="{A4293867-6ECB-3CAD-74BE-51FDA26B237D}"/>
              </a:ext>
            </a:extLst>
          </p:cNvPr>
          <p:cNvSpPr>
            <a:spLocks noGrp="1"/>
          </p:cNvSpPr>
          <p:nvPr>
            <p:ph type="body" sz="quarter" idx="13"/>
          </p:nvPr>
        </p:nvSpPr>
        <p:spPr>
          <a:xfrm>
            <a:off x="2133600" y="2133600"/>
            <a:ext cx="7010400" cy="2800350"/>
          </a:xfrm>
        </p:spPr>
        <p:txBody>
          <a:bodyPr/>
          <a:lstStyle/>
          <a:p>
            <a:pPr eaLnBrk="1" hangingPunct="1"/>
            <a:r>
              <a:rPr lang="en-US" altLang="en-US" sz="3800" b="1">
                <a:latin typeface="Arial" panose="020B0604020202020204" pitchFamily="34" charset="0"/>
                <a:ea typeface="ＭＳ Ｐゴシック" panose="020B0600070205080204" pitchFamily="34" charset="-128"/>
              </a:rPr>
              <a:t>			</a:t>
            </a:r>
            <a:r>
              <a:rPr lang="en-US" altLang="en-US" sz="4400" b="1">
                <a:latin typeface="Arial" panose="020B0604020202020204" pitchFamily="34" charset="0"/>
                <a:ea typeface="ＭＳ Ｐゴシック" panose="020B0600070205080204" pitchFamily="34" charset="-128"/>
              </a:rPr>
              <a:t>W</a:t>
            </a:r>
            <a:r>
              <a:rPr lang="en-US" altLang="en-US" sz="4400">
                <a:latin typeface="Arial" panose="020B0604020202020204" pitchFamily="34" charset="0"/>
                <a:ea typeface="ＭＳ Ｐゴシック" panose="020B0600070205080204" pitchFamily="34" charset="-128"/>
              </a:rPr>
              <a:t>ellness</a:t>
            </a:r>
          </a:p>
          <a:p>
            <a:pPr eaLnBrk="1" hangingPunct="1"/>
            <a:r>
              <a:rPr lang="en-US" altLang="en-US" sz="4400" b="1">
                <a:latin typeface="Arial" panose="020B0604020202020204" pitchFamily="34" charset="0"/>
                <a:ea typeface="ＭＳ Ｐゴシック" panose="020B0600070205080204" pitchFamily="34" charset="-128"/>
              </a:rPr>
              <a:t>			R</a:t>
            </a:r>
            <a:r>
              <a:rPr lang="en-US" altLang="en-US" sz="4400">
                <a:latin typeface="Arial" panose="020B0604020202020204" pitchFamily="34" charset="0"/>
                <a:ea typeface="ＭＳ Ｐゴシック" panose="020B0600070205080204" pitchFamily="34" charset="-128"/>
              </a:rPr>
              <a:t>ecovery </a:t>
            </a:r>
          </a:p>
          <a:p>
            <a:pPr eaLnBrk="1" hangingPunct="1"/>
            <a:r>
              <a:rPr lang="en-US" altLang="en-US" sz="4400" b="1">
                <a:latin typeface="Arial" panose="020B0604020202020204" pitchFamily="34" charset="0"/>
                <a:ea typeface="ＭＳ Ｐゴシック" panose="020B0600070205080204" pitchFamily="34" charset="-128"/>
              </a:rPr>
              <a:t>			A</a:t>
            </a:r>
            <a:r>
              <a:rPr lang="en-US" altLang="en-US" sz="4400">
                <a:latin typeface="Arial" panose="020B0604020202020204" pitchFamily="34" charset="0"/>
                <a:ea typeface="ＭＳ Ｐゴシック" panose="020B0600070205080204" pitchFamily="34" charset="-128"/>
              </a:rPr>
              <a:t>ction</a:t>
            </a:r>
            <a:r>
              <a:rPr lang="en-US" altLang="en-US" sz="4400" b="1">
                <a:latin typeface="Arial" panose="020B0604020202020204" pitchFamily="34" charset="0"/>
                <a:ea typeface="ＭＳ Ｐゴシック" panose="020B0600070205080204" pitchFamily="34" charset="-128"/>
              </a:rPr>
              <a:t> </a:t>
            </a:r>
          </a:p>
          <a:p>
            <a:pPr eaLnBrk="1" hangingPunct="1"/>
            <a:r>
              <a:rPr lang="en-US" altLang="en-US" sz="4400" b="1">
                <a:latin typeface="Arial" panose="020B0604020202020204" pitchFamily="34" charset="0"/>
                <a:ea typeface="ＭＳ Ｐゴシック" panose="020B0600070205080204" pitchFamily="34" charset="-128"/>
              </a:rPr>
              <a:t>			P</a:t>
            </a:r>
            <a:r>
              <a:rPr lang="en-US" altLang="en-US" sz="4400">
                <a:latin typeface="Arial" panose="020B0604020202020204" pitchFamily="34" charset="0"/>
                <a:ea typeface="ＭＳ Ｐゴシック" panose="020B0600070205080204" pitchFamily="34" charset="-128"/>
              </a:rPr>
              <a:t>lan</a:t>
            </a:r>
            <a:r>
              <a:rPr lang="en-US" altLang="en-US" sz="4400" baseline="30000">
                <a:latin typeface="Arial" panose="020B0604020202020204" pitchFamily="34" charset="0"/>
                <a:ea typeface="ＭＳ Ｐゴシック" panose="020B0600070205080204" pitchFamily="34" charset="-128"/>
              </a:rPr>
              <a:t>®</a:t>
            </a:r>
            <a:endParaRPr lang="en-US" altLang="en-US" sz="4400">
              <a:latin typeface="Arial" panose="020B0604020202020204" pitchFamily="34" charset="0"/>
              <a:ea typeface="ＭＳ Ｐゴシック" panose="020B0600070205080204" pitchFamily="34" charset="-128"/>
            </a:endParaRPr>
          </a:p>
        </p:txBody>
      </p:sp>
      <p:sp>
        <p:nvSpPr>
          <p:cNvPr id="460804" name="Slide Number Placeholder 4">
            <a:extLst>
              <a:ext uri="{FF2B5EF4-FFF2-40B4-BE49-F238E27FC236}">
                <a16:creationId xmlns:a16="http://schemas.microsoft.com/office/drawing/2014/main" id="{C39DEC0B-A3E3-FF68-D95D-0099B1F5613B}"/>
              </a:ext>
            </a:extLst>
          </p:cNvPr>
          <p:cNvSpPr txBox="1">
            <a:spLocks noGrp="1"/>
          </p:cNvSpPr>
          <p:nvPr/>
        </p:nvSpPr>
        <p:spPr bwMode="auto">
          <a:xfrm>
            <a:off x="9829800" y="6248400"/>
            <a:ext cx="5334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219</a:t>
            </a:r>
          </a:p>
        </p:txBody>
      </p:sp>
      <p:pic>
        <p:nvPicPr>
          <p:cNvPr id="460805" name="Picture 11" descr="Kite">
            <a:extLst>
              <a:ext uri="{FF2B5EF4-FFF2-40B4-BE49-F238E27FC236}">
                <a16:creationId xmlns:a16="http://schemas.microsoft.com/office/drawing/2014/main" id="{40BA122D-0669-3E12-AA6C-39E189DF5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457200"/>
            <a:ext cx="127317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06" name="Picture 12" descr="new mec pic">
            <a:extLst>
              <a:ext uri="{FF2B5EF4-FFF2-40B4-BE49-F238E27FC236}">
                <a16:creationId xmlns:a16="http://schemas.microsoft.com/office/drawing/2014/main" id="{371EFE4A-0B19-5CF0-0DA9-F8FFE1B1A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9988" y="77788"/>
            <a:ext cx="1827212"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07" name="Text Box 13">
            <a:extLst>
              <a:ext uri="{FF2B5EF4-FFF2-40B4-BE49-F238E27FC236}">
                <a16:creationId xmlns:a16="http://schemas.microsoft.com/office/drawing/2014/main" id="{FBE7D613-209B-55CD-868E-D46F6EDFA17F}"/>
              </a:ext>
            </a:extLst>
          </p:cNvPr>
          <p:cNvSpPr txBox="1">
            <a:spLocks noChangeArrowheads="1"/>
          </p:cNvSpPr>
          <p:nvPr/>
        </p:nvSpPr>
        <p:spPr bwMode="auto">
          <a:xfrm>
            <a:off x="8531225" y="2060575"/>
            <a:ext cx="21336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300">
                <a:solidFill>
                  <a:srgbClr val="200646"/>
                </a:solidFill>
                <a:ea typeface="ＭＳ Ｐゴシック"/>
              </a:rPr>
              <a:t>Mary Ellen Copeland, PhD</a:t>
            </a:r>
          </a:p>
          <a:p>
            <a:pPr algn="ctr" fontAlgn="base">
              <a:spcBef>
                <a:spcPct val="50000"/>
              </a:spcBef>
              <a:spcAft>
                <a:spcPct val="0"/>
              </a:spcAft>
            </a:pPr>
            <a:endParaRPr lang="en-US" altLang="en-US" sz="2300">
              <a:solidFill>
                <a:srgbClr val="200646"/>
              </a:solidFill>
              <a:ea typeface="ＭＳ Ｐゴシック"/>
            </a:endParaRPr>
          </a:p>
          <a:p>
            <a:pPr algn="ctr" fontAlgn="base">
              <a:spcBef>
                <a:spcPct val="50000"/>
              </a:spcBef>
              <a:spcAft>
                <a:spcPct val="0"/>
              </a:spcAft>
            </a:pPr>
            <a:endParaRPr lang="en-US" altLang="en-US" sz="2300">
              <a:solidFill>
                <a:srgbClr val="200646"/>
              </a:solidFill>
              <a:ea typeface="ＭＳ Ｐゴシック"/>
            </a:endParaRPr>
          </a:p>
          <a:p>
            <a:pPr algn="ctr" fontAlgn="base">
              <a:spcBef>
                <a:spcPct val="50000"/>
              </a:spcBef>
              <a:spcAft>
                <a:spcPct val="0"/>
              </a:spcAft>
            </a:pPr>
            <a:endParaRPr lang="en-US" altLang="en-US" sz="2300">
              <a:solidFill>
                <a:srgbClr val="200646"/>
              </a:solidFill>
              <a:ea typeface="ＭＳ Ｐゴシック"/>
            </a:endParaRPr>
          </a:p>
          <a:p>
            <a:pPr algn="ctr" fontAlgn="base">
              <a:spcBef>
                <a:spcPct val="50000"/>
              </a:spcBef>
              <a:spcAft>
                <a:spcPct val="0"/>
              </a:spcAft>
            </a:pPr>
            <a:endParaRPr lang="en-US" altLang="en-US" sz="2300">
              <a:solidFill>
                <a:srgbClr val="200646"/>
              </a:solidFill>
              <a:ea typeface="ＭＳ Ｐゴシック"/>
            </a:endParaRPr>
          </a:p>
          <a:p>
            <a:pPr algn="ctr" fontAlgn="base">
              <a:spcBef>
                <a:spcPct val="50000"/>
              </a:spcBef>
              <a:spcAft>
                <a:spcPct val="0"/>
              </a:spcAft>
            </a:pPr>
            <a:endParaRPr lang="en-US" altLang="en-US" sz="1300">
              <a:solidFill>
                <a:prstClr val="black"/>
              </a:solidFill>
              <a:ea typeface="ＭＳ Ｐゴシック"/>
            </a:endParaRPr>
          </a:p>
          <a:p>
            <a:pPr algn="ctr" fontAlgn="base">
              <a:spcBef>
                <a:spcPct val="50000"/>
              </a:spcBef>
              <a:spcAft>
                <a:spcPct val="0"/>
              </a:spcAft>
            </a:pPr>
            <a:endParaRPr lang="en-US" altLang="en-US" sz="800">
              <a:solidFill>
                <a:prstClr val="black"/>
              </a:solidFill>
              <a:ea typeface="ＭＳ Ｐゴシック"/>
            </a:endParaRPr>
          </a:p>
          <a:p>
            <a:pPr algn="ctr" fontAlgn="base">
              <a:spcBef>
                <a:spcPct val="50000"/>
              </a:spcBef>
              <a:spcAft>
                <a:spcPct val="0"/>
              </a:spcAft>
            </a:pPr>
            <a:endParaRPr lang="en-US" altLang="en-US" sz="800">
              <a:solidFill>
                <a:prstClr val="black"/>
              </a:solidFill>
              <a:ea typeface="ＭＳ Ｐゴシック"/>
            </a:endParaRPr>
          </a:p>
          <a:p>
            <a:pPr algn="ctr" fontAlgn="base">
              <a:spcBef>
                <a:spcPct val="50000"/>
              </a:spcBef>
              <a:spcAft>
                <a:spcPct val="0"/>
              </a:spcAft>
            </a:pPr>
            <a:endParaRPr lang="en-US" altLang="en-US" sz="800">
              <a:solidFill>
                <a:prstClr val="black"/>
              </a:solidFill>
              <a:ea typeface="ＭＳ Ｐゴシック"/>
            </a:endParaRPr>
          </a:p>
        </p:txBody>
      </p:sp>
      <p:sp>
        <p:nvSpPr>
          <p:cNvPr id="460808" name="Line 14">
            <a:extLst>
              <a:ext uri="{FF2B5EF4-FFF2-40B4-BE49-F238E27FC236}">
                <a16:creationId xmlns:a16="http://schemas.microsoft.com/office/drawing/2014/main" id="{1246B959-A23B-5450-4D27-3D9B1D372928}"/>
              </a:ext>
            </a:extLst>
          </p:cNvPr>
          <p:cNvSpPr>
            <a:spLocks noChangeShapeType="1"/>
          </p:cNvSpPr>
          <p:nvPr/>
        </p:nvSpPr>
        <p:spPr bwMode="auto">
          <a:xfrm>
            <a:off x="8526463" y="184150"/>
            <a:ext cx="38100" cy="5943600"/>
          </a:xfrm>
          <a:prstGeom prst="line">
            <a:avLst/>
          </a:prstGeom>
          <a:noFill/>
          <a:ln w="47625" cmpd="dbl">
            <a:solidFill>
              <a:srgbClr val="200646"/>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prstClr val="black"/>
              </a:solidFill>
              <a:latin typeface="Arial" panose="020B0604020202020204" pitchFamily="34" charset="0"/>
              <a:ea typeface="ＭＳ Ｐゴシック"/>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Text Placeholder 5">
            <a:extLst>
              <a:ext uri="{FF2B5EF4-FFF2-40B4-BE49-F238E27FC236}">
                <a16:creationId xmlns:a16="http://schemas.microsoft.com/office/drawing/2014/main" id="{80A71302-C38B-BF65-4889-57CB07B30B0D}"/>
              </a:ext>
            </a:extLst>
          </p:cNvPr>
          <p:cNvSpPr>
            <a:spLocks noGrp="1"/>
          </p:cNvSpPr>
          <p:nvPr>
            <p:ph type="body" sz="quarter" idx="13"/>
          </p:nvPr>
        </p:nvSpPr>
        <p:spPr>
          <a:xfrm>
            <a:off x="2590800" y="1371600"/>
            <a:ext cx="7010400" cy="3886200"/>
          </a:xfrm>
        </p:spPr>
        <p:txBody>
          <a:bodyPr/>
          <a:lstStyle/>
          <a:p>
            <a:pPr eaLnBrk="1" hangingPunct="1">
              <a:lnSpc>
                <a:spcPct val="7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Wellness Toolbox</a:t>
            </a:r>
          </a:p>
          <a:p>
            <a:pPr eaLnBrk="1" hangingPunct="1">
              <a:lnSpc>
                <a:spcPct val="7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eaLnBrk="1" hangingPunct="1">
              <a:lnSpc>
                <a:spcPct val="7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Daily Maintenance Plan</a:t>
            </a:r>
          </a:p>
          <a:p>
            <a:pPr eaLnBrk="1" hangingPunct="1">
              <a:lnSpc>
                <a:spcPct val="7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eaLnBrk="1" hangingPunct="1">
              <a:lnSpc>
                <a:spcPct val="7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Triggers and Action Plan</a:t>
            </a:r>
          </a:p>
          <a:p>
            <a:pPr eaLnBrk="1" hangingPunct="1">
              <a:lnSpc>
                <a:spcPct val="7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eaLnBrk="1" hangingPunct="1">
              <a:lnSpc>
                <a:spcPct val="7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Early Warning Signs and Action Plan</a:t>
            </a:r>
          </a:p>
          <a:p>
            <a:pPr eaLnBrk="1" hangingPunct="1">
              <a:lnSpc>
                <a:spcPct val="7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eaLnBrk="1" hangingPunct="1">
              <a:lnSpc>
                <a:spcPct val="7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When Things are Breaking Down and Action Plan</a:t>
            </a:r>
          </a:p>
          <a:p>
            <a:pPr eaLnBrk="1" hangingPunct="1">
              <a:lnSpc>
                <a:spcPct val="7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eaLnBrk="1" hangingPunct="1">
              <a:lnSpc>
                <a:spcPct val="7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Crisis Planning</a:t>
            </a:r>
          </a:p>
          <a:p>
            <a:pPr eaLnBrk="1" hangingPunct="1">
              <a:lnSpc>
                <a:spcPct val="7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eaLnBrk="1" hangingPunct="1">
              <a:lnSpc>
                <a:spcPct val="7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Post Crisis Planning</a:t>
            </a:r>
          </a:p>
        </p:txBody>
      </p:sp>
      <p:sp>
        <p:nvSpPr>
          <p:cNvPr id="462851" name="Slide Number Placeholder 4">
            <a:extLst>
              <a:ext uri="{FF2B5EF4-FFF2-40B4-BE49-F238E27FC236}">
                <a16:creationId xmlns:a16="http://schemas.microsoft.com/office/drawing/2014/main" id="{65D0AB4C-1C46-2870-70C4-E21B9E70F551}"/>
              </a:ext>
            </a:extLst>
          </p:cNvPr>
          <p:cNvSpPr txBox="1">
            <a:spLocks noGrp="1"/>
          </p:cNvSpPr>
          <p:nvPr/>
        </p:nvSpPr>
        <p:spPr bwMode="auto">
          <a:xfrm>
            <a:off x="9829800" y="6248400"/>
            <a:ext cx="5334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220</a:t>
            </a:r>
          </a:p>
        </p:txBody>
      </p:sp>
      <p:sp>
        <p:nvSpPr>
          <p:cNvPr id="462852" name="Text Box 9">
            <a:extLst>
              <a:ext uri="{FF2B5EF4-FFF2-40B4-BE49-F238E27FC236}">
                <a16:creationId xmlns:a16="http://schemas.microsoft.com/office/drawing/2014/main" id="{75C87FDC-B20E-58BB-E738-128442C1F7DA}"/>
              </a:ext>
            </a:extLst>
          </p:cNvPr>
          <p:cNvSpPr txBox="1">
            <a:spLocks noChangeArrowheads="1"/>
          </p:cNvSpPr>
          <p:nvPr/>
        </p:nvSpPr>
        <p:spPr bwMode="auto">
          <a:xfrm>
            <a:off x="1524000" y="381001"/>
            <a:ext cx="9144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3800" b="1">
                <a:solidFill>
                  <a:prstClr val="black"/>
                </a:solidFill>
                <a:ea typeface="ＭＳ Ｐゴシック"/>
              </a:rPr>
              <a:t>WRAP Includes: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Text Placeholder 7">
            <a:extLst>
              <a:ext uri="{FF2B5EF4-FFF2-40B4-BE49-F238E27FC236}">
                <a16:creationId xmlns:a16="http://schemas.microsoft.com/office/drawing/2014/main" id="{26D28778-3667-B697-5871-6EF13DEF5DCA}"/>
              </a:ext>
            </a:extLst>
          </p:cNvPr>
          <p:cNvSpPr>
            <a:spLocks noGrp="1"/>
          </p:cNvSpPr>
          <p:nvPr>
            <p:ph type="body" sz="quarter" idx="13"/>
          </p:nvPr>
        </p:nvSpPr>
        <p:spPr>
          <a:xfrm>
            <a:off x="2438400" y="1905000"/>
            <a:ext cx="7010400" cy="2952750"/>
          </a:xfrm>
        </p:spPr>
        <p:txBody>
          <a:bodyPr/>
          <a:lstStyle/>
          <a:p>
            <a:pPr eaLnBrk="1" hangingPunct="1"/>
            <a:r>
              <a:rPr lang="en-US" altLang="en-US" sz="2400">
                <a:latin typeface="Arial" panose="020B0604020202020204" pitchFamily="34" charset="0"/>
                <a:ea typeface="ＭＳ Ｐゴシック" panose="020B0600070205080204" pitchFamily="34" charset="-128"/>
              </a:rPr>
              <a:t>	Was developed by a group of people who had been dealing with difficult feelings and behaviors for many years</a:t>
            </a:r>
          </a:p>
          <a:p>
            <a:pPr eaLnBrk="1" hangingPunct="1"/>
            <a:endParaRPr lang="en-US" altLang="en-US" sz="2400">
              <a:latin typeface="Arial" panose="020B0604020202020204" pitchFamily="34" charset="0"/>
              <a:ea typeface="ＭＳ Ｐゴシック" panose="020B0600070205080204" pitchFamily="34" charset="-128"/>
            </a:endParaRPr>
          </a:p>
          <a:p>
            <a:pPr eaLnBrk="1" hangingPunct="1"/>
            <a:r>
              <a:rPr lang="en-US" altLang="en-US" sz="2400">
                <a:latin typeface="Arial" panose="020B0604020202020204" pitchFamily="34" charset="0"/>
                <a:ea typeface="ＭＳ Ｐゴシック" panose="020B0600070205080204" pitchFamily="34" charset="-128"/>
              </a:rPr>
              <a:t>	People working to feel better and get on with their lives</a:t>
            </a:r>
          </a:p>
        </p:txBody>
      </p:sp>
      <p:sp>
        <p:nvSpPr>
          <p:cNvPr id="464899" name="Slide Number Placeholder 4">
            <a:extLst>
              <a:ext uri="{FF2B5EF4-FFF2-40B4-BE49-F238E27FC236}">
                <a16:creationId xmlns:a16="http://schemas.microsoft.com/office/drawing/2014/main" id="{9D7CC0EB-97DF-F96A-7C8A-D03B141E1FB5}"/>
              </a:ext>
            </a:extLst>
          </p:cNvPr>
          <p:cNvSpPr txBox="1">
            <a:spLocks noGrp="1"/>
          </p:cNvSpPr>
          <p:nvPr/>
        </p:nvSpPr>
        <p:spPr bwMode="auto">
          <a:xfrm>
            <a:off x="91440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221</a:t>
            </a:r>
          </a:p>
        </p:txBody>
      </p:sp>
      <p:sp>
        <p:nvSpPr>
          <p:cNvPr id="464900" name="Text Box 9">
            <a:extLst>
              <a:ext uri="{FF2B5EF4-FFF2-40B4-BE49-F238E27FC236}">
                <a16:creationId xmlns:a16="http://schemas.microsoft.com/office/drawing/2014/main" id="{2950D9D4-F57F-42BB-0EEF-964F0D013F0B}"/>
              </a:ext>
            </a:extLst>
          </p:cNvPr>
          <p:cNvSpPr txBox="1">
            <a:spLocks noChangeArrowheads="1"/>
          </p:cNvSpPr>
          <p:nvPr/>
        </p:nvSpPr>
        <p:spPr bwMode="auto">
          <a:xfrm>
            <a:off x="1828800" y="228601"/>
            <a:ext cx="82296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3800" b="1">
                <a:solidFill>
                  <a:prstClr val="black"/>
                </a:solidFill>
                <a:ea typeface="ＭＳ Ｐゴシック"/>
              </a:rPr>
              <a:t>Wellness Recovery Action Plan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Text Placeholder 5">
            <a:extLst>
              <a:ext uri="{FF2B5EF4-FFF2-40B4-BE49-F238E27FC236}">
                <a16:creationId xmlns:a16="http://schemas.microsoft.com/office/drawing/2014/main" id="{649B29C2-C77A-5F16-BC21-6D2BCDAE4BEC}"/>
              </a:ext>
            </a:extLst>
          </p:cNvPr>
          <p:cNvSpPr>
            <a:spLocks noGrp="1"/>
          </p:cNvSpPr>
          <p:nvPr>
            <p:ph type="body" sz="quarter" idx="13"/>
          </p:nvPr>
        </p:nvSpPr>
        <p:spPr>
          <a:xfrm>
            <a:off x="2514600" y="1905000"/>
            <a:ext cx="7010400" cy="3143250"/>
          </a:xfrm>
        </p:spPr>
        <p:txBody>
          <a:bodyPr/>
          <a:lstStyle/>
          <a:p>
            <a:pPr marL="514350" indent="-514350" eaLnBrk="1" hangingPunct="1">
              <a:buClr>
                <a:schemeClr val="tx1"/>
              </a:buClr>
              <a:buFont typeface="Calibri" panose="020F0502020204030204" pitchFamily="34" charset="0"/>
              <a:buAutoNum type="arabicPeriod"/>
            </a:pPr>
            <a:r>
              <a:rPr lang="en-US" altLang="en-US" sz="2400">
                <a:latin typeface="Arial" panose="020B0604020202020204" pitchFamily="34" charset="0"/>
                <a:ea typeface="ＭＳ Ｐゴシック" panose="020B0600070205080204" pitchFamily="34" charset="-128"/>
              </a:rPr>
              <a:t>Help you stay as well as possible</a:t>
            </a:r>
          </a:p>
          <a:p>
            <a:pPr marL="514350" indent="-514350" eaLnBrk="1" hangingPunct="1">
              <a:buClr>
                <a:schemeClr val="tx1"/>
              </a:buClr>
            </a:pPr>
            <a:endParaRPr lang="en-US" altLang="en-US" sz="2400">
              <a:latin typeface="Arial" panose="020B0604020202020204" pitchFamily="34" charset="0"/>
              <a:ea typeface="ＭＳ Ｐゴシック" panose="020B0600070205080204" pitchFamily="34" charset="-128"/>
            </a:endParaRPr>
          </a:p>
          <a:p>
            <a:pPr marL="514350" indent="-514350" eaLnBrk="1" hangingPunct="1">
              <a:buClr>
                <a:schemeClr val="tx1"/>
              </a:buClr>
              <a:buFont typeface="Calibri" panose="020F0502020204030204" pitchFamily="34" charset="0"/>
              <a:buAutoNum type="arabicPeriod" startAt="2"/>
            </a:pPr>
            <a:r>
              <a:rPr lang="en-US" altLang="en-US" sz="2400">
                <a:latin typeface="Arial" panose="020B0604020202020204" pitchFamily="34" charset="0"/>
                <a:ea typeface="ＭＳ Ｐゴシック" panose="020B0600070205080204" pitchFamily="34" charset="-128"/>
              </a:rPr>
              <a:t>Help you keep track of difficult feelings and behaviors, and develop action plans to help you feel better</a:t>
            </a:r>
          </a:p>
        </p:txBody>
      </p:sp>
      <p:sp>
        <p:nvSpPr>
          <p:cNvPr id="466947" name="Slide Number Placeholder 4">
            <a:extLst>
              <a:ext uri="{FF2B5EF4-FFF2-40B4-BE49-F238E27FC236}">
                <a16:creationId xmlns:a16="http://schemas.microsoft.com/office/drawing/2014/main" id="{47FB1042-9384-599C-A1DD-F0C242AD555A}"/>
              </a:ext>
            </a:extLst>
          </p:cNvPr>
          <p:cNvSpPr txBox="1">
            <a:spLocks noGrp="1"/>
          </p:cNvSpPr>
          <p:nvPr/>
        </p:nvSpPr>
        <p:spPr bwMode="auto">
          <a:xfrm>
            <a:off x="91440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ea typeface="ＭＳ Ｐゴシック"/>
              </a:rPr>
              <a:t>222</a:t>
            </a:r>
          </a:p>
        </p:txBody>
      </p:sp>
      <p:sp>
        <p:nvSpPr>
          <p:cNvPr id="466948" name="Text Box 9">
            <a:extLst>
              <a:ext uri="{FF2B5EF4-FFF2-40B4-BE49-F238E27FC236}">
                <a16:creationId xmlns:a16="http://schemas.microsoft.com/office/drawing/2014/main" id="{150E9ACA-2B2C-A22C-4FF0-979894844F3B}"/>
              </a:ext>
            </a:extLst>
          </p:cNvPr>
          <p:cNvSpPr txBox="1">
            <a:spLocks noChangeArrowheads="1"/>
          </p:cNvSpPr>
          <p:nvPr/>
        </p:nvSpPr>
        <p:spPr bwMode="auto">
          <a:xfrm>
            <a:off x="3810000" y="609601"/>
            <a:ext cx="4648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3800" b="1">
                <a:solidFill>
                  <a:prstClr val="black"/>
                </a:solidFill>
                <a:ea typeface="ＭＳ Ｐゴシック"/>
              </a:rPr>
              <a:t>WRAP Will:</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Text Placeholder 7">
            <a:extLst>
              <a:ext uri="{FF2B5EF4-FFF2-40B4-BE49-F238E27FC236}">
                <a16:creationId xmlns:a16="http://schemas.microsoft.com/office/drawing/2014/main" id="{4879E776-9044-BAEF-E918-E4388B59E537}"/>
              </a:ext>
            </a:extLst>
          </p:cNvPr>
          <p:cNvSpPr>
            <a:spLocks noGrp="1"/>
          </p:cNvSpPr>
          <p:nvPr>
            <p:ph type="body" sz="quarter" idx="13"/>
          </p:nvPr>
        </p:nvSpPr>
        <p:spPr>
          <a:xfrm>
            <a:off x="2438400" y="1905000"/>
            <a:ext cx="7391400" cy="1447800"/>
          </a:xfrm>
        </p:spPr>
        <p:txBody>
          <a:bodyPr/>
          <a:lstStyle/>
          <a:p>
            <a:pPr marL="514350" indent="-514350" eaLnBrk="1" hangingPunct="1">
              <a:buClr>
                <a:schemeClr val="tx1"/>
              </a:buClr>
              <a:buFont typeface="Calibri" panose="020F0502020204030204" pitchFamily="34" charset="0"/>
              <a:buAutoNum type="arabicPeriod" startAt="3"/>
            </a:pPr>
            <a:r>
              <a:rPr lang="en-US" altLang="en-US" sz="2400">
                <a:latin typeface="Arial" panose="020B0604020202020204" pitchFamily="34" charset="0"/>
                <a:ea typeface="ＭＳ Ｐゴシック" panose="020B0600070205080204" pitchFamily="34" charset="-128"/>
              </a:rPr>
              <a:t>Tell others what to do for you when you feel so badly you can’t make decisions, take care of yourself and keep yourself safe.</a:t>
            </a:r>
          </a:p>
        </p:txBody>
      </p:sp>
      <p:sp>
        <p:nvSpPr>
          <p:cNvPr id="468995" name="Slide Number Placeholder 4">
            <a:extLst>
              <a:ext uri="{FF2B5EF4-FFF2-40B4-BE49-F238E27FC236}">
                <a16:creationId xmlns:a16="http://schemas.microsoft.com/office/drawing/2014/main" id="{DBD4C164-69FB-5131-BB92-E6369118E631}"/>
              </a:ext>
            </a:extLst>
          </p:cNvPr>
          <p:cNvSpPr>
            <a:spLocks noGrp="1"/>
          </p:cNvSpPr>
          <p:nvPr>
            <p:ph type="sldNum" sz="quarter" idx="14"/>
          </p:nvPr>
        </p:nvSpPr>
        <p:spPr bwMode="auto">
          <a:xfrm>
            <a:off x="9753600" y="6172200"/>
            <a:ext cx="533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a:solidFill>
                  <a:prstClr val="white"/>
                </a:solidFill>
                <a:latin typeface="Verdana" panose="020B0604030504040204" pitchFamily="34" charset="0"/>
                <a:ea typeface="ＭＳ Ｐゴシック"/>
              </a:rPr>
              <a:t>223</a:t>
            </a:r>
          </a:p>
        </p:txBody>
      </p:sp>
      <p:sp>
        <p:nvSpPr>
          <p:cNvPr id="468996" name="Rectangle 9">
            <a:extLst>
              <a:ext uri="{FF2B5EF4-FFF2-40B4-BE49-F238E27FC236}">
                <a16:creationId xmlns:a16="http://schemas.microsoft.com/office/drawing/2014/main" id="{604E4308-4061-D033-0F68-A9FA23AA4C35}"/>
              </a:ext>
            </a:extLst>
          </p:cNvPr>
          <p:cNvSpPr>
            <a:spLocks noChangeArrowheads="1"/>
          </p:cNvSpPr>
          <p:nvPr/>
        </p:nvSpPr>
        <p:spPr bwMode="auto">
          <a:xfrm>
            <a:off x="3657600" y="609601"/>
            <a:ext cx="3962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800" b="1">
                <a:solidFill>
                  <a:prstClr val="black"/>
                </a:solidFill>
                <a:ea typeface="ＭＳ Ｐゴシック"/>
              </a:rPr>
              <a:t>WRAP Will: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Text Placeholder 5">
            <a:extLst>
              <a:ext uri="{FF2B5EF4-FFF2-40B4-BE49-F238E27FC236}">
                <a16:creationId xmlns:a16="http://schemas.microsoft.com/office/drawing/2014/main" id="{35F42EBA-F931-E95C-C508-7B74B4BD8A80}"/>
              </a:ext>
            </a:extLst>
          </p:cNvPr>
          <p:cNvSpPr>
            <a:spLocks noGrp="1"/>
          </p:cNvSpPr>
          <p:nvPr>
            <p:ph type="body" sz="quarter" idx="13"/>
          </p:nvPr>
        </p:nvSpPr>
        <p:spPr>
          <a:xfrm>
            <a:off x="2514600" y="1981200"/>
            <a:ext cx="7010400" cy="2800350"/>
          </a:xfrm>
        </p:spPr>
        <p:txBody>
          <a:bodyPr/>
          <a:lstStyle/>
          <a:p>
            <a:pPr eaLnBrk="1" hangingPunct="1">
              <a:lnSpc>
                <a:spcPct val="90000"/>
              </a:lnSpc>
            </a:pPr>
            <a:r>
              <a:rPr lang="en-US" altLang="en-US" sz="2400">
                <a:latin typeface="Arial" panose="020B0604020202020204" pitchFamily="34" charset="0"/>
                <a:ea typeface="ＭＳ Ｐゴシック" panose="020B0600070205080204" pitchFamily="34" charset="-128"/>
              </a:rPr>
              <a:t>	As a tool to help insure your success if you are planning changes in your life, like:</a:t>
            </a:r>
          </a:p>
          <a:p>
            <a:pPr eaLnBrk="1" hangingPunct="1">
              <a:lnSpc>
                <a:spcPct val="90000"/>
              </a:lnSpc>
            </a:pPr>
            <a:endParaRPr lang="en-US" altLang="en-US" sz="2400">
              <a:latin typeface="Arial" panose="020B0604020202020204" pitchFamily="34" charset="0"/>
              <a:ea typeface="ＭＳ Ｐゴシック" panose="020B0600070205080204" pitchFamily="34" charset="-128"/>
            </a:endParaRPr>
          </a:p>
          <a:p>
            <a:pPr lvl="2" eaLnBrk="1" hangingPunct="1">
              <a:lnSpc>
                <a:spcPct val="90000"/>
              </a:lnSpc>
              <a:buClr>
                <a:schemeClr val="tx2"/>
              </a:buClr>
              <a:buFont typeface="Wingdings" panose="05000000000000000000" pitchFamily="2" charset="2"/>
              <a:buChar char="§"/>
            </a:pPr>
            <a:r>
              <a:rPr lang="en-US" altLang="en-US">
                <a:latin typeface="Arial" panose="020B0604020202020204" pitchFamily="34" charset="0"/>
              </a:rPr>
              <a:t>Getting a Job</a:t>
            </a:r>
          </a:p>
          <a:p>
            <a:pPr lvl="2" eaLnBrk="1" hangingPunct="1">
              <a:lnSpc>
                <a:spcPct val="90000"/>
              </a:lnSpc>
              <a:buClr>
                <a:schemeClr val="tx2"/>
              </a:buClr>
              <a:buFont typeface="Wingdings" panose="05000000000000000000" pitchFamily="2" charset="2"/>
              <a:buChar char="§"/>
            </a:pPr>
            <a:endParaRPr lang="en-US" altLang="en-US">
              <a:latin typeface="Arial" panose="020B0604020202020204" pitchFamily="34" charset="0"/>
            </a:endParaRPr>
          </a:p>
          <a:p>
            <a:pPr lvl="2" eaLnBrk="1" hangingPunct="1">
              <a:lnSpc>
                <a:spcPct val="90000"/>
              </a:lnSpc>
              <a:buClr>
                <a:schemeClr val="tx2"/>
              </a:buClr>
              <a:buFont typeface="Wingdings" panose="05000000000000000000" pitchFamily="2" charset="2"/>
              <a:buChar char="§"/>
            </a:pPr>
            <a:r>
              <a:rPr lang="en-US" altLang="en-US">
                <a:latin typeface="Arial" panose="020B0604020202020204" pitchFamily="34" charset="0"/>
              </a:rPr>
              <a:t>Changing Jobs</a:t>
            </a:r>
          </a:p>
          <a:p>
            <a:pPr lvl="2" eaLnBrk="1" hangingPunct="1">
              <a:lnSpc>
                <a:spcPct val="90000"/>
              </a:lnSpc>
              <a:buFont typeface="Wingdings 2" panose="05020102010507070707" pitchFamily="18" charset="2"/>
              <a:buNone/>
            </a:pPr>
            <a:endParaRPr lang="en-US" altLang="en-US">
              <a:latin typeface="Arial" panose="020B0604020202020204" pitchFamily="34" charset="0"/>
            </a:endParaRPr>
          </a:p>
          <a:p>
            <a:pPr eaLnBrk="1" hangingPunct="1">
              <a:lnSpc>
                <a:spcPct val="90000"/>
              </a:lnSpc>
            </a:pPr>
            <a:endParaRPr lang="en-US" altLang="en-US" sz="2400">
              <a:latin typeface="Arial" panose="020B0604020202020204" pitchFamily="34" charset="0"/>
              <a:ea typeface="ＭＳ Ｐゴシック" panose="020B0600070205080204" pitchFamily="34" charset="-128"/>
            </a:endParaRPr>
          </a:p>
        </p:txBody>
      </p:sp>
      <p:sp>
        <p:nvSpPr>
          <p:cNvPr id="471043" name="Slide Number Placeholder 4">
            <a:extLst>
              <a:ext uri="{FF2B5EF4-FFF2-40B4-BE49-F238E27FC236}">
                <a16:creationId xmlns:a16="http://schemas.microsoft.com/office/drawing/2014/main" id="{2488B7F5-99CD-3C09-65C2-16166350B3EE}"/>
              </a:ext>
            </a:extLst>
          </p:cNvPr>
          <p:cNvSpPr>
            <a:spLocks noGrp="1"/>
          </p:cNvSpPr>
          <p:nvPr>
            <p:ph type="sldNum" sz="quarter" idx="14"/>
          </p:nvPr>
        </p:nvSpPr>
        <p:spPr bwMode="auto">
          <a:xfrm>
            <a:off x="9067800" y="6172200"/>
            <a:ext cx="1219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61750" indent="-2416175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lvl="1" algn="r" eaLnBrk="1" fontAlgn="base" hangingPunct="1">
              <a:spcBef>
                <a:spcPct val="0"/>
              </a:spcBef>
              <a:spcAft>
                <a:spcPct val="0"/>
              </a:spcAft>
            </a:pPr>
            <a:r>
              <a:rPr lang="en-US" altLang="en-US" sz="1200">
                <a:solidFill>
                  <a:prstClr val="white"/>
                </a:solidFill>
                <a:latin typeface="Verdana" panose="020B0604030504040204" pitchFamily="34" charset="0"/>
                <a:ea typeface="ＭＳ Ｐゴシック"/>
              </a:rPr>
              <a:t>224</a:t>
            </a:r>
          </a:p>
        </p:txBody>
      </p:sp>
      <p:sp>
        <p:nvSpPr>
          <p:cNvPr id="471044" name="Text Box 8">
            <a:extLst>
              <a:ext uri="{FF2B5EF4-FFF2-40B4-BE49-F238E27FC236}">
                <a16:creationId xmlns:a16="http://schemas.microsoft.com/office/drawing/2014/main" id="{12D60B96-C731-1315-87DB-F21DBE65AE40}"/>
              </a:ext>
            </a:extLst>
          </p:cNvPr>
          <p:cNvSpPr txBox="1">
            <a:spLocks noChangeArrowheads="1"/>
          </p:cNvSpPr>
          <p:nvPr/>
        </p:nvSpPr>
        <p:spPr bwMode="auto">
          <a:xfrm>
            <a:off x="1905000" y="609601"/>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4000" b="1">
                <a:solidFill>
                  <a:prstClr val="black"/>
                </a:solidFill>
                <a:ea typeface="ＭＳ Ｐゴシック"/>
              </a:rPr>
              <a:t>You Can Use WRAP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CAC8DCAD-ED01-1A50-90B3-A0BFE5BFDD2E}"/>
              </a:ext>
            </a:extLst>
          </p:cNvPr>
          <p:cNvSpPr>
            <a:spLocks noGrp="1"/>
          </p:cNvSpPr>
          <p:nvPr>
            <p:ph type="title"/>
          </p:nvPr>
        </p:nvSpPr>
        <p:spPr>
          <a:xfrm>
            <a:off x="2057400" y="381000"/>
            <a:ext cx="8229600" cy="1143000"/>
          </a:xfrm>
        </p:spPr>
        <p:txBody>
          <a:bodyPr/>
          <a:lstStyle/>
          <a:p>
            <a:pPr eaLnBrk="1" hangingPunct="1"/>
            <a:r>
              <a:rPr lang="en-US" altLang="en-US" sz="3800" b="1">
                <a:latin typeface="Arial" panose="020B0604020202020204" pitchFamily="34" charset="0"/>
                <a:cs typeface="Arial Bold" panose="020B0704020202020204" pitchFamily="34" charset="0"/>
              </a:rPr>
              <a:t>There is Much to Hope For!</a:t>
            </a:r>
          </a:p>
        </p:txBody>
      </p:sp>
      <p:sp>
        <p:nvSpPr>
          <p:cNvPr id="28675" name="Content Placeholder 2">
            <a:extLst>
              <a:ext uri="{FF2B5EF4-FFF2-40B4-BE49-F238E27FC236}">
                <a16:creationId xmlns:a16="http://schemas.microsoft.com/office/drawing/2014/main" id="{F53DF898-A1E1-5C6D-5F33-8FD98A453C1F}"/>
              </a:ext>
            </a:extLst>
          </p:cNvPr>
          <p:cNvSpPr>
            <a:spLocks noGrp="1"/>
          </p:cNvSpPr>
          <p:nvPr>
            <p:ph idx="1"/>
          </p:nvPr>
        </p:nvSpPr>
        <p:spPr>
          <a:xfrm>
            <a:off x="1828800" y="1524000"/>
            <a:ext cx="8382000" cy="1066800"/>
          </a:xfrm>
        </p:spPr>
        <p:txBody>
          <a:bodyPr/>
          <a:lstStyle/>
          <a:p>
            <a:pPr algn="ctr" eaLnBrk="1" hangingPunct="1">
              <a:buFont typeface="Wingdings" panose="05000000000000000000" pitchFamily="2" charset="2"/>
              <a:buNone/>
            </a:pPr>
            <a:r>
              <a:rPr lang="en-US" altLang="en-US" sz="2400">
                <a:latin typeface="Arial" panose="020B0604020202020204" pitchFamily="34" charset="0"/>
                <a:cs typeface="Arial" panose="020B0604020202020204" pitchFamily="34" charset="0"/>
              </a:rPr>
              <a:t>   	You </a:t>
            </a:r>
            <a:r>
              <a:rPr lang="en-US" altLang="en-US" sz="2400" b="1">
                <a:latin typeface="Arial" panose="020B0604020202020204" pitchFamily="34" charset="0"/>
                <a:cs typeface="Arial" panose="020B0604020202020204" pitchFamily="34" charset="0"/>
              </a:rPr>
              <a:t>can</a:t>
            </a:r>
            <a:r>
              <a:rPr lang="en-US" altLang="en-US" sz="2400">
                <a:latin typeface="Arial" panose="020B0604020202020204" pitchFamily="34" charset="0"/>
                <a:cs typeface="Arial" panose="020B0604020202020204" pitchFamily="34" charset="0"/>
              </a:rPr>
              <a:t> work toward and meet your goals!  </a:t>
            </a:r>
          </a:p>
          <a:p>
            <a:pPr algn="ctr" eaLnBrk="1" hangingPunct="1">
              <a:lnSpc>
                <a:spcPct val="130000"/>
              </a:lnSpc>
              <a:buFont typeface="Wingdings" panose="05000000000000000000" pitchFamily="2" charset="2"/>
              <a:buNone/>
            </a:pPr>
            <a:r>
              <a:rPr lang="en-US" altLang="en-US" sz="2400">
                <a:latin typeface="Arial" panose="020B0604020202020204" pitchFamily="34" charset="0"/>
                <a:cs typeface="Arial" panose="020B0604020202020204" pitchFamily="34" charset="0"/>
              </a:rPr>
              <a:t>	You </a:t>
            </a:r>
            <a:r>
              <a:rPr lang="en-US" altLang="en-US" sz="2400" b="1">
                <a:latin typeface="Arial" panose="020B0604020202020204" pitchFamily="34" charset="0"/>
                <a:cs typeface="Arial" panose="020B0604020202020204" pitchFamily="34" charset="0"/>
              </a:rPr>
              <a:t>can</a:t>
            </a:r>
            <a:r>
              <a:rPr lang="en-US" altLang="en-US" sz="2400">
                <a:latin typeface="Arial" panose="020B0604020202020204" pitchFamily="34" charset="0"/>
                <a:cs typeface="Arial" panose="020B0604020202020204" pitchFamily="34" charset="0"/>
              </a:rPr>
              <a:t> lead a happy and productive life!</a:t>
            </a:r>
            <a:endParaRPr lang="en-US" altLang="en-US" sz="3000">
              <a:latin typeface="Arial" panose="020B0604020202020204" pitchFamily="34" charset="0"/>
              <a:cs typeface="Arial" panose="020B0604020202020204" pitchFamily="34" charset="0"/>
            </a:endParaRPr>
          </a:p>
        </p:txBody>
      </p:sp>
      <p:sp>
        <p:nvSpPr>
          <p:cNvPr id="28676" name="Slide Number Placeholder 4">
            <a:extLst>
              <a:ext uri="{FF2B5EF4-FFF2-40B4-BE49-F238E27FC236}">
                <a16:creationId xmlns:a16="http://schemas.microsoft.com/office/drawing/2014/main" id="{81E8483F-A508-1D7D-6D4D-A4A769E86647}"/>
              </a:ext>
            </a:extLst>
          </p:cNvPr>
          <p:cNvSpPr txBox="1">
            <a:spLocks noGrp="1"/>
          </p:cNvSpPr>
          <p:nvPr/>
        </p:nvSpPr>
        <p:spPr bwMode="auto">
          <a:xfrm>
            <a:off x="9144000" y="6248400"/>
            <a:ext cx="1219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r>
              <a:rPr lang="en-US" altLang="en-US" sz="1200">
                <a:solidFill>
                  <a:prstClr val="white"/>
                </a:solidFill>
                <a:latin typeface="Verdana" panose="020B0604030504040204" pitchFamily="34" charset="0"/>
                <a:ea typeface="ＭＳ Ｐゴシック"/>
              </a:rPr>
              <a:t>8</a:t>
            </a:r>
          </a:p>
        </p:txBody>
      </p:sp>
      <p:pic>
        <p:nvPicPr>
          <p:cNvPr id="28677" name="Picture 6" descr="MEC">
            <a:extLst>
              <a:ext uri="{FF2B5EF4-FFF2-40B4-BE49-F238E27FC236}">
                <a16:creationId xmlns:a16="http://schemas.microsoft.com/office/drawing/2014/main" id="{604830FB-E153-DA87-C642-4101C6CC2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2895601"/>
            <a:ext cx="2868613"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Text Placeholder 5">
            <a:extLst>
              <a:ext uri="{FF2B5EF4-FFF2-40B4-BE49-F238E27FC236}">
                <a16:creationId xmlns:a16="http://schemas.microsoft.com/office/drawing/2014/main" id="{BFCD3834-BBB6-C423-21DF-9D00C221935D}"/>
              </a:ext>
            </a:extLst>
          </p:cNvPr>
          <p:cNvSpPr>
            <a:spLocks noGrp="1"/>
          </p:cNvSpPr>
          <p:nvPr>
            <p:ph type="body" sz="quarter" idx="13"/>
          </p:nvPr>
        </p:nvSpPr>
        <p:spPr>
          <a:xfrm>
            <a:off x="2540000" y="1943100"/>
            <a:ext cx="7010400" cy="3143250"/>
          </a:xfrm>
        </p:spPr>
        <p:txBody>
          <a:bodyPr/>
          <a:lstStyle/>
          <a:p>
            <a:pPr lvl="1" eaLnBrk="1" hangingPunct="1">
              <a:lnSpc>
                <a:spcPct val="8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Increasing your Work Hours</a:t>
            </a:r>
          </a:p>
          <a:p>
            <a:pPr lvl="1" eaLnBrk="1" hangingPunct="1">
              <a:lnSpc>
                <a:spcPct val="8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lvl="1" eaLnBrk="1" hangingPunct="1">
              <a:lnSpc>
                <a:spcPct val="8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Taking on More Responsibilities</a:t>
            </a:r>
          </a:p>
          <a:p>
            <a:pPr lvl="1" eaLnBrk="1" hangingPunct="1">
              <a:lnSpc>
                <a:spcPct val="8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lvl="1" eaLnBrk="1" hangingPunct="1">
              <a:lnSpc>
                <a:spcPct val="8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Getting More Education or Training</a:t>
            </a:r>
          </a:p>
          <a:p>
            <a:pPr lvl="1" eaLnBrk="1" hangingPunct="1">
              <a:lnSpc>
                <a:spcPct val="8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lvl="1" eaLnBrk="1" hangingPunct="1">
              <a:lnSpc>
                <a:spcPct val="8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Leaving Supported Housing</a:t>
            </a:r>
          </a:p>
          <a:p>
            <a:pPr eaLnBrk="1" hangingPunct="1">
              <a:lnSpc>
                <a:spcPct val="8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p:txBody>
      </p:sp>
      <p:sp>
        <p:nvSpPr>
          <p:cNvPr id="473091" name="Slide Number Placeholder 4">
            <a:extLst>
              <a:ext uri="{FF2B5EF4-FFF2-40B4-BE49-F238E27FC236}">
                <a16:creationId xmlns:a16="http://schemas.microsoft.com/office/drawing/2014/main" id="{4FF6AD32-F642-BA89-DEF1-5AB3E6FCEBCA}"/>
              </a:ext>
            </a:extLst>
          </p:cNvPr>
          <p:cNvSpPr>
            <a:spLocks noGrp="1"/>
          </p:cNvSpPr>
          <p:nvPr>
            <p:ph type="sldNum" sz="quarter" idx="14"/>
          </p:nvPr>
        </p:nvSpPr>
        <p:spPr bwMode="auto">
          <a:xfrm>
            <a:off x="9753600" y="6172200"/>
            <a:ext cx="533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a:solidFill>
                  <a:prstClr val="white"/>
                </a:solidFill>
                <a:latin typeface="Verdana" panose="020B0604030504040204" pitchFamily="34" charset="0"/>
                <a:ea typeface="ＭＳ Ｐゴシック"/>
              </a:rPr>
              <a:t>225</a:t>
            </a:r>
          </a:p>
        </p:txBody>
      </p:sp>
      <p:sp>
        <p:nvSpPr>
          <p:cNvPr id="473092" name="Text Box 8">
            <a:extLst>
              <a:ext uri="{FF2B5EF4-FFF2-40B4-BE49-F238E27FC236}">
                <a16:creationId xmlns:a16="http://schemas.microsoft.com/office/drawing/2014/main" id="{C416AD90-3452-41A0-6526-41944EE91BE1}"/>
              </a:ext>
            </a:extLst>
          </p:cNvPr>
          <p:cNvSpPr txBox="1">
            <a:spLocks noChangeArrowheads="1"/>
          </p:cNvSpPr>
          <p:nvPr/>
        </p:nvSpPr>
        <p:spPr bwMode="auto">
          <a:xfrm>
            <a:off x="2590800" y="609601"/>
            <a:ext cx="67056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3800" b="1">
                <a:solidFill>
                  <a:prstClr val="black"/>
                </a:solidFill>
                <a:ea typeface="ＭＳ Ｐゴシック"/>
              </a:rPr>
              <a:t>You Can Use WRAP</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Text Placeholder 5">
            <a:extLst>
              <a:ext uri="{FF2B5EF4-FFF2-40B4-BE49-F238E27FC236}">
                <a16:creationId xmlns:a16="http://schemas.microsoft.com/office/drawing/2014/main" id="{411B2581-24D8-2D6C-CA61-48A8B5E272C4}"/>
              </a:ext>
            </a:extLst>
          </p:cNvPr>
          <p:cNvSpPr>
            <a:spLocks noGrp="1"/>
          </p:cNvSpPr>
          <p:nvPr>
            <p:ph type="body" sz="quarter" idx="13"/>
          </p:nvPr>
        </p:nvSpPr>
        <p:spPr>
          <a:xfrm>
            <a:off x="2540000" y="1943100"/>
            <a:ext cx="7010400" cy="3143250"/>
          </a:xfrm>
        </p:spPr>
        <p:txBody>
          <a:bodyPr/>
          <a:lstStyle/>
          <a:p>
            <a:pPr lvl="1" eaLnBrk="1" hangingPunct="1">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Moving</a:t>
            </a:r>
          </a:p>
          <a:p>
            <a:pPr lvl="1" eaLnBrk="1" hangingPunct="1">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lvl="1" eaLnBrk="1" hangingPunct="1">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Beginning or Leaving a Relationship</a:t>
            </a:r>
          </a:p>
          <a:p>
            <a:pPr lvl="1" eaLnBrk="1" hangingPunct="1">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lvl="1" eaLnBrk="1" hangingPunct="1">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Working on Relationship Issues</a:t>
            </a:r>
          </a:p>
          <a:p>
            <a:pPr lvl="1" eaLnBrk="1" hangingPunct="1">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lvl="1" eaLnBrk="1" hangingPunct="1">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Having a Child</a:t>
            </a:r>
          </a:p>
        </p:txBody>
      </p:sp>
      <p:sp>
        <p:nvSpPr>
          <p:cNvPr id="475139" name="Text Box 8">
            <a:extLst>
              <a:ext uri="{FF2B5EF4-FFF2-40B4-BE49-F238E27FC236}">
                <a16:creationId xmlns:a16="http://schemas.microsoft.com/office/drawing/2014/main" id="{54DC743F-FA3D-7EF9-9869-B4941DE1C380}"/>
              </a:ext>
            </a:extLst>
          </p:cNvPr>
          <p:cNvSpPr txBox="1">
            <a:spLocks noChangeArrowheads="1"/>
          </p:cNvSpPr>
          <p:nvPr/>
        </p:nvSpPr>
        <p:spPr bwMode="auto">
          <a:xfrm>
            <a:off x="2590800" y="609601"/>
            <a:ext cx="67056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3800" b="1">
                <a:solidFill>
                  <a:prstClr val="black"/>
                </a:solidFill>
                <a:ea typeface="ＭＳ Ｐゴシック"/>
              </a:rPr>
              <a:t>You Can Use WRAP</a:t>
            </a:r>
          </a:p>
        </p:txBody>
      </p:sp>
      <p:sp>
        <p:nvSpPr>
          <p:cNvPr id="475140" name="Slide Number Placeholder 4">
            <a:extLst>
              <a:ext uri="{FF2B5EF4-FFF2-40B4-BE49-F238E27FC236}">
                <a16:creationId xmlns:a16="http://schemas.microsoft.com/office/drawing/2014/main" id="{4190EA58-383C-4628-60F3-AD234216BEAD}"/>
              </a:ext>
            </a:extLst>
          </p:cNvPr>
          <p:cNvSpPr txBox="1">
            <a:spLocks noGrp="1"/>
          </p:cNvSpPr>
          <p:nvPr/>
        </p:nvSpPr>
        <p:spPr bwMode="auto">
          <a:xfrm>
            <a:off x="9067800" y="6172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r>
              <a:rPr lang="en-US" altLang="en-US" sz="1200">
                <a:solidFill>
                  <a:prstClr val="white"/>
                </a:solidFill>
                <a:latin typeface="Verdana" panose="020B0604030504040204" pitchFamily="34" charset="0"/>
                <a:ea typeface="ＭＳ Ｐゴシック"/>
              </a:rPr>
              <a:t>226</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ext Placeholder 5">
            <a:extLst>
              <a:ext uri="{FF2B5EF4-FFF2-40B4-BE49-F238E27FC236}">
                <a16:creationId xmlns:a16="http://schemas.microsoft.com/office/drawing/2014/main" id="{42B89B13-79F6-D98F-0F1E-905A6A4A7A04}"/>
              </a:ext>
            </a:extLst>
          </p:cNvPr>
          <p:cNvSpPr>
            <a:spLocks noGrp="1"/>
          </p:cNvSpPr>
          <p:nvPr>
            <p:ph type="body" sz="quarter" idx="13"/>
          </p:nvPr>
        </p:nvSpPr>
        <p:spPr>
          <a:xfrm>
            <a:off x="2514600" y="1828800"/>
            <a:ext cx="7213600" cy="4114800"/>
          </a:xfrm>
        </p:spPr>
        <p:txBody>
          <a:bodyPr/>
          <a:lstStyle/>
          <a:p>
            <a:pPr eaLnBrk="1" hangingPunct="1">
              <a:buClr>
                <a:schemeClr val="tx2"/>
              </a:buClr>
            </a:pPr>
            <a:r>
              <a:rPr lang="en-US" altLang="en-US" sz="2400">
                <a:latin typeface="Arial" panose="020B0604020202020204" pitchFamily="34" charset="0"/>
                <a:ea typeface="ＭＳ Ｐゴシック" panose="020B0600070205080204" pitchFamily="34" charset="-128"/>
              </a:rPr>
              <a:t>To Address Other Life Issues like:</a:t>
            </a:r>
          </a:p>
          <a:p>
            <a:pPr eaLnBrk="1" hangingPunct="1">
              <a:buClr>
                <a:schemeClr val="tx2"/>
              </a:buClr>
            </a:pPr>
            <a:endParaRPr lang="en-US" altLang="en-US" sz="2400">
              <a:latin typeface="Arial" panose="020B0604020202020204" pitchFamily="34" charset="0"/>
              <a:ea typeface="ＭＳ Ｐゴシック" panose="020B0600070205080204" pitchFamily="34" charset="-128"/>
            </a:endParaRPr>
          </a:p>
          <a:p>
            <a:pPr lvl="2" eaLnBrk="1" hangingPunct="1">
              <a:buClr>
                <a:schemeClr val="tx1"/>
              </a:buClr>
              <a:buFont typeface="Wingdings 2" panose="05020102010507070707" pitchFamily="18" charset="2"/>
              <a:buChar char=""/>
            </a:pPr>
            <a:r>
              <a:rPr lang="en-US" altLang="en-US">
                <a:latin typeface="Arial" panose="020B0604020202020204" pitchFamily="34" charset="0"/>
                <a:cs typeface="Tahoma" panose="020B0604030504040204" pitchFamily="34" charset="0"/>
              </a:rPr>
              <a:t>Chronic or Acute Illness</a:t>
            </a:r>
          </a:p>
          <a:p>
            <a:pPr lvl="2" eaLnBrk="1" hangingPunct="1">
              <a:buClr>
                <a:schemeClr val="tx1"/>
              </a:buClr>
              <a:buFont typeface="Wingdings 2" panose="05020102010507070707" pitchFamily="18" charset="2"/>
              <a:buChar char=""/>
            </a:pPr>
            <a:r>
              <a:rPr lang="en-US" altLang="en-US">
                <a:latin typeface="Arial" panose="020B0604020202020204" pitchFamily="34" charset="0"/>
                <a:cs typeface="Tahoma" panose="020B0604030504040204" pitchFamily="34" charset="0"/>
              </a:rPr>
              <a:t>Addictions</a:t>
            </a:r>
          </a:p>
          <a:p>
            <a:pPr lvl="2" eaLnBrk="1" hangingPunct="1">
              <a:buClr>
                <a:schemeClr val="tx1"/>
              </a:buClr>
              <a:buFont typeface="Wingdings 2" panose="05020102010507070707" pitchFamily="18" charset="2"/>
              <a:buChar char=""/>
            </a:pPr>
            <a:r>
              <a:rPr lang="en-US" altLang="en-US">
                <a:latin typeface="Arial" panose="020B0604020202020204" pitchFamily="34" charset="0"/>
                <a:cs typeface="Tahoma" panose="020B0604030504040204" pitchFamily="34" charset="0"/>
              </a:rPr>
              <a:t>Breaking Bad Habits</a:t>
            </a:r>
          </a:p>
          <a:p>
            <a:pPr lvl="2" eaLnBrk="1" hangingPunct="1">
              <a:buClr>
                <a:schemeClr val="tx1"/>
              </a:buClr>
              <a:buFont typeface="Wingdings 2" panose="05020102010507070707" pitchFamily="18" charset="2"/>
              <a:buChar char=""/>
            </a:pPr>
            <a:r>
              <a:rPr lang="en-US" altLang="en-US">
                <a:latin typeface="Arial" panose="020B0604020202020204" pitchFamily="34" charset="0"/>
                <a:cs typeface="Tahoma" panose="020B0604030504040204" pitchFamily="34" charset="0"/>
              </a:rPr>
              <a:t>Losing Weight</a:t>
            </a:r>
          </a:p>
          <a:p>
            <a:pPr lvl="2" eaLnBrk="1" hangingPunct="1">
              <a:buClr>
                <a:schemeClr val="tx1"/>
              </a:buClr>
              <a:buFont typeface="Wingdings 2" panose="05020102010507070707" pitchFamily="18" charset="2"/>
              <a:buChar char=""/>
            </a:pPr>
            <a:r>
              <a:rPr lang="en-US" altLang="en-US">
                <a:latin typeface="Arial" panose="020B0604020202020204" pitchFamily="34" charset="0"/>
                <a:cs typeface="Tahoma" panose="020B0604030504040204" pitchFamily="34" charset="0"/>
              </a:rPr>
              <a:t>Trying Out New Interests</a:t>
            </a:r>
          </a:p>
          <a:p>
            <a:pPr lvl="2" eaLnBrk="1" hangingPunct="1">
              <a:buClr>
                <a:schemeClr val="tx1"/>
              </a:buClr>
              <a:buFont typeface="Wingdings 2" panose="05020102010507070707" pitchFamily="18" charset="2"/>
              <a:buChar char=""/>
            </a:pPr>
            <a:r>
              <a:rPr lang="en-US" altLang="en-US">
                <a:latin typeface="Arial" panose="020B0604020202020204" pitchFamily="34" charset="0"/>
                <a:cs typeface="Tahoma" panose="020B0604030504040204" pitchFamily="34" charset="0"/>
              </a:rPr>
              <a:t>Caring for Ill or Elderly Family Member</a:t>
            </a:r>
          </a:p>
          <a:p>
            <a:pPr lvl="2" eaLnBrk="1" hangingPunct="1">
              <a:buFont typeface="Wingdings 2" panose="05020102010507070707" pitchFamily="18" charset="2"/>
              <a:buNone/>
            </a:pPr>
            <a:endParaRPr lang="en-US" altLang="en-US">
              <a:latin typeface="Arial" panose="020B0604020202020204" pitchFamily="34" charset="0"/>
            </a:endParaRPr>
          </a:p>
        </p:txBody>
      </p:sp>
      <p:sp>
        <p:nvSpPr>
          <p:cNvPr id="477187" name="Text Box 8">
            <a:extLst>
              <a:ext uri="{FF2B5EF4-FFF2-40B4-BE49-F238E27FC236}">
                <a16:creationId xmlns:a16="http://schemas.microsoft.com/office/drawing/2014/main" id="{963C76A4-C7B0-B733-8EBA-ED0F98BF6D41}"/>
              </a:ext>
            </a:extLst>
          </p:cNvPr>
          <p:cNvSpPr txBox="1">
            <a:spLocks noChangeArrowheads="1"/>
          </p:cNvSpPr>
          <p:nvPr/>
        </p:nvSpPr>
        <p:spPr bwMode="auto">
          <a:xfrm>
            <a:off x="1905000" y="609601"/>
            <a:ext cx="8153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3800" b="1">
                <a:solidFill>
                  <a:prstClr val="black"/>
                </a:solidFill>
                <a:ea typeface="ＭＳ Ｐゴシック"/>
              </a:rPr>
              <a:t>You Can Use WRAP</a:t>
            </a:r>
          </a:p>
        </p:txBody>
      </p:sp>
      <p:sp>
        <p:nvSpPr>
          <p:cNvPr id="477188" name="Slide Number Placeholder 4">
            <a:extLst>
              <a:ext uri="{FF2B5EF4-FFF2-40B4-BE49-F238E27FC236}">
                <a16:creationId xmlns:a16="http://schemas.microsoft.com/office/drawing/2014/main" id="{2CE5D8C6-7988-EEED-35CC-2CD37076DDCC}"/>
              </a:ext>
            </a:extLst>
          </p:cNvPr>
          <p:cNvSpPr txBox="1">
            <a:spLocks noGrp="1"/>
          </p:cNvSpPr>
          <p:nvPr/>
        </p:nvSpPr>
        <p:spPr bwMode="auto">
          <a:xfrm>
            <a:off x="9067800" y="6172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r>
              <a:rPr lang="en-US" altLang="en-US" sz="1200">
                <a:solidFill>
                  <a:prstClr val="white"/>
                </a:solidFill>
                <a:latin typeface="Verdana" panose="020B0604030504040204" pitchFamily="34" charset="0"/>
                <a:ea typeface="ＭＳ Ｐゴシック"/>
              </a:rPr>
              <a:t>227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ext Placeholder 5">
            <a:extLst>
              <a:ext uri="{FF2B5EF4-FFF2-40B4-BE49-F238E27FC236}">
                <a16:creationId xmlns:a16="http://schemas.microsoft.com/office/drawing/2014/main" id="{A273C54A-51EC-D129-C319-5765F032F24B}"/>
              </a:ext>
            </a:extLst>
          </p:cNvPr>
          <p:cNvSpPr>
            <a:spLocks noGrp="1"/>
          </p:cNvSpPr>
          <p:nvPr>
            <p:ph type="body" sz="quarter" idx="13"/>
          </p:nvPr>
        </p:nvSpPr>
        <p:spPr>
          <a:xfrm>
            <a:off x="2057400" y="1943100"/>
            <a:ext cx="7924800" cy="1485900"/>
          </a:xfrm>
        </p:spPr>
        <p:txBody>
          <a:bodyPr/>
          <a:lstStyle/>
          <a:p>
            <a:pPr eaLnBrk="1" hangingPunct="1"/>
            <a:r>
              <a:rPr lang="en-US" altLang="en-US" sz="2400">
                <a:latin typeface="Arial" panose="020B0604020202020204" pitchFamily="34" charset="0"/>
                <a:ea typeface="ＭＳ Ｐゴシック" panose="020B0600070205080204" pitchFamily="34" charset="-128"/>
              </a:rPr>
              <a:t>	You could develop a separate WRAP to deal with each of these issues or you could include these issues in one WRAP.</a:t>
            </a:r>
          </a:p>
          <a:p>
            <a:pPr eaLnBrk="1" hangingPunct="1"/>
            <a:endParaRPr lang="en-US" altLang="en-US" sz="2400">
              <a:latin typeface="Arial" panose="020B0604020202020204" pitchFamily="34" charset="0"/>
              <a:ea typeface="ＭＳ Ｐゴシック" panose="020B0600070205080204" pitchFamily="34" charset="-128"/>
            </a:endParaRPr>
          </a:p>
          <a:p>
            <a:pPr eaLnBrk="1" hangingPunct="1"/>
            <a:r>
              <a:rPr lang="en-US" altLang="en-US" sz="2400">
                <a:latin typeface="Arial" panose="020B0604020202020204" pitchFamily="34" charset="0"/>
                <a:ea typeface="ＭＳ Ｐゴシック" panose="020B0600070205080204" pitchFamily="34" charset="-128"/>
              </a:rPr>
              <a:t>	</a:t>
            </a:r>
          </a:p>
        </p:txBody>
      </p:sp>
      <p:sp>
        <p:nvSpPr>
          <p:cNvPr id="479235" name="Text Box 8">
            <a:extLst>
              <a:ext uri="{FF2B5EF4-FFF2-40B4-BE49-F238E27FC236}">
                <a16:creationId xmlns:a16="http://schemas.microsoft.com/office/drawing/2014/main" id="{0A6C1569-6880-C6EE-C283-4881924AC662}"/>
              </a:ext>
            </a:extLst>
          </p:cNvPr>
          <p:cNvSpPr txBox="1">
            <a:spLocks noChangeArrowheads="1"/>
          </p:cNvSpPr>
          <p:nvPr/>
        </p:nvSpPr>
        <p:spPr bwMode="auto">
          <a:xfrm>
            <a:off x="1905000" y="685801"/>
            <a:ext cx="8077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3800" b="1">
                <a:solidFill>
                  <a:prstClr val="black"/>
                </a:solidFill>
                <a:ea typeface="ＭＳ Ｐゴシック"/>
              </a:rPr>
              <a:t>WRAP</a:t>
            </a:r>
          </a:p>
        </p:txBody>
      </p:sp>
      <p:sp>
        <p:nvSpPr>
          <p:cNvPr id="479236" name="Slide Number Placeholder 4">
            <a:extLst>
              <a:ext uri="{FF2B5EF4-FFF2-40B4-BE49-F238E27FC236}">
                <a16:creationId xmlns:a16="http://schemas.microsoft.com/office/drawing/2014/main" id="{F75F8A43-9593-A0E8-8194-A37C8419813C}"/>
              </a:ext>
            </a:extLst>
          </p:cNvPr>
          <p:cNvSpPr txBox="1">
            <a:spLocks noGrp="1"/>
          </p:cNvSpPr>
          <p:nvPr/>
        </p:nvSpPr>
        <p:spPr bwMode="auto">
          <a:xfrm>
            <a:off x="9220200" y="6172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r>
              <a:rPr lang="en-US" altLang="en-US" sz="1200">
                <a:solidFill>
                  <a:prstClr val="white"/>
                </a:solidFill>
                <a:latin typeface="Verdana" panose="020B0604030504040204" pitchFamily="34" charset="0"/>
                <a:ea typeface="ＭＳ Ｐゴシック"/>
              </a:rPr>
              <a:t>228</a:t>
            </a:r>
          </a:p>
        </p:txBody>
      </p:sp>
      <p:pic>
        <p:nvPicPr>
          <p:cNvPr id="479237" name="Picture 10" descr="KIF_4255">
            <a:extLst>
              <a:ext uri="{FF2B5EF4-FFF2-40B4-BE49-F238E27FC236}">
                <a16:creationId xmlns:a16="http://schemas.microsoft.com/office/drawing/2014/main" id="{AF395726-E83A-8BC1-FE12-5317013F9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352801"/>
            <a:ext cx="28892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ext Placeholder 5">
            <a:extLst>
              <a:ext uri="{FF2B5EF4-FFF2-40B4-BE49-F238E27FC236}">
                <a16:creationId xmlns:a16="http://schemas.microsoft.com/office/drawing/2014/main" id="{5DCFBA8D-6715-9496-9BBC-90B40DB80BC1}"/>
              </a:ext>
            </a:extLst>
          </p:cNvPr>
          <p:cNvSpPr>
            <a:spLocks noGrp="1"/>
          </p:cNvSpPr>
          <p:nvPr>
            <p:ph type="body" sz="quarter" idx="13"/>
          </p:nvPr>
        </p:nvSpPr>
        <p:spPr>
          <a:xfrm>
            <a:off x="2133600" y="1219200"/>
            <a:ext cx="8153400" cy="4343400"/>
          </a:xfrm>
        </p:spPr>
        <p:txBody>
          <a:bodyPr/>
          <a:lstStyle/>
          <a:p>
            <a:pPr eaLnBrk="1" hangingPunct="1"/>
            <a:r>
              <a:rPr lang="en-US" altLang="en-US" sz="2400">
                <a:latin typeface="Arial" panose="020B0604020202020204" pitchFamily="34" charset="0"/>
                <a:ea typeface="ＭＳ Ｐゴシック" panose="020B0600070205080204" pitchFamily="34" charset="-128"/>
              </a:rPr>
              <a:t>There is only one person who can write your WRAP-</a:t>
            </a:r>
          </a:p>
          <a:p>
            <a:pPr eaLnBrk="1" hangingPunct="1"/>
            <a:r>
              <a:rPr lang="en-US" altLang="en-US" sz="2400" b="1">
                <a:latin typeface="Arial" panose="020B0604020202020204" pitchFamily="34" charset="0"/>
                <a:ea typeface="ＭＳ Ｐゴシック" panose="020B0600070205080204" pitchFamily="34" charset="-128"/>
              </a:rPr>
              <a:t>					</a:t>
            </a:r>
            <a:r>
              <a:rPr lang="en-US" altLang="en-US" b="1">
                <a:latin typeface="Arial" panose="020B0604020202020204" pitchFamily="34" charset="0"/>
                <a:ea typeface="ＭＳ Ｐゴシック" panose="020B0600070205080204" pitchFamily="34" charset="-128"/>
              </a:rPr>
              <a:t>YOU!</a:t>
            </a:r>
            <a:endParaRPr lang="en-US" altLang="en-US">
              <a:solidFill>
                <a:schemeClr val="tx2"/>
              </a:solidFill>
              <a:latin typeface="Arial" panose="020B0604020202020204" pitchFamily="34" charset="0"/>
              <a:ea typeface="ＭＳ Ｐゴシック" panose="020B0600070205080204" pitchFamily="34" charset="-128"/>
            </a:endParaRPr>
          </a:p>
          <a:p>
            <a:pPr eaLnBrk="1" hangingPunct="1"/>
            <a:endParaRPr lang="en-US" altLang="en-US" sz="2400">
              <a:latin typeface="Arial" panose="020B0604020202020204" pitchFamily="34" charset="0"/>
              <a:ea typeface="ＭＳ Ｐゴシック" panose="020B0600070205080204" pitchFamily="34" charset="-128"/>
            </a:endParaRPr>
          </a:p>
          <a:p>
            <a:pPr eaLnBrk="1" hangingPunct="1"/>
            <a:endParaRPr lang="en-US" altLang="en-US" sz="2400">
              <a:latin typeface="Arial" panose="020B0604020202020204" pitchFamily="34" charset="0"/>
              <a:ea typeface="ＭＳ Ｐゴシック" panose="020B0600070205080204" pitchFamily="34" charset="-128"/>
            </a:endParaRPr>
          </a:p>
          <a:p>
            <a:pPr eaLnBrk="1" hangingPunct="1"/>
            <a:r>
              <a:rPr lang="en-US" altLang="en-US" sz="2400">
                <a:latin typeface="Arial" panose="020B0604020202020204" pitchFamily="34" charset="0"/>
                <a:ea typeface="ＭＳ Ｐゴシック" panose="020B0600070205080204" pitchFamily="34" charset="-128"/>
              </a:rPr>
              <a:t>You and only you decide:</a:t>
            </a:r>
          </a:p>
          <a:p>
            <a:pPr lvl="1" eaLnBrk="1" hangingPunct="1">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If you want to write a WRAP</a:t>
            </a:r>
          </a:p>
          <a:p>
            <a:pPr lvl="1" eaLnBrk="1" hangingPunct="1">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How much time it takes you to do it</a:t>
            </a:r>
          </a:p>
          <a:p>
            <a:pPr lvl="1" eaLnBrk="1" hangingPunct="1">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When you want to do it</a:t>
            </a:r>
          </a:p>
          <a:p>
            <a:pPr lvl="1" eaLnBrk="1" hangingPunct="1">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Which parts you want to do</a:t>
            </a:r>
          </a:p>
          <a:p>
            <a:pPr lvl="1" eaLnBrk="1" hangingPunct="1">
              <a:buFont typeface="Wingdings" panose="05000000000000000000" pitchFamily="2" charset="2"/>
              <a:buChar char="§"/>
            </a:pPr>
            <a:endParaRPr lang="en-US" altLang="en-US" sz="2000">
              <a:latin typeface="Arial" panose="020B0604020202020204" pitchFamily="34" charset="0"/>
              <a:ea typeface="ＭＳ Ｐゴシック" panose="020B0600070205080204" pitchFamily="34" charset="-128"/>
            </a:endParaRPr>
          </a:p>
        </p:txBody>
      </p:sp>
      <p:sp>
        <p:nvSpPr>
          <p:cNvPr id="481283" name="Text Box 8">
            <a:extLst>
              <a:ext uri="{FF2B5EF4-FFF2-40B4-BE49-F238E27FC236}">
                <a16:creationId xmlns:a16="http://schemas.microsoft.com/office/drawing/2014/main" id="{3339A844-2A61-5452-28A1-FC6A62EDE893}"/>
              </a:ext>
            </a:extLst>
          </p:cNvPr>
          <p:cNvSpPr txBox="1">
            <a:spLocks noChangeArrowheads="1"/>
          </p:cNvSpPr>
          <p:nvPr/>
        </p:nvSpPr>
        <p:spPr bwMode="auto">
          <a:xfrm>
            <a:off x="1981200" y="457201"/>
            <a:ext cx="7924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3800" b="1">
                <a:solidFill>
                  <a:prstClr val="black"/>
                </a:solidFill>
                <a:ea typeface="ＭＳ Ｐゴシック"/>
              </a:rPr>
              <a:t>WRAP</a:t>
            </a:r>
          </a:p>
        </p:txBody>
      </p:sp>
      <p:sp>
        <p:nvSpPr>
          <p:cNvPr id="481284" name="Slide Number Placeholder 4">
            <a:extLst>
              <a:ext uri="{FF2B5EF4-FFF2-40B4-BE49-F238E27FC236}">
                <a16:creationId xmlns:a16="http://schemas.microsoft.com/office/drawing/2014/main" id="{C6C59381-CFE7-EBED-07AF-2FFA5E2F2A1A}"/>
              </a:ext>
            </a:extLst>
          </p:cNvPr>
          <p:cNvSpPr txBox="1">
            <a:spLocks noGrp="1"/>
          </p:cNvSpPr>
          <p:nvPr/>
        </p:nvSpPr>
        <p:spPr bwMode="auto">
          <a:xfrm>
            <a:off x="9220200" y="6172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r>
              <a:rPr lang="en-US" altLang="en-US" sz="1200">
                <a:solidFill>
                  <a:prstClr val="white"/>
                </a:solidFill>
                <a:latin typeface="Verdana" panose="020B0604030504040204" pitchFamily="34" charset="0"/>
                <a:ea typeface="ＭＳ Ｐゴシック"/>
              </a:rPr>
              <a:t>229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Text Placeholder 5">
            <a:extLst>
              <a:ext uri="{FF2B5EF4-FFF2-40B4-BE49-F238E27FC236}">
                <a16:creationId xmlns:a16="http://schemas.microsoft.com/office/drawing/2014/main" id="{0037A3A6-144A-6457-0149-2E96C2709079}"/>
              </a:ext>
            </a:extLst>
          </p:cNvPr>
          <p:cNvSpPr>
            <a:spLocks noGrp="1"/>
          </p:cNvSpPr>
          <p:nvPr>
            <p:ph type="body" sz="quarter" idx="13"/>
          </p:nvPr>
        </p:nvSpPr>
        <p:spPr>
          <a:xfrm>
            <a:off x="2514600" y="1524000"/>
            <a:ext cx="7010400" cy="3543300"/>
          </a:xfrm>
        </p:spPr>
        <p:txBody>
          <a:bodyPr/>
          <a:lstStyle/>
          <a:p>
            <a:pPr eaLnBrk="1" hangingPunct="1">
              <a:lnSpc>
                <a:spcPct val="80000"/>
              </a:lnSpc>
            </a:pPr>
            <a:r>
              <a:rPr lang="en-US" altLang="en-US" sz="2400">
                <a:latin typeface="Arial" panose="020B0604020202020204" pitchFamily="34" charset="0"/>
                <a:ea typeface="ＭＳ Ｐゴシック" panose="020B0600070205080204" pitchFamily="34" charset="-128"/>
              </a:rPr>
              <a:t>You and only you decide: </a:t>
            </a:r>
          </a:p>
          <a:p>
            <a:pPr lvl="1" eaLnBrk="1" hangingPunct="1">
              <a:lnSpc>
                <a:spcPct val="80000"/>
              </a:lnSpc>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lvl="1" eaLnBrk="1" hangingPunct="1">
              <a:lnSpc>
                <a:spcPct val="8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Who you want, if anyone, to help you with it</a:t>
            </a:r>
          </a:p>
          <a:p>
            <a:pPr lvl="1" eaLnBrk="1" hangingPunct="1">
              <a:lnSpc>
                <a:spcPct val="8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lvl="1" eaLnBrk="1" hangingPunct="1">
              <a:lnSpc>
                <a:spcPct val="8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How you use it</a:t>
            </a:r>
          </a:p>
          <a:p>
            <a:pPr lvl="1" eaLnBrk="1" hangingPunct="1">
              <a:lnSpc>
                <a:spcPct val="8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lvl="1" eaLnBrk="1" hangingPunct="1">
              <a:lnSpc>
                <a:spcPct val="8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Who you show it to</a:t>
            </a:r>
          </a:p>
          <a:p>
            <a:pPr lvl="1" eaLnBrk="1" hangingPunct="1">
              <a:lnSpc>
                <a:spcPct val="8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lvl="1" eaLnBrk="1" hangingPunct="1">
              <a:lnSpc>
                <a:spcPct val="8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Where you keep it</a:t>
            </a:r>
          </a:p>
          <a:p>
            <a:pPr lvl="1" eaLnBrk="1" hangingPunct="1">
              <a:lnSpc>
                <a:spcPct val="80000"/>
              </a:lnSpc>
              <a:buClr>
                <a:schemeClr val="tx1"/>
              </a:buClr>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a:p>
            <a:pPr lvl="1" eaLnBrk="1" hangingPunct="1">
              <a:lnSpc>
                <a:spcPct val="80000"/>
              </a:lnSpc>
              <a:buClr>
                <a:schemeClr val="tx1"/>
              </a:buClr>
              <a:buFont typeface="Wingdings" panose="05000000000000000000" pitchFamily="2" charset="2"/>
              <a:buChar char="§"/>
            </a:pPr>
            <a:r>
              <a:rPr lang="en-US" altLang="en-US" sz="2400">
                <a:latin typeface="Arial" panose="020B0604020202020204" pitchFamily="34" charset="0"/>
                <a:ea typeface="ＭＳ Ｐゴシック" panose="020B0600070205080204" pitchFamily="34" charset="-128"/>
              </a:rPr>
              <a:t>Who, if anyone, has copies of your </a:t>
            </a:r>
          </a:p>
          <a:p>
            <a:pPr lvl="1" eaLnBrk="1" hangingPunct="1">
              <a:lnSpc>
                <a:spcPct val="80000"/>
              </a:lnSpc>
              <a:buClr>
                <a:schemeClr val="tx1"/>
              </a:buClr>
            </a:pPr>
            <a:r>
              <a:rPr lang="en-US" altLang="en-US" sz="2400">
                <a:latin typeface="Arial" panose="020B0604020202020204" pitchFamily="34" charset="0"/>
                <a:ea typeface="ＭＳ Ｐゴシック" panose="020B0600070205080204" pitchFamily="34" charset="-128"/>
              </a:rPr>
              <a:t>		Crisis Plan</a:t>
            </a:r>
          </a:p>
          <a:p>
            <a:pPr lvl="1" eaLnBrk="1" hangingPunct="1">
              <a:lnSpc>
                <a:spcPct val="80000"/>
              </a:lnSpc>
              <a:buFont typeface="Wingdings" panose="05000000000000000000" pitchFamily="2" charset="2"/>
              <a:buChar char="§"/>
            </a:pPr>
            <a:endParaRPr lang="en-US" altLang="en-US" sz="2400">
              <a:latin typeface="Arial" panose="020B0604020202020204" pitchFamily="34" charset="0"/>
              <a:ea typeface="ＭＳ Ｐゴシック" panose="020B0600070205080204" pitchFamily="34" charset="-128"/>
            </a:endParaRPr>
          </a:p>
        </p:txBody>
      </p:sp>
      <p:sp>
        <p:nvSpPr>
          <p:cNvPr id="483331" name="Text Box 8">
            <a:extLst>
              <a:ext uri="{FF2B5EF4-FFF2-40B4-BE49-F238E27FC236}">
                <a16:creationId xmlns:a16="http://schemas.microsoft.com/office/drawing/2014/main" id="{51782DE7-41E0-3358-A5B5-59C5F7F9B7BD}"/>
              </a:ext>
            </a:extLst>
          </p:cNvPr>
          <p:cNvSpPr txBox="1">
            <a:spLocks noChangeArrowheads="1"/>
          </p:cNvSpPr>
          <p:nvPr/>
        </p:nvSpPr>
        <p:spPr bwMode="auto">
          <a:xfrm>
            <a:off x="1828800" y="304801"/>
            <a:ext cx="830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4000" b="1">
                <a:solidFill>
                  <a:prstClr val="black"/>
                </a:solidFill>
                <a:ea typeface="ＭＳ Ｐゴシック"/>
              </a:rPr>
              <a:t>WRAP</a:t>
            </a:r>
          </a:p>
        </p:txBody>
      </p:sp>
      <p:sp>
        <p:nvSpPr>
          <p:cNvPr id="483332" name="Slide Number Placeholder 4">
            <a:extLst>
              <a:ext uri="{FF2B5EF4-FFF2-40B4-BE49-F238E27FC236}">
                <a16:creationId xmlns:a16="http://schemas.microsoft.com/office/drawing/2014/main" id="{8CAA7F10-8F9D-9BB7-85B6-44368F986DB2}"/>
              </a:ext>
            </a:extLst>
          </p:cNvPr>
          <p:cNvSpPr txBox="1">
            <a:spLocks noGrp="1"/>
          </p:cNvSpPr>
          <p:nvPr/>
        </p:nvSpPr>
        <p:spPr bwMode="auto">
          <a:xfrm>
            <a:off x="9220200" y="6172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r>
              <a:rPr lang="en-US" altLang="en-US" sz="1200">
                <a:solidFill>
                  <a:prstClr val="white"/>
                </a:solidFill>
                <a:latin typeface="Verdana" panose="020B0604030504040204" pitchFamily="34" charset="0"/>
                <a:ea typeface="ＭＳ Ｐゴシック"/>
              </a:rPr>
              <a:t>230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Text Placeholder 5">
            <a:extLst>
              <a:ext uri="{FF2B5EF4-FFF2-40B4-BE49-F238E27FC236}">
                <a16:creationId xmlns:a16="http://schemas.microsoft.com/office/drawing/2014/main" id="{E8C529A8-2F5D-AEBF-AE19-A654F563F970}"/>
              </a:ext>
            </a:extLst>
          </p:cNvPr>
          <p:cNvSpPr>
            <a:spLocks noGrp="1"/>
          </p:cNvSpPr>
          <p:nvPr>
            <p:ph type="body" sz="quarter" idx="13"/>
          </p:nvPr>
        </p:nvSpPr>
        <p:spPr>
          <a:xfrm>
            <a:off x="2209800" y="1676400"/>
            <a:ext cx="7848600" cy="2514600"/>
          </a:xfrm>
        </p:spPr>
        <p:txBody>
          <a:bodyPr/>
          <a:lstStyle/>
          <a:p>
            <a:pPr eaLnBrk="1" hangingPunct="1"/>
            <a:r>
              <a:rPr lang="en-US" altLang="en-US" sz="2400">
                <a:latin typeface="Arial" panose="020B0604020202020204" pitchFamily="34" charset="0"/>
                <a:ea typeface="ＭＳ Ｐゴシック" panose="020B0600070205080204" pitchFamily="34" charset="-128"/>
              </a:rPr>
              <a:t>	You may want to develop your WRAP in a three ring binder with filler paper and a set of five tabs. </a:t>
            </a:r>
          </a:p>
          <a:p>
            <a:pPr eaLnBrk="1" hangingPunct="1"/>
            <a:r>
              <a:rPr lang="en-US" altLang="en-US" sz="2400">
                <a:latin typeface="Arial" panose="020B0604020202020204" pitchFamily="34" charset="0"/>
                <a:ea typeface="ＭＳ Ｐゴシック" panose="020B0600070205080204" pitchFamily="34" charset="-128"/>
              </a:rPr>
              <a:t> </a:t>
            </a:r>
          </a:p>
          <a:p>
            <a:pPr eaLnBrk="1" hangingPunct="1"/>
            <a:r>
              <a:rPr lang="en-US" altLang="en-US" sz="2400">
                <a:latin typeface="Arial" panose="020B0604020202020204" pitchFamily="34" charset="0"/>
                <a:ea typeface="ＭＳ Ｐゴシック" panose="020B0600070205080204" pitchFamily="34" charset="-128"/>
              </a:rPr>
              <a:t>	However, you can develop your WRAP using any paper or notebook style.</a:t>
            </a:r>
          </a:p>
        </p:txBody>
      </p:sp>
      <p:sp>
        <p:nvSpPr>
          <p:cNvPr id="485379" name="Text Box 8">
            <a:extLst>
              <a:ext uri="{FF2B5EF4-FFF2-40B4-BE49-F238E27FC236}">
                <a16:creationId xmlns:a16="http://schemas.microsoft.com/office/drawing/2014/main" id="{CA2ED027-780B-24C0-A5EB-BB3C170FFB10}"/>
              </a:ext>
            </a:extLst>
          </p:cNvPr>
          <p:cNvSpPr txBox="1">
            <a:spLocks noChangeArrowheads="1"/>
          </p:cNvSpPr>
          <p:nvPr/>
        </p:nvSpPr>
        <p:spPr bwMode="auto">
          <a:xfrm>
            <a:off x="1828800" y="457201"/>
            <a:ext cx="8458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3800" b="1">
                <a:solidFill>
                  <a:prstClr val="black"/>
                </a:solidFill>
                <a:ea typeface="ＭＳ Ｐゴシック"/>
              </a:rPr>
              <a:t>WRAP</a:t>
            </a:r>
          </a:p>
        </p:txBody>
      </p:sp>
      <p:sp>
        <p:nvSpPr>
          <p:cNvPr id="485380" name="Slide Number Placeholder 4">
            <a:extLst>
              <a:ext uri="{FF2B5EF4-FFF2-40B4-BE49-F238E27FC236}">
                <a16:creationId xmlns:a16="http://schemas.microsoft.com/office/drawing/2014/main" id="{22A11C16-CB02-5DDD-08AE-286313484F93}"/>
              </a:ext>
            </a:extLst>
          </p:cNvPr>
          <p:cNvSpPr txBox="1">
            <a:spLocks noGrp="1"/>
          </p:cNvSpPr>
          <p:nvPr/>
        </p:nvSpPr>
        <p:spPr bwMode="auto">
          <a:xfrm>
            <a:off x="9220200" y="6172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r>
              <a:rPr lang="en-US" altLang="en-US" sz="1200">
                <a:solidFill>
                  <a:prstClr val="white"/>
                </a:solidFill>
                <a:latin typeface="Verdana" panose="020B0604030504040204" pitchFamily="34" charset="0"/>
                <a:ea typeface="ＭＳ Ｐゴシック"/>
              </a:rPr>
              <a:t>231</a:t>
            </a:r>
          </a:p>
        </p:txBody>
      </p:sp>
      <p:pic>
        <p:nvPicPr>
          <p:cNvPr id="485381" name="Picture 10" descr="colgstcol3a-l">
            <a:extLst>
              <a:ext uri="{FF2B5EF4-FFF2-40B4-BE49-F238E27FC236}">
                <a16:creationId xmlns:a16="http://schemas.microsoft.com/office/drawing/2014/main" id="{E2BDCADE-4FCC-6024-F79A-82EEC2620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733801"/>
            <a:ext cx="2395538"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5382" name="Picture 11" descr="notebook">
            <a:extLst>
              <a:ext uri="{FF2B5EF4-FFF2-40B4-BE49-F238E27FC236}">
                <a16:creationId xmlns:a16="http://schemas.microsoft.com/office/drawing/2014/main" id="{75957C04-AA15-715A-C6C5-38D50F8F7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3733800"/>
            <a:ext cx="27971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Text Placeholder 5">
            <a:extLst>
              <a:ext uri="{FF2B5EF4-FFF2-40B4-BE49-F238E27FC236}">
                <a16:creationId xmlns:a16="http://schemas.microsoft.com/office/drawing/2014/main" id="{523E68FC-E88C-C42B-A822-5B7727A29CDA}"/>
              </a:ext>
            </a:extLst>
          </p:cNvPr>
          <p:cNvSpPr>
            <a:spLocks noGrp="1"/>
          </p:cNvSpPr>
          <p:nvPr>
            <p:ph type="body" sz="quarter" idx="13"/>
          </p:nvPr>
        </p:nvSpPr>
        <p:spPr>
          <a:xfrm>
            <a:off x="2133600" y="1447800"/>
            <a:ext cx="7848600" cy="2438400"/>
          </a:xfrm>
        </p:spPr>
        <p:txBody>
          <a:bodyPr/>
          <a:lstStyle/>
          <a:p>
            <a:pPr eaLnBrk="1" hangingPunct="1"/>
            <a:r>
              <a:rPr lang="en-US" altLang="en-US" sz="2400">
                <a:latin typeface="Arial" panose="020B0604020202020204" pitchFamily="34" charset="0"/>
                <a:ea typeface="ＭＳ Ｐゴシック" panose="020B0600070205080204" pitchFamily="34" charset="-128"/>
              </a:rPr>
              <a:t>	You could develop it on your computer or even on a tape recorder.</a:t>
            </a:r>
          </a:p>
          <a:p>
            <a:pPr eaLnBrk="1" hangingPunct="1"/>
            <a:endParaRPr lang="en-US" altLang="en-US" sz="2400">
              <a:latin typeface="Arial" panose="020B0604020202020204" pitchFamily="34" charset="0"/>
              <a:ea typeface="ＭＳ Ｐゴシック" panose="020B0600070205080204" pitchFamily="34" charset="-128"/>
            </a:endParaRPr>
          </a:p>
          <a:p>
            <a:pPr eaLnBrk="1" hangingPunct="1"/>
            <a:endParaRPr lang="en-US" altLang="en-US" sz="2400">
              <a:latin typeface="Arial" panose="020B0604020202020204" pitchFamily="34" charset="0"/>
              <a:ea typeface="ＭＳ Ｐゴシック" panose="020B0600070205080204" pitchFamily="34" charset="-128"/>
            </a:endParaRPr>
          </a:p>
          <a:p>
            <a:pPr eaLnBrk="1" hangingPunct="1"/>
            <a:endParaRPr lang="en-US" altLang="en-US" sz="2400">
              <a:latin typeface="Arial" panose="020B0604020202020204" pitchFamily="34" charset="0"/>
              <a:ea typeface="ＭＳ Ｐゴシック" panose="020B0600070205080204" pitchFamily="34" charset="-128"/>
            </a:endParaRPr>
          </a:p>
          <a:p>
            <a:pPr eaLnBrk="1" hangingPunct="1"/>
            <a:r>
              <a:rPr lang="en-US" altLang="en-US" sz="2400">
                <a:latin typeface="Arial" panose="020B0604020202020204" pitchFamily="34" charset="0"/>
                <a:ea typeface="ＭＳ Ｐゴシック" panose="020B0600070205080204" pitchFamily="34" charset="-128"/>
              </a:rPr>
              <a:t>	You may want to ask a friend to support you as you work on your WRAP.</a:t>
            </a:r>
          </a:p>
          <a:p>
            <a:pPr eaLnBrk="1" hangingPunct="1"/>
            <a:endParaRPr lang="en-US" altLang="en-US" sz="2400">
              <a:latin typeface="Arial" panose="020B0604020202020204" pitchFamily="34" charset="0"/>
              <a:ea typeface="ＭＳ Ｐゴシック" panose="020B0600070205080204" pitchFamily="34" charset="-128"/>
            </a:endParaRPr>
          </a:p>
        </p:txBody>
      </p:sp>
      <p:sp>
        <p:nvSpPr>
          <p:cNvPr id="487427" name="Text Box 8">
            <a:extLst>
              <a:ext uri="{FF2B5EF4-FFF2-40B4-BE49-F238E27FC236}">
                <a16:creationId xmlns:a16="http://schemas.microsoft.com/office/drawing/2014/main" id="{B9450314-61E0-8533-C787-0E9127D098C7}"/>
              </a:ext>
            </a:extLst>
          </p:cNvPr>
          <p:cNvSpPr txBox="1">
            <a:spLocks noChangeArrowheads="1"/>
          </p:cNvSpPr>
          <p:nvPr/>
        </p:nvSpPr>
        <p:spPr bwMode="auto">
          <a:xfrm>
            <a:off x="1905000" y="533401"/>
            <a:ext cx="8153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3800" b="1">
                <a:solidFill>
                  <a:prstClr val="black"/>
                </a:solidFill>
                <a:ea typeface="ＭＳ Ｐゴシック"/>
              </a:rPr>
              <a:t>WRAP</a:t>
            </a:r>
          </a:p>
        </p:txBody>
      </p:sp>
      <p:sp>
        <p:nvSpPr>
          <p:cNvPr id="487428" name="Slide Number Placeholder 4">
            <a:extLst>
              <a:ext uri="{FF2B5EF4-FFF2-40B4-BE49-F238E27FC236}">
                <a16:creationId xmlns:a16="http://schemas.microsoft.com/office/drawing/2014/main" id="{508BF185-EDAC-BCFB-D629-D39976CBCCF7}"/>
              </a:ext>
            </a:extLst>
          </p:cNvPr>
          <p:cNvSpPr txBox="1">
            <a:spLocks noGrp="1"/>
          </p:cNvSpPr>
          <p:nvPr/>
        </p:nvSpPr>
        <p:spPr bwMode="auto">
          <a:xfrm>
            <a:off x="9220200" y="6172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r>
              <a:rPr lang="en-US" altLang="en-US" sz="1200">
                <a:solidFill>
                  <a:prstClr val="white"/>
                </a:solidFill>
                <a:latin typeface="Verdana" panose="020B0604030504040204" pitchFamily="34" charset="0"/>
                <a:ea typeface="ＭＳ Ｐゴシック"/>
              </a:rPr>
              <a:t>232</a:t>
            </a:r>
          </a:p>
        </p:txBody>
      </p:sp>
      <p:pic>
        <p:nvPicPr>
          <p:cNvPr id="487429" name="Picture 10" descr="Tape Recorder_1">
            <a:extLst>
              <a:ext uri="{FF2B5EF4-FFF2-40B4-BE49-F238E27FC236}">
                <a16:creationId xmlns:a16="http://schemas.microsoft.com/office/drawing/2014/main" id="{1454AAFE-EB5B-2E7A-F5D5-60E8C52F6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2286000"/>
            <a:ext cx="192722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7430" name="Picture 11" descr="people-talking-outdoors-9536155">
            <a:extLst>
              <a:ext uri="{FF2B5EF4-FFF2-40B4-BE49-F238E27FC236}">
                <a16:creationId xmlns:a16="http://schemas.microsoft.com/office/drawing/2014/main" id="{0DE1D31D-73D6-2988-A62E-6E5BC3CA7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1" y="4114800"/>
            <a:ext cx="277812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Custom Design">
  <a:themeElements>
    <a:clrScheme name="Custom 5">
      <a:dk1>
        <a:sysClr val="windowText" lastClr="000000"/>
      </a:dk1>
      <a:lt1>
        <a:sysClr val="window" lastClr="FFFFFF"/>
      </a:lt1>
      <a:dk2>
        <a:srgbClr val="575F6D"/>
      </a:dk2>
      <a:lt2>
        <a:srgbClr val="FFF9C9"/>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15_Custom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TotalTime>
  <Words>3754</Words>
  <Application>Microsoft Office PowerPoint</Application>
  <PresentationFormat>Widescreen</PresentationFormat>
  <Paragraphs>636</Paragraphs>
  <Slides>97</Slides>
  <Notes>96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97</vt:i4>
      </vt:variant>
    </vt:vector>
  </HeadingPairs>
  <TitlesOfParts>
    <vt:vector size="109" baseType="lpstr">
      <vt:lpstr>Arial</vt:lpstr>
      <vt:lpstr>Arial Black</vt:lpstr>
      <vt:lpstr>Arial Bold</vt:lpstr>
      <vt:lpstr>Calibri</vt:lpstr>
      <vt:lpstr>Calibri Light</vt:lpstr>
      <vt:lpstr>Century</vt:lpstr>
      <vt:lpstr>Times</vt:lpstr>
      <vt:lpstr>Verdana</vt:lpstr>
      <vt:lpstr>Wingdings</vt:lpstr>
      <vt:lpstr>Wingdings 2</vt:lpstr>
      <vt:lpstr>office theme</vt:lpstr>
      <vt:lpstr>15_Custom Design</vt:lpstr>
      <vt:lpstr>WRAP Seminar I:  Developing a Wellness Recovery Action Plan  Session I  Introduction to Key Concepts  &amp;  WRAP</vt:lpstr>
      <vt:lpstr>PowerPoint Presentation</vt:lpstr>
      <vt:lpstr>There are Four Parts to the study of Mental Health Recovery:</vt:lpstr>
      <vt:lpstr>There are Four Parts to the study of Mental Health Recovery: </vt:lpstr>
      <vt:lpstr>Mental Health Recovery</vt:lpstr>
      <vt:lpstr>Mental Health Recovery </vt:lpstr>
      <vt:lpstr>Key Recovery Concepts </vt:lpstr>
      <vt:lpstr>There is Much to Hope For!</vt:lpstr>
      <vt:lpstr>There is Much to Hope For!</vt:lpstr>
      <vt:lpstr>There is Much to Hope For!</vt:lpstr>
      <vt:lpstr>There is Much to Hope For!</vt:lpstr>
      <vt:lpstr>PowerPoint Presentation</vt:lpstr>
      <vt:lpstr>PowerPoint Presentation</vt:lpstr>
      <vt:lpstr>Education</vt:lpstr>
      <vt:lpstr>Education</vt:lpstr>
      <vt:lpstr>Education</vt:lpstr>
      <vt:lpstr>Education</vt:lpstr>
      <vt:lpstr> Self-Advocacy</vt:lpstr>
      <vt:lpstr>    Personal Bill of Rights</vt:lpstr>
      <vt:lpstr>    Personal Bill of Rights</vt:lpstr>
      <vt:lpstr>    Personal Bill of Rights</vt:lpstr>
      <vt:lpstr>    Personal Bill of Rights</vt:lpstr>
      <vt:lpstr>    Personal Bill of Rights</vt:lpstr>
      <vt:lpstr>PowerPoint Presentation</vt:lpstr>
      <vt:lpstr>    Personal Bill of Rights</vt:lpstr>
      <vt:lpstr> Self-Advocacy</vt:lpstr>
      <vt:lpstr>Developing &amp; Keeping  a Strong Support System</vt:lpstr>
      <vt:lpstr>Developing &amp; Keeping  a Strong Support System</vt:lpstr>
      <vt:lpstr>Supporters Are People Who: </vt:lpstr>
      <vt:lpstr>Supporters Are People Who: </vt:lpstr>
      <vt:lpstr>    The most valuable thing a supporter can do for you (or you can do for them) is to      LISTEN  </vt:lpstr>
      <vt:lpstr>A good supporter knows that unasked advice, criticism and judgments won’t help and will probably make the other person feel worse.</vt:lpstr>
      <vt:lpstr>PowerPoint Presentation</vt:lpstr>
      <vt:lpstr>One reason that you may feel isolated and lonely is low self-esteem.    This may make you feel that others won’t like you.  It can affect your ability to make and keep friends.  </vt:lpstr>
      <vt:lpstr>PowerPoint Presentation</vt:lpstr>
      <vt:lpstr>You can learn more about raising your self-esteem, changing negative thoughts about yourself to positive ones and activities to help you to feel better about yourself.    </vt:lpstr>
      <vt:lpstr>PowerPoint Presentation</vt:lpstr>
      <vt:lpstr>Another reason that you may feel isolated and lonely is because others choose to stay away from you because they feel that you are unreliable and unpredictable.    </vt:lpstr>
      <vt:lpstr>PowerPoint Presentation</vt:lpstr>
      <vt:lpstr>If you sometimes behave in ways that are uncomfortable or embarrassing to others, they may choose to stay away from you, worsening your feelings of loneliness.</vt:lpstr>
      <vt:lpstr>You may want to take a risk and ask your supporters if they notice things you do that may be “turning off” possible supporters.  Then you can work on doing things differently.</vt:lpstr>
      <vt:lpstr>Counseling, peer counseling and self-help books can help you change your habits so that others will be more comfortable spending time with you.  </vt:lpstr>
      <vt:lpstr>PowerPoint Presentation</vt:lpstr>
      <vt:lpstr>It may be keeping them from doing the things they want to do.  They may decide to stay away from you.  It really hurts when this happens.</vt:lpstr>
      <vt:lpstr>It will help if you have several friends, rather than just one or two people you depend on.</vt:lpstr>
      <vt:lpstr>Avoid asking too much of any one person, taking up too much of their time, calling them too often, or insisting they spend time with you. </vt:lpstr>
      <vt:lpstr>PowerPoint Presentation</vt:lpstr>
      <vt:lpstr>PowerPoint Presentation</vt:lpstr>
      <vt:lpstr>Five Steps in Developing a Strong Support System</vt:lpstr>
      <vt:lpstr>PowerPoint Presentation</vt:lpstr>
      <vt:lpstr>Developing &amp; Keeping  a Strong Support System</vt:lpstr>
      <vt:lpstr>Developing &amp; Keeping  a Strong Support System</vt:lpstr>
      <vt:lpstr>Supporters Are People Who: </vt:lpstr>
      <vt:lpstr>Supporters Are People Who: </vt:lpstr>
      <vt:lpstr>    The most valuable thing a supporter can do for you (or you can do for them) is to      LISTEN  </vt:lpstr>
      <vt:lpstr>A good supporter knows that unasked advice, criticism and judgments won’t help and will probably make the other person feel worse.</vt:lpstr>
      <vt:lpstr>PowerPoint Presentation</vt:lpstr>
      <vt:lpstr>One reason that you may feel isolated and lonely is low self-esteem.    This may make you feel that others won’t like you.  It can affect your ability to make and keep friends.  </vt:lpstr>
      <vt:lpstr>PowerPoint Presentation</vt:lpstr>
      <vt:lpstr>You can learn more about raising your self-esteem, changing negative thoughts about yourself to positive ones and activities to help you to feel better about yourself.    </vt:lpstr>
      <vt:lpstr>PowerPoint Presentation</vt:lpstr>
      <vt:lpstr>Another reason that you may feel isolated and lonely is because others choose to stay away from you because they feel that you are unreliable and unpredictable.    </vt:lpstr>
      <vt:lpstr>PowerPoint Presentation</vt:lpstr>
      <vt:lpstr>If you sometimes behave in ways that are uncomfortable or embarrassing to others, they may choose to stay away from you, worsening your feelings of loneliness.</vt:lpstr>
      <vt:lpstr>You may want to take a risk and ask your supporters if they notice things you do that may be “turning off” possible supporters.  Then you can work on doing things differently.</vt:lpstr>
      <vt:lpstr>Counseling, peer counseling and self-help books can help you change your habits so that others will be more comfortable spending time with you.  </vt:lpstr>
      <vt:lpstr>PowerPoint Presentation</vt:lpstr>
      <vt:lpstr>It may be keeping them from doing the things they want to do.  They may decide to stay away from you.  It really hurts when this happens.</vt:lpstr>
      <vt:lpstr>It will help if you have several friends, rather than just one or two people you depend on.</vt:lpstr>
      <vt:lpstr>Avoid asking too much of any one person, taking up too much of their time, calling them too often, or insisting they spend time with you. </vt:lpstr>
      <vt:lpstr>PowerPoint Presentation</vt:lpstr>
      <vt:lpstr>PowerPoint Presentation</vt:lpstr>
      <vt:lpstr>Five Steps in Developing a Strong Support System</vt:lpstr>
      <vt:lpstr>PowerPoint Presentation</vt:lpstr>
      <vt:lpstr>PowerPoint Presentation</vt:lpstr>
      <vt:lpstr>                                      </vt:lpstr>
      <vt:lpstr> Participate in community activities, special interest groups or church groups.  The hardest part is going the first time.  Give yourself a pat on the back or some reward for getting there.  </vt:lpstr>
      <vt:lpstr>If you see the same person several times, you might suggest an activity of interest to both of you.    If you enjoy being with this person, and they are willing, you could get together again.    It may become a friendship.  </vt:lpstr>
      <vt:lpstr>PowerPoint Presentation</vt:lpstr>
      <vt:lpstr> Volunteer!  Find a worthy organization that needs help and lend a hand. It is an excellent way to meet new people while doing something nice for someone else—and building  your self esteem.  Many communities have an organization that coordinates volunteer opportunities.</vt:lpstr>
      <vt:lpstr>Keep in touch with friends and acquaintances.   Make regular phone calls, send e-mail, notes  and cards. Help them out whenever you can.  Always have a time scheduled for your next  “get together.”</vt:lpstr>
      <vt:lpstr>PowerPoint Presentation</vt:lpstr>
      <vt:lpstr>Make a commitment to establish and keep regular contact with members of your support team, even when things are going well. </vt:lpstr>
      <vt:lpstr>WRAP®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WRAP of DC</cp:lastModifiedBy>
  <cp:revision>2</cp:revision>
  <dcterms:created xsi:type="dcterms:W3CDTF">2022-12-18T17:45:09Z</dcterms:created>
  <dcterms:modified xsi:type="dcterms:W3CDTF">2022-12-18T17:57:01Z</dcterms:modified>
</cp:coreProperties>
</file>