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Welcome; today is about pairing a wellness tool with spiritual work.
• WRAP is a self-managed wellness plan; Step Five is admitting our wrongs to God, ourselves, another human being.
• Goal: make the Fifth Step safer, steadier, and easier to follow through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was developed by people in recovery, for people in recovery.
• You are the author — nobody writes your plan for you.
• Walk the six sections briefly; we'll map them to Step Five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Five is relational — it is spoken aloud to another person.
• The vulnerability is the point, and also the risk.
• Most stalls are fear-based, not willingness-based.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does not replace the Step — it holds the container around it.
• Each WRAP section answers a practical Step Five risk.
• Invite the group to note which row speaks loudest to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Toolbox is written before you need it — not mid-crisis.
• Keep it concrete: names, numbers, specific actions.
• Encourage members to pick three tools to use on Step Five 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Triggers are normal reactions, not signs of failure.
• The value is the paired response, not the list alone.
• Share the list with your listener beforehand when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days after Step Five matter as much as the hour itself.
• Warning signs are early, subtle, and personal — write your own.
• Give a copy to one supporter who can notice with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A Crisis Plan is an act of self-advocacy, not pessimism.
• Be explicit about confidentiality — inventory material stays private.
• Review and update it after the Step is completed.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Give the Step a date; WRAP fills the runway leading to it.
• Aftercare is scheduled, not improvised.
• Two check-ins in the following week is a reasonable minimum.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on action, not theory.
• One page this week is enough to start.
• Offer to pair members with a partner for accountability.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171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7C3428"/>
          </a:solidFill>
          <a:ln w="12700">
            <a:solidFill>
              <a:srgbClr val="7C34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97280" y="1828800"/>
            <a:ext cx="8686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Honesty, Held Safely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097280" y="30175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Wellness Recovery Action Plan (WRAP) supports the work of the Fifth Step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97280" y="4297680"/>
            <a:ext cx="3840480" cy="640080"/>
          </a:xfrm>
          <a:prstGeom prst="roundRect">
            <a:avLst>
              <a:gd name="adj" fmla="val 14286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97280" y="4297680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4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recovery group members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WRAP Is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1645920"/>
            <a:ext cx="56692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personal, self-managed wellness plan you write yourself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hope, personal responsibility, education, self-advocacy, support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sections: Wellness Toolbox, Daily Maintenance, Triggers, Early Warning Signs, When Things Break Down, Crisis Plan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therapy or a program replacement — a practical companion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766560" y="1645920"/>
            <a:ext cx="466344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874520"/>
            <a:ext cx="4114800" cy="548640"/>
          </a:xfrm>
          <a:prstGeom prst="roundRect">
            <a:avLst>
              <a:gd name="adj" fmla="val 13333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040880" y="187452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Wellness Toolbox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040880" y="2560320"/>
            <a:ext cx="4114800" cy="548640"/>
          </a:xfrm>
          <a:prstGeom prst="roundRect">
            <a:avLst>
              <a:gd name="adj" fmla="val 13333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0" y="256032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Maintenance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040880" y="3246120"/>
            <a:ext cx="4114800" cy="548640"/>
          </a:xfrm>
          <a:prstGeom prst="roundRect">
            <a:avLst>
              <a:gd name="adj" fmla="val 13333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040880" y="324612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040880" y="3931920"/>
            <a:ext cx="4114800" cy="548640"/>
          </a:xfrm>
          <a:prstGeom prst="roundRect">
            <a:avLst>
              <a:gd name="adj" fmla="val 13333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040880" y="393192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040880" y="4617720"/>
            <a:ext cx="4114800" cy="548640"/>
          </a:xfrm>
          <a:prstGeom prst="roundRect">
            <a:avLst>
              <a:gd name="adj" fmla="val 13333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040880" y="461772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Things Break Down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040880" y="5303520"/>
            <a:ext cx="4114800" cy="548640"/>
          </a:xfrm>
          <a:prstGeom prst="roundRect">
            <a:avLst>
              <a:gd name="adj" fmla="val 13333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7040880" y="530352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/ Post-Crisis Plan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Fifth Step Asks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1645920"/>
            <a:ext cx="54864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“Admitted to God, to ourselves, and to another human being the exact nature of our wrongs.”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honesty, disclosure, and emotional exposure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stirs shame, fear of judgment, and old memories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Commonly where people stall, delay, or minimize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583680" y="1645920"/>
            <a:ext cx="4846320" cy="4206240"/>
          </a:xfrm>
          <a:prstGeom prst="roundRect">
            <a:avLst>
              <a:gd name="adj" fmla="val 2609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949440" y="192024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people get stuck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949440" y="2468880"/>
            <a:ext cx="41148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“If they really knew me…”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 of relapse after disclosure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plan for the hours afterward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 it alone, unsupported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Two Meet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31520" y="1600200"/>
            <a:ext cx="10698480" cy="804672"/>
          </a:xfrm>
          <a:prstGeom prst="roundRect">
            <a:avLst>
              <a:gd name="adj" fmla="val 13636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1005840" y="1600200"/>
            <a:ext cx="32004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Wellness Toolbox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297680" y="1600200"/>
            <a:ext cx="68580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Grounding practices to use before and after sharing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2542032"/>
            <a:ext cx="10698480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05840" y="2542032"/>
            <a:ext cx="32004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97680" y="2542032"/>
            <a:ext cx="68580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you steady during the weeks of Step Five 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31520" y="3483864"/>
            <a:ext cx="10698480" cy="804672"/>
          </a:xfrm>
          <a:prstGeom prst="roundRect">
            <a:avLst>
              <a:gd name="adj" fmla="val 13636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05840" y="3483864"/>
            <a:ext cx="32004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297680" y="3483864"/>
            <a:ext cx="68580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the memories your inventory will surface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31520" y="4425696"/>
            <a:ext cx="10698480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05840" y="4425696"/>
            <a:ext cx="32004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297680" y="4425696"/>
            <a:ext cx="68580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Catches withdrawal, avoidance, or self-punishment early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31520" y="5367528"/>
            <a:ext cx="10698480" cy="804672"/>
          </a:xfrm>
          <a:prstGeom prst="roundRect">
            <a:avLst>
              <a:gd name="adj" fmla="val 13636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1005840" y="5367528"/>
            <a:ext cx="32004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Plan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297680" y="5367528"/>
            <a:ext cx="68580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Tells supporters what you need if shame overwhelms you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Before: Building the Toolbox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7C34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what steadies you, then use it deliberately on the day you share.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3291840" cy="1737360"/>
          </a:xfrm>
          <a:prstGeom prst="roundRect">
            <a:avLst>
              <a:gd name="adj" fmla="val 6316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960120" y="219456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Body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651760"/>
            <a:ext cx="2834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Walk, breathe, eat, sleep before the meeting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43400" y="2011680"/>
            <a:ext cx="3291840" cy="1737360"/>
          </a:xfrm>
          <a:prstGeom prst="roundRect">
            <a:avLst>
              <a:gd name="adj" fmla="val 6316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0" y="219456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0" y="2651760"/>
            <a:ext cx="2834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sponsor or a trusted friend the morning of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55280" y="2011680"/>
            <a:ext cx="3291840" cy="1737360"/>
          </a:xfrm>
          <a:prstGeom prst="roundRect">
            <a:avLst>
              <a:gd name="adj" fmla="val 6316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183880" y="219456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Grounding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183880" y="2651760"/>
            <a:ext cx="2834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Prayer, meditation, five-senses check-in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" y="4023360"/>
            <a:ext cx="3291840" cy="1737360"/>
          </a:xfrm>
          <a:prstGeom prst="roundRect">
            <a:avLst>
              <a:gd name="adj" fmla="val 6316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60120" y="420624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Expression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60120" y="4663440"/>
            <a:ext cx="2834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Journaling, music, time outdoors afterward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343400" y="4023360"/>
            <a:ext cx="3291840" cy="1737360"/>
          </a:xfrm>
          <a:prstGeom prst="roundRect">
            <a:avLst>
              <a:gd name="adj" fmla="val 6316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4572000" y="420624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572000" y="4663440"/>
            <a:ext cx="2834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time, place, and length in advance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55280" y="4023360"/>
            <a:ext cx="3291840" cy="1737360"/>
          </a:xfrm>
          <a:prstGeom prst="roundRect">
            <a:avLst>
              <a:gd name="adj" fmla="val 6316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183880" y="420624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Aftercare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183880" y="4663440"/>
            <a:ext cx="2834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the next four hours, not just the hour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Naming Triggers Before They Land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1645920"/>
            <a:ext cx="58521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work surfaces people, places, and memories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triggers down converts surprise into preparation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trigger, pair an action: who to call, what to do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listener which topics may be hardest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Step Five away from known high-risk days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858000" y="1645920"/>
            <a:ext cx="4572000" cy="4114800"/>
          </a:xfrm>
          <a:prstGeom prst="roundRect">
            <a:avLst>
              <a:gd name="adj" fmla="val 2667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0" y="187452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 → Response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132320" y="2468880"/>
            <a:ext cx="4023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 about family harm</a:t>
            </a:r>
            <a:endParaRPr lang="en-US" sz="14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Sponsor call scheduled same evening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amends memories</a:t>
            </a:r>
            <a:endParaRPr lang="en-US" sz="14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Write, then walk 20 minutes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Feeling exposed afterward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Attend a meeting within 24 hours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 After Sharing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5212080" cy="4480560"/>
          </a:xfrm>
          <a:prstGeom prst="roundRect">
            <a:avLst>
              <a:gd name="adj" fmla="val 2449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51560" y="17830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 for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51560" y="2377440"/>
            <a:ext cx="45720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Isolating from the group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daily maintenance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Ruminating on what you disclosed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 and appetite changes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Sudden certainty you ‘said too much’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17920" y="1554480"/>
            <a:ext cx="5212080" cy="4480560"/>
          </a:xfrm>
          <a:prstGeom prst="roundRect">
            <a:avLst>
              <a:gd name="adj" fmla="val 2449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537960" y="17830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Respond with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537960" y="2377440"/>
            <a:ext cx="45720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the person you shared with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to one small daily habit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feeling out loud in a meeting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Re-read your Toolbox page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for a check-in within 48 hours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Crisis Plan: Permission in Advance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1645920"/>
            <a:ext cx="56692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while well, used when you are not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who to contact and in what order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what helps — and what makes things worse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confidentiality of what you disclosed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a post-crisis plan for returning to routine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766560" y="1645920"/>
            <a:ext cx="4663440" cy="41148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0" y="2103120"/>
            <a:ext cx="3931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 give my supporters permission to act before I can ask.”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132320" y="3840480"/>
            <a:ext cx="3931920" cy="1463040"/>
          </a:xfrm>
          <a:prstGeom prst="roundRect">
            <a:avLst>
              <a:gd name="adj" fmla="val 6250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223760" y="3931920"/>
            <a:ext cx="3749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Five ends the secret.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Crisis Plan makes sure you are not alone with what comes next.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Simple Step Five Timeline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920240"/>
            <a:ext cx="2057400" cy="2743200"/>
          </a:xfrm>
          <a:prstGeom prst="roundRect">
            <a:avLst>
              <a:gd name="adj" fmla="val 5333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417320" y="2148840"/>
            <a:ext cx="502920" cy="502920"/>
          </a:xfrm>
          <a:prstGeom prst="ellipse">
            <a:avLst/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17320" y="21488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04672" y="278892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weeks before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04672" y="3246120"/>
            <a:ext cx="1737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or refresh your WRAP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71216" y="1920240"/>
            <a:ext cx="2057400" cy="2743200"/>
          </a:xfrm>
          <a:prstGeom prst="roundRect">
            <a:avLst>
              <a:gd name="adj" fmla="val 5333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3648456" y="2148840"/>
            <a:ext cx="502920" cy="502920"/>
          </a:xfrm>
          <a:prstGeom prst="ellipse">
            <a:avLst/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3648456" y="21488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035808" y="278892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week before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035808" y="3246120"/>
            <a:ext cx="1737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triggers with your sponsor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102352" y="1920240"/>
            <a:ext cx="2057400" cy="2743200"/>
          </a:xfrm>
          <a:prstGeom prst="roundRect">
            <a:avLst>
              <a:gd name="adj" fmla="val 5333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879592" y="2148840"/>
            <a:ext cx="502920" cy="502920"/>
          </a:xfrm>
          <a:prstGeom prst="ellipse">
            <a:avLst/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879592" y="21488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266944" y="278892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day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266944" y="3246120"/>
            <a:ext cx="1737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three Toolbox items; set time and place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333488" y="1920240"/>
            <a:ext cx="2057400" cy="2743200"/>
          </a:xfrm>
          <a:prstGeom prst="roundRect">
            <a:avLst>
              <a:gd name="adj" fmla="val 5333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8110728" y="2148840"/>
            <a:ext cx="502920" cy="502920"/>
          </a:xfrm>
          <a:prstGeom prst="ellipse">
            <a:avLst/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8110728" y="21488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498080" y="278892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evening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7498080" y="3246120"/>
            <a:ext cx="1737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Aftercare: call, meeting, rest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9564624" y="1920240"/>
            <a:ext cx="2057400" cy="2743200"/>
          </a:xfrm>
          <a:prstGeom prst="roundRect">
            <a:avLst>
              <a:gd name="adj" fmla="val 5333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10341864" y="2148840"/>
            <a:ext cx="502920" cy="502920"/>
          </a:xfrm>
          <a:prstGeom prst="ellipse">
            <a:avLst/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341864" y="21488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29216" y="278892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week after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9729216" y="3246120"/>
            <a:ext cx="1737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warning signs; check in twice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31520" y="50292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7C34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 is not procrastination — set a date and keep it.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7C3428"/>
          </a:solidFill>
          <a:ln w="12700">
            <a:solidFill>
              <a:srgbClr val="7C34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97280" y="64008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Gain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1097280" y="1737360"/>
            <a:ext cx="4754880" cy="1371600"/>
          </a:xfrm>
          <a:prstGeom prst="roundRect">
            <a:avLst>
              <a:gd name="adj" fmla="val 8000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371600" y="187452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Safety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371600" y="2331720"/>
            <a:ext cx="4206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 happens inside a plan you built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17920" y="1737360"/>
            <a:ext cx="4754880" cy="1371600"/>
          </a:xfrm>
          <a:prstGeom prst="roundRect">
            <a:avLst>
              <a:gd name="adj" fmla="val 8000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92240" y="187452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Agency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206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decide your supports and limits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097280" y="3337560"/>
            <a:ext cx="4754880" cy="1371600"/>
          </a:xfrm>
          <a:prstGeom prst="roundRect">
            <a:avLst>
              <a:gd name="adj" fmla="val 8000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371600" y="347472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Follow-through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371600" y="3931920"/>
            <a:ext cx="4206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stalls, fewer postponements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17920" y="3337560"/>
            <a:ext cx="4754880" cy="1371600"/>
          </a:xfrm>
          <a:prstGeom prst="roundRect">
            <a:avLst>
              <a:gd name="adj" fmla="val 8000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92240" y="347472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Durability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492240" y="3931920"/>
            <a:ext cx="4206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Relief after Step Five is protected, not lost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5212080"/>
            <a:ext cx="9875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week: write one page of your Wellness Toolbox and name your date for Step Five.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1074</Words>
  <Application>Microsoft Office PowerPoint</Application>
  <PresentationFormat>Widescreen</PresentationFormat>
  <Paragraphs>131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2026-09-26T20:58:30Z</dcterms:created>
  <dcterms:modified xsi:type="dcterms:W3CDTF">2026-09-26T21:21:43Z</dcterms:modified>
</cp:coreProperties>
</file>