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65" r:id="rId2"/>
    <p:sldId id="266" r:id="rId3"/>
    <p:sldId id="299" r:id="rId4"/>
    <p:sldId id="267" r:id="rId5"/>
    <p:sldId id="298" r:id="rId6"/>
    <p:sldId id="268" r:id="rId7"/>
    <p:sldId id="297" r:id="rId8"/>
    <p:sldId id="269" r:id="rId9"/>
    <p:sldId id="296" r:id="rId10"/>
    <p:sldId id="270" r:id="rId11"/>
    <p:sldId id="295" r:id="rId12"/>
    <p:sldId id="271" r:id="rId13"/>
    <p:sldId id="29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84" d="100"/>
          <a:sy n="84" d="100"/>
        </p:scale>
        <p:origin x="73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727F62-FA3C-420A-B574-8BF4C4125799}"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CA3472-5580-4403-B727-9D11B275CA52}" type="slidenum">
              <a:rPr lang="en-US" smtClean="0"/>
              <a:t>‹#›</a:t>
            </a:fld>
            <a:endParaRPr lang="en-US"/>
          </a:p>
        </p:txBody>
      </p:sp>
    </p:spTree>
    <p:extLst>
      <p:ext uri="{BB962C8B-B14F-4D97-AF65-F5344CB8AC3E}">
        <p14:creationId xmlns:p14="http://schemas.microsoft.com/office/powerpoint/2010/main" val="693338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2: The Wellness Toolbox</a:t>
            </a:r>
          </a:p>
          <a:p>
            <a:endParaRPr lang="en-US"/>
          </a:p>
          <a:p>
            <a:r>
              <a:rPr lang="en-US" dirty="0"/>
              <a:t>This session is where things get personal! We spent time building your Wellness Toolbox — your own collection of go-to strategies for feeling good.</a:t>
            </a:r>
          </a:p>
          <a:p>
            <a:endParaRPr lang="en-US"/>
          </a:p>
          <a:p>
            <a:r>
              <a:rPr lang="en-US" dirty="0"/>
              <a:t>Here's what to remember:</a:t>
            </a:r>
          </a:p>
          <a:p>
            <a:endParaRPr lang="en-US"/>
          </a:p>
          <a:p>
            <a:r>
              <a:rPr lang="en-US" dirty="0"/>
              <a:t>- Your Wellness Toolbox is simply a list of things that help you feel well or feel better when you're struggling. Think of it like a menu of options you can choose from any time you need a boost.</a:t>
            </a:r>
          </a:p>
          <a:p>
            <a:endParaRPr lang="en-US"/>
          </a:p>
          <a:p>
            <a:r>
              <a:rPr lang="en-US" dirty="0"/>
              <a:t>- There are no wrong answers here. Your toolbox might include things like going for a walk, calling a friend, listening to music, journaling, taking a bath, cooking a favorite meal, spending time outdoors, or anything else that works for you.</a:t>
            </a:r>
          </a:p>
          <a:p>
            <a:endParaRPr lang="en-US"/>
          </a:p>
          <a:p>
            <a:r>
              <a:rPr lang="en-US" dirty="0"/>
              <a:t>- Nobody else gets to decide what belongs in your toolbox — it's yours. What helps one person might not help another, and that's perfectly fine.</a:t>
            </a:r>
          </a:p>
          <a:p>
            <a:endParaRPr lang="en-US"/>
          </a:p>
          <a:p>
            <a:r>
              <a:rPr lang="en-US" dirty="0"/>
              <a:t>- Your toolbox isn't set in stone. You can add new tools, remove ones that aren't working, and keep adjusting as you learn more about yourself.</a:t>
            </a:r>
          </a:p>
          <a:p>
            <a:endParaRPr lang="en-US"/>
          </a:p>
          <a:p>
            <a:r>
              <a:rPr lang="en-US" dirty="0"/>
              <a:t>- This is the foundation for everything that comes next in WRAP. Every action plan you create will pull from your Wellness Toolbox, so the more tools you have, the more options you'll have when you need them.</a:t>
            </a:r>
          </a:p>
          <a:p>
            <a:endParaRPr lang="en-US"/>
          </a:p>
          <a:p>
            <a:r>
              <a:rPr lang="en-US" dirty="0"/>
              <a:t>The next six questions are about the Wellness Toolbox. Think back to what you added to yours!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 A list of personal skills and strategies for maintaining wellness</a:t>
            </a:r>
          </a:p>
          <a:p>
            <a:endParaRPr lang="en-US"/>
          </a:p>
          <a:p>
            <a:r>
              <a:rPr lang="en-US" dirty="0"/>
              <a:t>Your Wellness Toolbox is basically your personal collection of "things that help." It's not a medical kit or a treatment plan — it's a list of activities, habits, and strategies that you've found (or want to try) to keep yourself feeling good. Think of it as your wellness menu that you can pull from anytime.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False</a:t>
            </a:r>
          </a:p>
          <a:p>
            <a:endParaRPr lang="en-US"/>
          </a:p>
          <a:p>
            <a:r>
              <a:rPr lang="en-US" dirty="0"/>
              <a:t>Your Wellness Toolbox is all about what works for you — not just what a professional recommends. Sure, some tools might come from a therapist or doctor, but plenty of others come from your own experience. Maybe petting your dog helps you calm down, or maybe baking bread lifts your mood. If it works for you, it belongs in your toolbox.</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 Exercise and physical activity</a:t>
            </a:r>
          </a:p>
          <a:p>
            <a:endParaRPr lang="en-US"/>
          </a:p>
          <a:p>
            <a:r>
              <a:rPr lang="en-US" dirty="0"/>
              <a:t>Moving your body is a great example of a Wellness Toolbox item. But remember, your toolbox can include all kinds of things — listening to your favorite playlist, journaling, calling a friend, going outside, drawing, meditating, reading, or even just taking a few deep breaths. The best tools are the ones you'll actually use.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True</a:t>
            </a:r>
          </a:p>
          <a:p>
            <a:endParaRPr lang="en-US"/>
          </a:p>
          <a:p>
            <a:r>
              <a:rPr lang="en-US" dirty="0"/>
              <a:t>Every person's toolbox looks different, and that's the whole point! Your life, your experiences, and your preferences are unique to you. What helps your neighbor relax might stress you out, and vice versa. WRAP encourages you to explore and discover what genuinely makes a difference for you.</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 All sections of the WRAP plan</a:t>
            </a:r>
          </a:p>
          <a:p>
            <a:endParaRPr lang="en-US"/>
          </a:p>
          <a:p>
            <a:r>
              <a:rPr lang="en-US" dirty="0"/>
              <a:t>Your Wellness Toolbox isn't just for one part of WRAP — it's the resource you'll come back to again and again. Whether you're building your daily routine, responding to a tough situation, dealing with warning signs, or even planning for a crisis, you'll draw from your toolbox each time. That's why it's so important to make it as full as possible.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True</a:t>
            </a:r>
          </a:p>
          <a:p>
            <a:endParaRPr lang="en-US"/>
          </a:p>
          <a:p>
            <a:r>
              <a:rPr lang="en-US" dirty="0"/>
              <a:t>The Wellness Toolbox is one of the very first things you create in WRAP, and for good reason. It's the master list that feeds into everything else. By starting here, you make sure you have plenty of strategies ready to go when you build your Daily Maintenance Plan and all the other sections that follow.</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268860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7313172"/>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6096000" cy="6858000"/>
          </a:xfrm>
          <a:prstGeom prst="rect">
            <a:avLst/>
          </a:prstGeom>
          <a:solidFill>
            <a:srgbClr val="A7BEAE"/>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853440" y="1584960"/>
            <a:ext cx="4632960" cy="609600"/>
          </a:xfrm>
          <a:prstGeom prst="rect">
            <a:avLst/>
          </a:prstGeom>
          <a:noFill/>
          <a:ln/>
        </p:spPr>
        <p:txBody>
          <a:bodyPr wrap="square" lIns="0" tIns="0" rIns="0" bIns="0" rtlCol="0" anchor="ctr"/>
          <a:lstStyle/>
          <a:p>
            <a:pPr defTabSz="1219170"/>
            <a:r>
              <a:rPr lang="en-US" sz="2400" b="1" dirty="0">
                <a:solidFill>
                  <a:srgbClr val="3D2B1F"/>
                </a:solidFill>
                <a:latin typeface="Calibri" pitchFamily="34" charset="0"/>
                <a:ea typeface="Calibri" pitchFamily="34" charset="-122"/>
                <a:cs typeface="Calibri" pitchFamily="34" charset="-120"/>
              </a:rPr>
              <a:t>Session 2</a:t>
            </a:r>
            <a:endParaRPr lang="en-US" sz="2400" dirty="0">
              <a:solidFill>
                <a:prstClr val="black"/>
              </a:solidFill>
              <a:latin typeface="Calibri" panose="020F0502020204030204"/>
            </a:endParaRPr>
          </a:p>
        </p:txBody>
      </p:sp>
      <p:sp>
        <p:nvSpPr>
          <p:cNvPr id="4" name="Text 2"/>
          <p:cNvSpPr/>
          <p:nvPr/>
        </p:nvSpPr>
        <p:spPr>
          <a:xfrm>
            <a:off x="853440" y="2316480"/>
            <a:ext cx="4632960" cy="1950720"/>
          </a:xfrm>
          <a:prstGeom prst="rect">
            <a:avLst/>
          </a:prstGeom>
          <a:noFill/>
          <a:ln/>
        </p:spPr>
        <p:txBody>
          <a:bodyPr wrap="square" lIns="0" tIns="0" rIns="0" bIns="0" rtlCol="0" anchor="ctr"/>
          <a:lstStyle/>
          <a:p>
            <a:pPr defTabSz="1219170">
              <a:lnSpc>
                <a:spcPct val="115000"/>
              </a:lnSpc>
            </a:pPr>
            <a:r>
              <a:rPr lang="en-US" sz="3200" b="1" dirty="0">
                <a:solidFill>
                  <a:srgbClr val="FFFFFF"/>
                </a:solidFill>
                <a:latin typeface="Georgia" pitchFamily="34" charset="0"/>
                <a:ea typeface="Georgia" pitchFamily="34" charset="-122"/>
                <a:cs typeface="Georgia" pitchFamily="34" charset="-120"/>
              </a:rPr>
              <a:t>The Wellness Toolbox</a:t>
            </a:r>
            <a:endParaRPr lang="en-US" sz="3200" dirty="0">
              <a:solidFill>
                <a:prstClr val="black"/>
              </a:solidFill>
              <a:latin typeface="Calibri" panose="020F0502020204030204"/>
            </a:endParaRPr>
          </a:p>
        </p:txBody>
      </p:sp>
      <p:sp>
        <p:nvSpPr>
          <p:cNvPr id="5" name="Text 3"/>
          <p:cNvSpPr/>
          <p:nvPr/>
        </p:nvSpPr>
        <p:spPr>
          <a:xfrm>
            <a:off x="853440" y="4632960"/>
            <a:ext cx="4632960" cy="609600"/>
          </a:xfrm>
          <a:prstGeom prst="rect">
            <a:avLst/>
          </a:prstGeom>
          <a:noFill/>
          <a:ln/>
        </p:spPr>
        <p:txBody>
          <a:bodyPr wrap="square" lIns="0" tIns="0" rIns="0" bIns="0" rtlCol="0" anchor="ctr"/>
          <a:lstStyle/>
          <a:p>
            <a:pPr defTabSz="1219170"/>
            <a:r>
              <a:rPr lang="en-US" sz="1867" dirty="0">
                <a:solidFill>
                  <a:srgbClr val="3D2B1F"/>
                </a:solidFill>
                <a:latin typeface="Calibri" pitchFamily="34" charset="0"/>
                <a:ea typeface="Calibri" pitchFamily="34" charset="-122"/>
                <a:cs typeface="Calibri" pitchFamily="34" charset="-120"/>
              </a:rPr>
              <a:t>Questions 8–13</a:t>
            </a:r>
            <a:endParaRPr lang="en-US" sz="1867" dirty="0">
              <a:solidFill>
                <a:prstClr val="black"/>
              </a:solidFill>
              <a:latin typeface="Calibri" panose="020F0502020204030204"/>
            </a:endParaRPr>
          </a:p>
        </p:txBody>
      </p:sp>
      <p:pic>
        <p:nvPicPr>
          <p:cNvPr id="6" name="Image 0" descr="preencoded.png"/>
          <p:cNvPicPr>
            <a:picLocks noChangeAspect="1"/>
          </p:cNvPicPr>
          <p:nvPr/>
        </p:nvPicPr>
        <p:blipFill>
          <a:blip r:embed="rId3"/>
          <a:stretch>
            <a:fillRect/>
          </a:stretch>
        </p:blipFill>
        <p:spPr>
          <a:xfrm>
            <a:off x="7924800" y="2194560"/>
            <a:ext cx="2194560" cy="2194560"/>
          </a:xfrm>
          <a:prstGeom prst="rect">
            <a:avLst/>
          </a:prstGeom>
        </p:spPr>
      </p:pic>
      <p:sp>
        <p:nvSpPr>
          <p:cNvPr id="7" name="Shape 4"/>
          <p:cNvSpPr/>
          <p:nvPr/>
        </p:nvSpPr>
        <p:spPr>
          <a:xfrm>
            <a:off x="9144000" y="4267200"/>
            <a:ext cx="3657600" cy="3657600"/>
          </a:xfrm>
          <a:prstGeom prst="ellipse">
            <a:avLst/>
          </a:prstGeom>
          <a:solidFill>
            <a:srgbClr val="E7E8D1">
              <a:alpha val="50000"/>
            </a:srgbClr>
          </a:solidFill>
          <a:ln/>
        </p:spPr>
        <p:txBody>
          <a:bodyPr/>
          <a:lstStyle/>
          <a:p>
            <a:pPr defTabSz="1219170"/>
            <a:endParaRPr lang="en-US" sz="24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Q12</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2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12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The Wellness Toolbox is used throughout which parts of WRAP?</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Only the Daily Maintenance Plan</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Only during a crisis</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All sections of the WRAP plan</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Only when feeling unwell</a:t>
            </a:r>
            <a:endParaRPr lang="en-US" sz="2000" dirty="0">
              <a:solidFill>
                <a:prstClr val="black"/>
              </a:solidFill>
              <a:latin typeface="Calibri" panose="020F0502020204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Q12</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2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12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The Wellness Toolbox is used throughout which parts of WRAP?</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Only the Daily Maintenance Plan</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Only during a crisis</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All sections of the WRAP plan</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Only when feeling unwell</a:t>
            </a:r>
            <a:endParaRPr lang="en-US" sz="2000">
              <a:solidFill>
                <a:prstClr val="black"/>
              </a:solidFill>
              <a:latin typeface="Calibri" panose="020F0502020204030204"/>
            </a:endParaRPr>
          </a:p>
        </p:txBody>
      </p:sp>
      <p:sp>
        <p:nvSpPr>
          <p:cNvPr id="23" name="Checkmark 23"/>
          <p:cNvSpPr/>
          <p:nvPr/>
        </p:nvSpPr>
        <p:spPr>
          <a:xfrm>
            <a:off x="5200000" y="5149333"/>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Your Wellness Toolbox isn't just for one part of WRAP — it's the resource you'll come back to again and again.</a:t>
            </a:r>
            <a:endParaRPr lang="en-US" sz="1600">
              <a:solidFill>
                <a:prstClr val="black"/>
              </a:solidFill>
              <a:latin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Q13</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2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13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The Wellness Toolbox is developed before creating the other sections of WRAP.</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Q13</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2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13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The Wellness Toolbox is developed before creating the other sections of WRAP.</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316992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The Wellness Toolbox is one of the very first things you create in WRAP, and for good reason. It's the master list that feeds into everything else.</a:t>
            </a:r>
            <a:endParaRPr lang="en-US" sz="1600">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Q8</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2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8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What is the Wellness Toolbox?</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 physical box of medical supplies</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 prescribed set of medications</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 list of personal skills and strategies for maintaining wellness</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 professional treatment plan created by a therapist</a:t>
            </a:r>
            <a:endParaRPr lang="en-US" sz="2000" dirty="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Q8</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2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8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What is the Wellness Toolbox?</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 physical box of medical supplies</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 prescribed set of medications</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 list of personal skills and strategies for maintaining wellness</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 professional treatment plan created by a therapist</a:t>
            </a:r>
            <a:endParaRPr lang="en-US" sz="2000">
              <a:solidFill>
                <a:prstClr val="black"/>
              </a:solidFill>
              <a:latin typeface="Calibri" panose="020F0502020204030204"/>
            </a:endParaRPr>
          </a:p>
        </p:txBody>
      </p:sp>
      <p:sp>
        <p:nvSpPr>
          <p:cNvPr id="23" name="Checkmark 23"/>
          <p:cNvSpPr/>
          <p:nvPr/>
        </p:nvSpPr>
        <p:spPr>
          <a:xfrm>
            <a:off x="5200000" y="5149333"/>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Your Wellness Toolbox is basically your personal collection of &amp;quot;things that help.&amp;quot; It's not a medical kit or a treatment plan — it's a list of activities, habits, and strategies that you've...</a:t>
            </a:r>
            <a:endParaRPr lang="en-US" sz="160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Q9</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2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9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The Wellness Toolbox should only include strategies recommended by professionals.</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Q9</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2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9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The Wellness Toolbox should only include strategies recommended by professionals.</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841248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Your Wellness Toolbox is all about what works for you — not just what a professional recommends.</a:t>
            </a:r>
            <a:endParaRPr lang="en-US" sz="1600">
              <a:solidFill>
                <a:prstClr val="black"/>
              </a:solidFill>
              <a:latin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Q10</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2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10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Which is an example of a Wellness Toolbox item?</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Ignoring difficult feelings</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Isolating from everyone</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Exercise and physical activity</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Avoiding all responsibilities</a:t>
            </a:r>
            <a:endParaRPr lang="en-US" sz="2000"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Q10</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2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10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Which is an example of a Wellness Toolbox item?</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Ignoring difficult feelings</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Isolating from everyone</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Exercise and physical activity</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Avoiding all responsibilities</a:t>
            </a:r>
            <a:endParaRPr lang="en-US" sz="2000">
              <a:solidFill>
                <a:prstClr val="black"/>
              </a:solidFill>
              <a:latin typeface="Calibri" panose="020F0502020204030204"/>
            </a:endParaRPr>
          </a:p>
        </p:txBody>
      </p:sp>
      <p:sp>
        <p:nvSpPr>
          <p:cNvPr id="23" name="Checkmark 23"/>
          <p:cNvSpPr/>
          <p:nvPr/>
        </p:nvSpPr>
        <p:spPr>
          <a:xfrm>
            <a:off x="5200000" y="5149333"/>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Moving your body is a great example of a Wellness Toolbox item.</a:t>
            </a:r>
            <a:endParaRPr lang="en-US" sz="1600">
              <a:solidFill>
                <a:prstClr val="black"/>
              </a:solidFill>
              <a:latin typeface="Calibri" panose="020F050202020403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Q11</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2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11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Each person's Wellness Toolbox is unique and personalized.</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Q11</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2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11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Each person's Wellness Toolbox is unique and personalized.</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316992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Every person's toolbox looks different, and that's the whole point! Your life, your experiences, and your preferences are unique to you.</a:t>
            </a:r>
            <a:endParaRPr lang="en-US" sz="1600">
              <a:solidFill>
                <a:prstClr val="black"/>
              </a:solidFill>
              <a:latin typeface="Calibri" panose="020F0502020204030204"/>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1228</Words>
  <Application>Microsoft Office PowerPoint</Application>
  <PresentationFormat>Widescreen</PresentationFormat>
  <Paragraphs>165</Paragraphs>
  <Slides>13</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Aptos</vt:lpstr>
      <vt:lpstr>Arial</vt:lpstr>
      <vt:lpstr>Calibri</vt:lpstr>
      <vt:lpstr>Georgia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2026-08-03T14:37:43Z</dcterms:created>
  <dcterms:modified xsi:type="dcterms:W3CDTF">2026-08-03T14:38:50Z</dcterms:modified>
</cp:coreProperties>
</file>