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Welcome — this is peer-to-peer, not clinical advice.
• Two tools from different traditions: WRAP (mental health self-management) and Step Four (moral inventory).
• Thesis: WRAP gives structure and safety to the emotional work Step Four asks of us.
• Invite people to take what helps and leave the 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 is written by you, for you — no one hands you their version.
• Six core sections; the five shown here plus a daily maintenance list.
• It is a wellness tool, not a diagnosis or a treatment plan.
• Key point: it turns vague "I should take care of myself" into specific, written actions.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Read the Step aloud; let it land.
• Inventory is honest self-examination, not self-punishment.
• Name the real risk: the work stirs shame, grief, and old resentment.
• People commonly stall out or binge the work — both are hazards.
• Bridge: we need a container, and WRAP is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Not a replacement for sponsorship or the Step itself.
• WRAP handles the how-am-I-doing; the Step handles the what-is-true.
• Neither tool asks you to be someone else — both are self-authored.
• Emphasize: this is an add-on, not a substitute.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Toolbox = the simple, repeatable things that keep you well.
• Build it before starting inventory, while you are steady.
• Rule of thumb: one toolbox action after every writing session.
• Pre-deciding removes willpower from the equation.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Triggers and resentments are often the same material seen from two angles.
• Early warning signs give you an objective checklist instead of guessing how you are doing.
• Decide responses in advance — distress is a bad time to plan.
• Slowing down is a legitimate response; stopping forever is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Fearless does not mean unprotected.
• A crisis plan is written when calm and read when not.
• Include explicit permission to pause — pausing is not failure.
• Post-crisis plan matters: how you return to the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most common Step Four failure mode is stalling; the second is bingeing.
• Daily maintenance sets a sustainable rhythm.
• Put “contact one person” on the daily list so isolation never creeps in.
• Progress you can see keeps motivation alive.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Order matters: plan first, then inventory.
• Sharing the WRAP with a sponsor turns it into shared language.
• Short scheduled blocks, each closed with a toolbox action.
• Decisions to pause come from the written plan, not the mood.
• The plan keeps working through Step Five and beyond.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Name the avoidance trap directly — planning can become procrastination.
• Reinforce: peer tool, not clinical treatment.
• Ownership is what makes WRAP effective.
• Say the safety line plainly; know your local crisis resources.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Close on the one-sentence thesis: WRAP keeps you well enough to finish the Step.
• Give the single concrete assignment — the ten-item toolbox.
• Open the floor for experience-sharing.
• Remind: take what helps, leave the 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28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47e64d58-871f-479e-9cb4-ad0356764be9/8449e302acfb4f89.jpg"/>
          <p:cNvPicPr>
            <a:picLocks noChangeAspect="1"/>
          </p:cNvPicPr>
          <p:nvPr/>
        </p:nvPicPr>
        <p:blipFill>
          <a:blip r:embed="rId3"/>
          <a:srcRect l="28000" r="16889"/>
          <a:stretch/>
        </p:blipFill>
        <p:spPr>
          <a:xfrm>
            <a:off x="6492240" y="0"/>
            <a:ext cx="566928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49224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31520" y="13716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&amp; THE FOURTH STEP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1920240"/>
            <a:ext cx="5303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Plan for the Hardest Inventory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731520" y="402336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Wellness Recovery Action Plan supports honest, searching, and fearless self-examination — and keeps you safe while you do it.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31520" y="566928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peers in recovery  |  Shared, not prescribed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3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WRAP Is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417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8E3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self-created, self-managed wellness plan — you are the author and the expert.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011680"/>
            <a:ext cx="5212080" cy="178308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agent/turn1/workspace/output/_anthropic_assets/icon-document-heart-pulse-1ddde9f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304288"/>
            <a:ext cx="566928" cy="5669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60120" y="29718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Wellness Toolbox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960120" y="3401568"/>
            <a:ext cx="45720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simple things that keep you well: sleep, meetings, prayer, walks, calls.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217920" y="2011680"/>
            <a:ext cx="5212080" cy="178308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/agent/turn1/workspace/output/_anthropic_assets/icon-calendar-checkmark-cbd266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2304288"/>
            <a:ext cx="566928" cy="56692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37960" y="29718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6537960" y="3401568"/>
            <a:ext cx="45720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do every day, plus what you watch for when the day goes sideways.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640080" y="3931920"/>
            <a:ext cx="5212080" cy="178308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/agent/turn1/workspace/output/_anthropic_assets/icon-warning-5190179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" y="4224528"/>
            <a:ext cx="566928" cy="56692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60120" y="48920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 &amp; Early Warning Signs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960120" y="5321808"/>
            <a:ext cx="45720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events and internal shifts that signal trouble before it becomes crisis.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6217920" y="3931920"/>
            <a:ext cx="5212080" cy="178308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/agent/turn1/workspace/output/_anthropic_assets/icon-shield-8c2c73f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960" y="4224528"/>
            <a:ext cx="566928" cy="56692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537960" y="48920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Crisis &amp; Post-Crisis Plan</a:t>
            </a:r>
            <a:endParaRPr lang="en-US" sz="1700" dirty="0"/>
          </a:p>
        </p:txBody>
      </p:sp>
      <p:sp>
        <p:nvSpPr>
          <p:cNvPr id="19" name="Text 13"/>
          <p:cNvSpPr/>
          <p:nvPr/>
        </p:nvSpPr>
        <p:spPr>
          <a:xfrm>
            <a:off x="6537960" y="5321808"/>
            <a:ext cx="45720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in advance: who helps, how, and what recovery afterward looks like.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640080" y="614476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— developed by Mary Ellen Copeland with people in recovery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3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Fourth Step Asks</a:t>
            </a:r>
            <a:endParaRPr lang="en-US" sz="3400" dirty="0"/>
          </a:p>
        </p:txBody>
      </p:sp>
      <p:pic>
        <p:nvPicPr>
          <p:cNvPr id="3" name="Image 0" descr="/tmp/htmlgen-assets/47e64d58-871f-479e-9cb4-ad0356764be9/9aa34d36b7ca48fb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49440" y="1417320"/>
            <a:ext cx="4572000" cy="3429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463040"/>
            <a:ext cx="5943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i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“Made a searching and fearless moral inventory of ourselves.”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40080" y="2743200"/>
            <a:ext cx="59436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honest written look at resentments, fears, harms, and patterns</a:t>
            </a:r>
            <a:endParaRPr lang="en-US" sz="15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Emotionally activating by design — it stirs old material</a:t>
            </a:r>
            <a:endParaRPr lang="en-US" sz="15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 alone on paper, but never meant to be done in isolation</a:t>
            </a:r>
            <a:endParaRPr lang="en-US" sz="15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Open-ended: no fixed timeline, easy to stall or to overdo</a:t>
            </a:r>
            <a:endParaRPr lang="en-US" sz="15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points: shame spirals, old grief resurfacing, sleep and appetite slipping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949440" y="5074920"/>
            <a:ext cx="4572000" cy="914400"/>
          </a:xfrm>
          <a:prstGeom prst="roundRect">
            <a:avLst>
              <a:gd name="adj" fmla="val 15000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223760" y="516636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Step asks for courage. WRAP supplies the container.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40080" y="614476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Four — the inventory step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Pair Them at All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41732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traditions, complementary jobs.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057400"/>
            <a:ext cx="5212080" cy="3566160"/>
          </a:xfrm>
          <a:prstGeom prst="roundRect">
            <a:avLst>
              <a:gd name="adj" fmla="val 4615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05840" y="233172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FOURTH STEP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05840" y="2926080"/>
            <a:ext cx="4480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Looks backward and inward</a:t>
            </a:r>
            <a:endParaRPr lang="en-US" sz="15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Surfaces the truth about patterns</a:t>
            </a:r>
            <a:endParaRPr lang="en-US" sz="15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Moral and spiritual in focus</a:t>
            </a:r>
            <a:endParaRPr lang="en-US" sz="15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Asks: what is actually there?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2057400"/>
            <a:ext cx="5212080" cy="35661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83680" y="233172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583680" y="2926080"/>
            <a:ext cx="4480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Looks at today and forward</a:t>
            </a:r>
            <a:endParaRPr lang="en-US" sz="15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Manages how you feel while you look</a:t>
            </a:r>
            <a:endParaRPr lang="en-US" sz="15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and behavioral in focus</a:t>
            </a:r>
            <a:endParaRPr lang="en-US" sz="15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Asks: how do I stay well doing this?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5852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Together: the inventory gets done, and the person doing it stays standing.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3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 1 — The Wellness Toolbox Becomes Your Ballast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6766560" cy="420624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05840" y="1920240"/>
            <a:ext cx="60350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work drains energy. The Toolbox lists, in advance, what refills it.</a:t>
            </a:r>
            <a:endParaRPr lang="en-US" sz="155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it before you write the inventory — not while you are hurting.</a:t>
            </a:r>
            <a:endParaRPr lang="en-US" sz="155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each writing session with one toolbox item afterward: a call, a walk, a meal, a meeting.</a:t>
            </a:r>
            <a:endParaRPr lang="en-US" sz="155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Removes the decision-making burden on a day when deciding is hard.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1005840" y="4206240"/>
            <a:ext cx="6035040" cy="1234440"/>
          </a:xfrm>
          <a:prstGeom prst="roundRect">
            <a:avLst>
              <a:gd name="adj" fmla="val 10370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234440" y="4343400"/>
            <a:ext cx="5577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“After every hour of Fourth Step writing, I call my sponsor and take the dog out. Both are already on my list.”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7772400" y="1554480"/>
            <a:ext cx="3749040" cy="4206240"/>
          </a:xfrm>
          <a:prstGeom prst="roundRect">
            <a:avLst>
              <a:gd name="adj" fmla="val 4390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138160" y="27432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THIS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8138160" y="3154680"/>
            <a:ext cx="30175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10 things that reliably help you feel like yourself. Keep it to things you can do today, for free, in under an hour.</a:t>
            </a:r>
            <a:endParaRPr lang="en-US" sz="1400" dirty="0"/>
          </a:p>
        </p:txBody>
      </p:sp>
      <p:pic>
        <p:nvPicPr>
          <p:cNvPr id="11" name="Picture 10" descr="icon-document-heart-pulse-c1fa00e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0" y="192024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3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 2 — Triggers &amp; Early Warning Signs Map the Terrain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91640"/>
            <a:ext cx="3429000" cy="406908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agent/turn1/workspace/output/_anthropic_assets/icon-warning-519017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1984248"/>
            <a:ext cx="566928" cy="5669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265176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960120" y="3081528"/>
            <a:ext cx="27889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what sets you off is already inventory work. WRAP asks the same question Step Four does — what happened, and what does it touch in me?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4361688" y="1691640"/>
            <a:ext cx="3429000" cy="406908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/agent/turn1/workspace/output/_anthropic_assets/icon-lightbulb-9f4e092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728" y="1984248"/>
            <a:ext cx="566928" cy="56692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81728" y="265176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4681728" y="3081528"/>
            <a:ext cx="27889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Isolating, skipping meetings, sleeping poorly, obsessing over one resentment — signs the writing has moved from honest to harmful.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8083296" y="1691640"/>
            <a:ext cx="3429000" cy="406908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/agent/turn1/workspace/output/_anthropic_assets/icon-checkmark-circle-d064ca2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336" y="1984248"/>
            <a:ext cx="566928" cy="56692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403336" y="265176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PLANNED RESPONSES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8403336" y="3081528"/>
            <a:ext cx="27889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in advance: slow down, call a sponsor, put the notebook away for a day, add a meeting. No improvising in distress.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640080" y="5989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trigger list and your resentment list overlap more than you expect — use one to inform the other.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 3 — A Crisis Plan Makes Fearlessness Possible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417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go further into the truth when you know exactly what happens if it gets to be too much.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057400"/>
            <a:ext cx="7863840" cy="868680"/>
          </a:xfrm>
          <a:prstGeom prst="roundRect">
            <a:avLst>
              <a:gd name="adj" fmla="val 1894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210312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I want helping me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3931920" y="210312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Sponsor, home group contacts, a therapist, family — named, with numbers.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3081528"/>
            <a:ext cx="7863840" cy="868680"/>
          </a:xfrm>
          <a:prstGeom prst="roundRect">
            <a:avLst>
              <a:gd name="adj" fmla="val 18947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3127248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helps and what hurts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931920" y="3127248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Specific: “sit with me” helps; “tell me to get over it” does not.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4105656"/>
            <a:ext cx="7863840" cy="868680"/>
          </a:xfrm>
          <a:prstGeom prst="roundRect">
            <a:avLst>
              <a:gd name="adj" fmla="val 1894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14400" y="4151376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to pause the inventory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931920" y="4151376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Agreed-in-advance signals that say stop writing and get support first.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5129784"/>
            <a:ext cx="7863840" cy="868680"/>
          </a:xfrm>
          <a:prstGeom prst="roundRect">
            <a:avLst>
              <a:gd name="adj" fmla="val 18947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" y="5175504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Post-crisis re-entry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931920" y="5175504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ease back in — shorter sessions, sponsor present, extra meetings.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869680" y="2057400"/>
            <a:ext cx="2651760" cy="3493008"/>
          </a:xfrm>
          <a:prstGeom prst="roundRect">
            <a:avLst>
              <a:gd name="adj" fmla="val 6207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0" descr="/agent/turn1/workspace/output/_anthropic_assets/icon-shield-8c2c73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720" y="2377440"/>
            <a:ext cx="640080" cy="64008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9189720" y="3246120"/>
            <a:ext cx="2011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b="1" dirty="0">
                <a:solidFill>
                  <a:srgbClr val="3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Written while well. Used while struggling. That is the whole point.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3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 4 — Daily Maintenance Keeps the Work Moving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737360"/>
            <a:ext cx="5212080" cy="192024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agent/turn1/workspace/output/_anthropic_assets/icon-calendar-checkmark-cbd266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029968"/>
            <a:ext cx="566928" cy="5669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26974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Steady pace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960120" y="312724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set, modest block — 20 to 30 minutes — beats a six-hour binge followed by two weeks of avoidance.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217920" y="1737360"/>
            <a:ext cx="5212080" cy="192024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/agent/turn1/workspace/output/_anthropic_assets/icon-clipboard-task-b2a139a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2029968"/>
            <a:ext cx="566928" cy="56692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537960" y="26974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Visible progress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6537960" y="312724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daily list you can check off turns an open-ended, intimidating task into finite steps.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40080" y="3794760"/>
            <a:ext cx="5212080" cy="192024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/agent/turn1/workspace/output/_anthropic_assets/icon-people-team-3722622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" y="4087368"/>
            <a:ext cx="566928" cy="56692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0120" y="47548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Built-in contact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960120" y="518464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“Call one person today” on the maintenance list means you never write in isolation.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6217920" y="3794760"/>
            <a:ext cx="5212080" cy="192024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3" descr="/agent/turn1/workspace/output/_anthropic_assets/icon-checkmark-circle-d064ca2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960" y="4087368"/>
            <a:ext cx="566928" cy="5669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537960" y="47548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Honest self-check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6537960" y="518464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“Am I well today?” answered daily — in writing — before deciding whether to write more.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640080" y="5989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Consistency, not intensity, is what finishes a Fourth Step.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3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Putting It Together: A Practical Sequence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45920"/>
            <a:ext cx="3429000" cy="1965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41832" y="1920240"/>
            <a:ext cx="566928" cy="566928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41832" y="19202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41832" y="2578608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the WRAP first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41832" y="29718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Toolbox, daily maintenance, triggers, warning signs, crisis plan — before opening the inventory.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361688" y="1645920"/>
            <a:ext cx="3429000" cy="1965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663440" y="1920240"/>
            <a:ext cx="566928" cy="566928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63440" y="19202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663440" y="2578608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 it with your sponsor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4663440" y="29718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person guiding the Step knows your signals and your supports.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083296" y="1645920"/>
            <a:ext cx="3429000" cy="1965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385048" y="1920240"/>
            <a:ext cx="566928" cy="566928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385048" y="19202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385048" y="2578608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in planned blocks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385048" y="29718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Short, scheduled sessions. Toolbox action after every one.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40080" y="3794760"/>
            <a:ext cx="3429000" cy="1965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941832" y="4069080"/>
            <a:ext cx="566928" cy="566928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41832" y="4069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41832" y="4727448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 the daily check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941832" y="51206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signs reviewed each morning; adjust the pace accordingly.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4361688" y="3794760"/>
            <a:ext cx="3429000" cy="1965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663440" y="4069080"/>
            <a:ext cx="566928" cy="566928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663440" y="4069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4663440" y="4727448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Pause when the plan says so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4663440" y="51206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written trigger — not your mood in the moment — to decide.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8083296" y="3794760"/>
            <a:ext cx="3429000" cy="1965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8385048" y="4069080"/>
            <a:ext cx="566928" cy="566928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8385048" y="4069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8385048" y="4727448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Carry it into Step Five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8385048" y="51206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plan supports sharing the inventory and everything after.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3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Honest Cautions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737360"/>
            <a:ext cx="342900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agent/turn1/workspace/output/_anthropic_assets/icon-warning-519017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029968"/>
            <a:ext cx="566928" cy="5669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269748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Planning is not doing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960120" y="3127248"/>
            <a:ext cx="27889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beautiful WRAP can become a way to avoid writing the inventory. Set a start date.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4361688" y="1737360"/>
            <a:ext cx="342900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/agent/turn1/workspace/output/_anthropic_assets/icon-shield-8c2c73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728" y="2029968"/>
            <a:ext cx="566928" cy="56692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81728" y="269748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a substitute for care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4681728" y="3127248"/>
            <a:ext cx="27889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does not replace a sponsor, a therapist, medication, or emergency help.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8083296" y="1737360"/>
            <a:ext cx="342900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/agent/turn1/workspace/output/_anthropic_assets/icon-people-team-3722622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336" y="2029968"/>
            <a:ext cx="566928" cy="56692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403336" y="269748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E3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it yours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8403336" y="3127248"/>
            <a:ext cx="27889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3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someone else writes your plan, it stops working. Ask for input; keep the pen.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640080" y="5257800"/>
            <a:ext cx="10881360" cy="1051560"/>
          </a:xfrm>
          <a:prstGeom prst="roundRect">
            <a:avLst>
              <a:gd name="adj" fmla="val 13913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1"/>
          <p:cNvSpPr/>
          <p:nvPr/>
        </p:nvSpPr>
        <p:spPr>
          <a:xfrm>
            <a:off x="1005840" y="5349240"/>
            <a:ext cx="10149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you are in immediate danger, the plan step is simple: stop and reach out for help now.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47e64d58-871f-479e-9cb4-ad0356764be9/9aa34d36b7ca48fb.jpg"/>
          <p:cNvPicPr>
            <a:picLocks noChangeAspect="1"/>
          </p:cNvPicPr>
          <p:nvPr/>
        </p:nvPicPr>
        <p:blipFill>
          <a:blip r:embed="rId3"/>
          <a:srcRect l="26000" r="18000"/>
          <a:stretch/>
        </p:blipFill>
        <p:spPr>
          <a:xfrm>
            <a:off x="0" y="0"/>
            <a:ext cx="512064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852160" y="123444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THIS WITH YOU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852160" y="1691640"/>
            <a:ext cx="5669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Searching, Fearless — and Supported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5852160" y="3337560"/>
            <a:ext cx="5577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does not do the Fourth Step for you — it keeps you well enough to finish it.</a:t>
            </a:r>
            <a:endParaRPr lang="en-US" sz="15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plan first, in a steady week, in your own words.</a:t>
            </a:r>
            <a:endParaRPr lang="en-US" sz="15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 the work, watch the warning signs, and use the people on your list.</a:t>
            </a:r>
            <a:endParaRPr lang="en-US" sz="15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what helps and leave the rest.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852160" y="5486400"/>
            <a:ext cx="5577840" cy="777240"/>
          </a:xfrm>
          <a:prstGeom prst="roundRect">
            <a:avLst>
              <a:gd name="adj" fmla="val 16471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126480" y="5532120"/>
            <a:ext cx="502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week: write your Wellness Toolbox. Ten items. That is the whole assignment.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1724</Words>
  <Application>Microsoft Office PowerPoint</Application>
  <PresentationFormat>Widescreen</PresentationFormat>
  <Paragraphs>130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2026-09-26T18:03:48Z</dcterms:created>
  <dcterms:modified xsi:type="dcterms:W3CDTF">2026-09-26T20:23:35Z</dcterms:modified>
</cp:coreProperties>
</file>