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sldIdLst>
    <p:sldId id="2561" r:id="rId2"/>
    <p:sldId id="2562" r:id="rId3"/>
    <p:sldId id="2563" r:id="rId4"/>
    <p:sldId id="2564" r:id="rId5"/>
    <p:sldId id="2565" r:id="rId6"/>
    <p:sldId id="2566" r:id="rId7"/>
    <p:sldId id="2567" r:id="rId8"/>
    <p:sldId id="2568" r:id="rId9"/>
    <p:sldId id="2569" r:id="rId10"/>
    <p:sldId id="2570" r:id="rId11"/>
    <p:sldId id="2571" r:id="rId12"/>
    <p:sldId id="2572" r:id="rId13"/>
    <p:sldId id="2573" r:id="rId14"/>
    <p:sldId id="2574" r:id="rId15"/>
    <p:sldId id="2575" r:id="rId16"/>
    <p:sldId id="2576" r:id="rId17"/>
    <p:sldId id="2577" r:id="rId18"/>
    <p:sldId id="2578" r:id="rId19"/>
    <p:sldId id="2579" r:id="rId20"/>
    <p:sldId id="2580" r:id="rId21"/>
    <p:sldId id="2581" r:id="rId22"/>
    <p:sldId id="2582" r:id="rId23"/>
    <p:sldId id="258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mprehensive Overview of WRAP Facilitator Training" id="{BDD3A784-CAED-4854-89A1-C3A8BF0C8C58}">
          <p14:sldIdLst>
            <p14:sldId id="2561"/>
            <p14:sldId id="2562"/>
          </p14:sldIdLst>
        </p14:section>
        <p14:section name="Introduction to WRAP and Facilitator Training" id="{EC388A86-15AD-46C4-A846-AFA902829675}">
          <p14:sldIdLst>
            <p14:sldId id="2563"/>
            <p14:sldId id="2564"/>
            <p14:sldId id="2565"/>
            <p14:sldId id="2566"/>
          </p14:sldIdLst>
        </p14:section>
        <p14:section name="Core Values and Principles of WRAP Facilitation" id="{17E4F245-35EC-4476-B124-B751D1AFF7A9}">
          <p14:sldIdLst>
            <p14:sldId id="2567"/>
            <p14:sldId id="2568"/>
            <p14:sldId id="2569"/>
            <p14:sldId id="2570"/>
          </p14:sldIdLst>
        </p14:section>
        <p14:section name="Essential Skills for Effective WRAP Facilitation" id="{634E6453-C3D4-44BB-A01D-8538767EA35C}">
          <p14:sldIdLst>
            <p14:sldId id="2571"/>
            <p14:sldId id="2572"/>
            <p14:sldId id="2573"/>
            <p14:sldId id="2574"/>
          </p14:sldIdLst>
        </p14:section>
        <p14:section name="WRAP Group Structure and Session Planning" id="{E445153C-A105-4EE6-9AE8-4257CD961542}">
          <p14:sldIdLst>
            <p14:sldId id="2575"/>
            <p14:sldId id="2576"/>
            <p14:sldId id="2577"/>
            <p14:sldId id="2578"/>
          </p14:sldIdLst>
        </p14:section>
        <p14:section name="Evaluation, Certification, and Continued Development" id="{AD78B187-327A-42DB-9AB2-FD3C48FD733B}">
          <p14:sldIdLst>
            <p14:sldId id="2579"/>
            <p14:sldId id="2580"/>
            <p14:sldId id="2581"/>
            <p14:sldId id="2582"/>
          </p14:sldIdLst>
        </p14:section>
        <p14:section name="Conclusion: Empowering Facilitators for Holistic Wellness Support" id="{90F0FC6D-6409-4FBC-A254-89F9F7905BA8}">
          <p14:sldIdLst>
            <p14:sldId id="258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55" d="100"/>
          <a:sy n="55" d="100"/>
        </p:scale>
        <p:origin x="1260" y="282"/>
      </p:cViewPr>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81CBEA-2D76-4312-86B6-37D1D26B44F9}" type="datetimeFigureOut">
              <a:rPr lang="en-US" smtClean="0"/>
              <a:t>3/26/2026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6AE11E-6300-43D4-ADF5-877F324AC4B9}" type="slidenum">
              <a:rPr lang="en-US" smtClean="0"/>
              <a:t>‹#›</a:t>
            </a:fld>
            <a:endParaRPr lang="en-US"/>
          </a:p>
        </p:txBody>
      </p:sp>
    </p:spTree>
    <p:extLst>
      <p:ext uri="{BB962C8B-B14F-4D97-AF65-F5344CB8AC3E}">
        <p14:creationId xmlns:p14="http://schemas.microsoft.com/office/powerpoint/2010/main" val="12672496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Image source: AI-generated</a:t>
            </a:r>
          </a:p>
        </p:txBody>
      </p:sp>
      <p:sp>
        <p:nvSpPr>
          <p:cNvPr id="4" name="Slide Number Placeholder 3"/>
          <p:cNvSpPr>
            <a:spLocks noGrp="1"/>
          </p:cNvSpPr>
          <p:nvPr>
            <p:ph type="sldNum" sz="quarter" idx="5"/>
          </p:nvPr>
        </p:nvSpPr>
        <p:spPr/>
        <p:txBody>
          <a:bodyPr/>
          <a:lstStyle/>
          <a:p>
            <a:fld id="{2D011DEE-9EFF-460A-811E-9A39D7FEEE43}" type="slidenum">
              <a:rPr lang="en-US" smtClean="0"/>
              <a:t>1</a:t>
            </a:fld>
            <a:endParaRPr lang="en-US"/>
          </a:p>
        </p:txBody>
      </p:sp>
    </p:spTree>
    <p:extLst>
      <p:ext uri="{BB962C8B-B14F-4D97-AF65-F5344CB8AC3E}">
        <p14:creationId xmlns:p14="http://schemas.microsoft.com/office/powerpoint/2010/main" val="20356233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Cultural competence ensures WRAP facilitators respect and integrate diverse cultural backgrounds, beliefs, and experiences into recovery plans. Inclusivity is critical to reach marginalized populations and tailor support that is relevant and effective. Training includes self-awareness exercises and strategies for addressing implicit bias, contributing to more equitable mental health support.</a:t>
            </a:r>
          </a:p>
        </p:txBody>
      </p:sp>
      <p:sp>
        <p:nvSpPr>
          <p:cNvPr id="4" name="Slide Number Placeholder 3"/>
          <p:cNvSpPr>
            <a:spLocks noGrp="1"/>
          </p:cNvSpPr>
          <p:nvPr>
            <p:ph type="sldNum" sz="quarter" idx="5"/>
          </p:nvPr>
        </p:nvSpPr>
        <p:spPr/>
        <p:txBody>
          <a:bodyPr/>
          <a:lstStyle/>
          <a:p>
            <a:fld id="{2D011DEE-9EFF-460A-811E-9A39D7FEEE43}" type="slidenum">
              <a:rPr lang="en-US" smtClean="0"/>
              <a:t>10</a:t>
            </a:fld>
            <a:endParaRPr lang="en-US"/>
          </a:p>
        </p:txBody>
      </p:sp>
    </p:spTree>
    <p:extLst>
      <p:ext uri="{BB962C8B-B14F-4D97-AF65-F5344CB8AC3E}">
        <p14:creationId xmlns:p14="http://schemas.microsoft.com/office/powerpoint/2010/main" val="36887817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Active Listening and Effective Communication, Group Management and Engagement Techniques, Encouraging Empowerment and Self-Direction</a:t>
            </a:r>
          </a:p>
        </p:txBody>
      </p:sp>
      <p:sp>
        <p:nvSpPr>
          <p:cNvPr id="4" name="Slide Number Placeholder 3"/>
          <p:cNvSpPr>
            <a:spLocks noGrp="1"/>
          </p:cNvSpPr>
          <p:nvPr>
            <p:ph type="sldNum" sz="quarter" idx="5"/>
          </p:nvPr>
        </p:nvSpPr>
        <p:spPr/>
        <p:txBody>
          <a:bodyPr/>
          <a:lstStyle/>
          <a:p>
            <a:fld id="{2D011DEE-9EFF-460A-811E-9A39D7FEEE43}" type="slidenum">
              <a:rPr lang="en-US" smtClean="0"/>
              <a:t>11</a:t>
            </a:fld>
            <a:endParaRPr lang="en-US"/>
          </a:p>
        </p:txBody>
      </p:sp>
    </p:spTree>
    <p:extLst>
      <p:ext uri="{BB962C8B-B14F-4D97-AF65-F5344CB8AC3E}">
        <p14:creationId xmlns:p14="http://schemas.microsoft.com/office/powerpoint/2010/main" val="11819870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Active listening is essential for facilitators to understand participants’ needs, validate their experiences, and facilitate meaningful dialogue. Effective communication includes clarity, empathy, and non-verbal cues, all of which enhance the group experience and foster trust. Training emphasizes role-playing exercises to develop these skills.</a:t>
            </a:r>
          </a:p>
        </p:txBody>
      </p:sp>
      <p:sp>
        <p:nvSpPr>
          <p:cNvPr id="4" name="Slide Number Placeholder 3"/>
          <p:cNvSpPr>
            <a:spLocks noGrp="1"/>
          </p:cNvSpPr>
          <p:nvPr>
            <p:ph type="sldNum" sz="quarter" idx="5"/>
          </p:nvPr>
        </p:nvSpPr>
        <p:spPr/>
        <p:txBody>
          <a:bodyPr/>
          <a:lstStyle/>
          <a:p>
            <a:fld id="{2D011DEE-9EFF-460A-811E-9A39D7FEEE43}" type="slidenum">
              <a:rPr lang="en-US" smtClean="0"/>
              <a:t>12</a:t>
            </a:fld>
            <a:endParaRPr lang="en-US"/>
          </a:p>
        </p:txBody>
      </p:sp>
    </p:spTree>
    <p:extLst>
      <p:ext uri="{BB962C8B-B14F-4D97-AF65-F5344CB8AC3E}">
        <p14:creationId xmlns:p14="http://schemas.microsoft.com/office/powerpoint/2010/main" val="34176300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Managing group dynamics requires facilitators to balance diverse personalities, encourage participation, set boundaries, and handle conflicts constructively. Techniques such as icebreakers, collaborative decision-making, and structured agendas increase engagement. These skills improve group cohesion and the effectiveness of WRAP sessions. 
 Image source: AI-generated</a:t>
            </a:r>
          </a:p>
        </p:txBody>
      </p:sp>
      <p:sp>
        <p:nvSpPr>
          <p:cNvPr id="4" name="Slide Number Placeholder 3"/>
          <p:cNvSpPr>
            <a:spLocks noGrp="1"/>
          </p:cNvSpPr>
          <p:nvPr>
            <p:ph type="sldNum" sz="quarter" idx="5"/>
          </p:nvPr>
        </p:nvSpPr>
        <p:spPr/>
        <p:txBody>
          <a:bodyPr/>
          <a:lstStyle/>
          <a:p>
            <a:fld id="{2D011DEE-9EFF-460A-811E-9A39D7FEEE43}" type="slidenum">
              <a:rPr lang="en-US" smtClean="0"/>
              <a:t>13</a:t>
            </a:fld>
            <a:endParaRPr lang="en-US"/>
          </a:p>
        </p:txBody>
      </p:sp>
    </p:spTree>
    <p:extLst>
      <p:ext uri="{BB962C8B-B14F-4D97-AF65-F5344CB8AC3E}">
        <p14:creationId xmlns:p14="http://schemas.microsoft.com/office/powerpoint/2010/main" val="5604597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Facilitators foster empowerment by encouraging participants to take an active role in their wellness planning and decision-making. This approach builds self-efficacy and ownership of recovery journeys. Empowerment techniques align with adult learning theories, emphasizing autonomy and practical goal-setting.</a:t>
            </a:r>
          </a:p>
        </p:txBody>
      </p:sp>
      <p:sp>
        <p:nvSpPr>
          <p:cNvPr id="4" name="Slide Number Placeholder 3"/>
          <p:cNvSpPr>
            <a:spLocks noGrp="1"/>
          </p:cNvSpPr>
          <p:nvPr>
            <p:ph type="sldNum" sz="quarter" idx="5"/>
          </p:nvPr>
        </p:nvSpPr>
        <p:spPr/>
        <p:txBody>
          <a:bodyPr/>
          <a:lstStyle/>
          <a:p>
            <a:fld id="{2D011DEE-9EFF-460A-811E-9A39D7FEEE43}" type="slidenum">
              <a:rPr lang="en-US" smtClean="0"/>
              <a:t>14</a:t>
            </a:fld>
            <a:endParaRPr lang="en-US"/>
          </a:p>
        </p:txBody>
      </p:sp>
    </p:spTree>
    <p:extLst>
      <p:ext uri="{BB962C8B-B14F-4D97-AF65-F5344CB8AC3E}">
        <p14:creationId xmlns:p14="http://schemas.microsoft.com/office/powerpoint/2010/main" val="8839127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Designing WRAP Group Sessions, Facilitator Roles and Responsibilities, Addressing Challenges and Troubleshooting</a:t>
            </a:r>
          </a:p>
        </p:txBody>
      </p:sp>
      <p:sp>
        <p:nvSpPr>
          <p:cNvPr id="4" name="Slide Number Placeholder 3"/>
          <p:cNvSpPr>
            <a:spLocks noGrp="1"/>
          </p:cNvSpPr>
          <p:nvPr>
            <p:ph type="sldNum" sz="quarter" idx="5"/>
          </p:nvPr>
        </p:nvSpPr>
        <p:spPr/>
        <p:txBody>
          <a:bodyPr/>
          <a:lstStyle/>
          <a:p>
            <a:fld id="{2D011DEE-9EFF-460A-811E-9A39D7FEEE43}" type="slidenum">
              <a:rPr lang="en-US" smtClean="0"/>
              <a:t>15</a:t>
            </a:fld>
            <a:endParaRPr lang="en-US"/>
          </a:p>
        </p:txBody>
      </p:sp>
    </p:spTree>
    <p:extLst>
      <p:ext uri="{BB962C8B-B14F-4D97-AF65-F5344CB8AC3E}">
        <p14:creationId xmlns:p14="http://schemas.microsoft.com/office/powerpoint/2010/main" val="16702464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Effective session design includes defining clear objectives, incorporating interactive activities, and allowing flexibility based on group needs. Sessions typically follow a structured format comprising check-ins, topic discussions, and wellness tool development. Proper design results in higher participant satisfaction and improved learning outcomes.</a:t>
            </a:r>
          </a:p>
        </p:txBody>
      </p:sp>
      <p:sp>
        <p:nvSpPr>
          <p:cNvPr id="4" name="Slide Number Placeholder 3"/>
          <p:cNvSpPr>
            <a:spLocks noGrp="1"/>
          </p:cNvSpPr>
          <p:nvPr>
            <p:ph type="sldNum" sz="quarter" idx="5"/>
          </p:nvPr>
        </p:nvSpPr>
        <p:spPr/>
        <p:txBody>
          <a:bodyPr/>
          <a:lstStyle/>
          <a:p>
            <a:fld id="{2D011DEE-9EFF-460A-811E-9A39D7FEEE43}" type="slidenum">
              <a:rPr lang="en-US" smtClean="0"/>
              <a:t>16</a:t>
            </a:fld>
            <a:endParaRPr lang="en-US"/>
          </a:p>
        </p:txBody>
      </p:sp>
    </p:spTree>
    <p:extLst>
      <p:ext uri="{BB962C8B-B14F-4D97-AF65-F5344CB8AC3E}">
        <p14:creationId xmlns:p14="http://schemas.microsoft.com/office/powerpoint/2010/main" val="10447678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Facilitators are responsible for guiding discussions, maintaining a safe and respectful environment, and ensuring adherence to WRAP principles. They serve as role models and support peer learning while managing logistical aspects and confidentiality. Clear delineation of these responsibilities enhances group stability and trust. 
 Image source: AI-generated</a:t>
            </a:r>
          </a:p>
        </p:txBody>
      </p:sp>
      <p:sp>
        <p:nvSpPr>
          <p:cNvPr id="4" name="Slide Number Placeholder 3"/>
          <p:cNvSpPr>
            <a:spLocks noGrp="1"/>
          </p:cNvSpPr>
          <p:nvPr>
            <p:ph type="sldNum" sz="quarter" idx="5"/>
          </p:nvPr>
        </p:nvSpPr>
        <p:spPr/>
        <p:txBody>
          <a:bodyPr/>
          <a:lstStyle/>
          <a:p>
            <a:fld id="{2D011DEE-9EFF-460A-811E-9A39D7FEEE43}" type="slidenum">
              <a:rPr lang="en-US" smtClean="0"/>
              <a:t>17</a:t>
            </a:fld>
            <a:endParaRPr lang="en-US"/>
          </a:p>
        </p:txBody>
      </p:sp>
    </p:spTree>
    <p:extLst>
      <p:ext uri="{BB962C8B-B14F-4D97-AF65-F5344CB8AC3E}">
        <p14:creationId xmlns:p14="http://schemas.microsoft.com/office/powerpoint/2010/main" val="17727723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Common challenges include managing disruptive behavior, addressing participant resistance, and navigating confidentiality issues. Facilitators learn troubleshooting strategies such as active mediation, re-framing discussions, and seeking supervisory support. Experience and ongoing training improve their capacity to handle such situations effectively. 
 Image source: AI-generated</a:t>
            </a:r>
          </a:p>
        </p:txBody>
      </p:sp>
      <p:sp>
        <p:nvSpPr>
          <p:cNvPr id="4" name="Slide Number Placeholder 3"/>
          <p:cNvSpPr>
            <a:spLocks noGrp="1"/>
          </p:cNvSpPr>
          <p:nvPr>
            <p:ph type="sldNum" sz="quarter" idx="5"/>
          </p:nvPr>
        </p:nvSpPr>
        <p:spPr/>
        <p:txBody>
          <a:bodyPr/>
          <a:lstStyle/>
          <a:p>
            <a:fld id="{2D011DEE-9EFF-460A-811E-9A39D7FEEE43}" type="slidenum">
              <a:rPr lang="en-US" smtClean="0"/>
              <a:t>18</a:t>
            </a:fld>
            <a:endParaRPr lang="en-US"/>
          </a:p>
        </p:txBody>
      </p:sp>
    </p:spTree>
    <p:extLst>
      <p:ext uri="{BB962C8B-B14F-4D97-AF65-F5344CB8AC3E}">
        <p14:creationId xmlns:p14="http://schemas.microsoft.com/office/powerpoint/2010/main" val="18768008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Assessment and Feedback Methods, Certification Process for Facilitators, Ongoing Learning and Professional Growth</a:t>
            </a:r>
          </a:p>
        </p:txBody>
      </p:sp>
      <p:sp>
        <p:nvSpPr>
          <p:cNvPr id="4" name="Slide Number Placeholder 3"/>
          <p:cNvSpPr>
            <a:spLocks noGrp="1"/>
          </p:cNvSpPr>
          <p:nvPr>
            <p:ph type="sldNum" sz="quarter" idx="5"/>
          </p:nvPr>
        </p:nvSpPr>
        <p:spPr/>
        <p:txBody>
          <a:bodyPr/>
          <a:lstStyle/>
          <a:p>
            <a:fld id="{2D011DEE-9EFF-460A-811E-9A39D7FEEE43}" type="slidenum">
              <a:rPr lang="en-US" smtClean="0"/>
              <a:t>19</a:t>
            </a:fld>
            <a:endParaRPr lang="en-US"/>
          </a:p>
        </p:txBody>
      </p:sp>
    </p:spTree>
    <p:extLst>
      <p:ext uri="{BB962C8B-B14F-4D97-AF65-F5344CB8AC3E}">
        <p14:creationId xmlns:p14="http://schemas.microsoft.com/office/powerpoint/2010/main" val="3269287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Introduction to WRAP and Facilitator Training
 Core Values and Principles of WRAP Facilitation
 Essential Skills for Effective WRAP Facilitation
 WRAP Group Structure and Session Planning
 Evaluation, Certification, and Continued Development 
 Image source: AI-generated</a:t>
            </a:r>
          </a:p>
        </p:txBody>
      </p:sp>
      <p:sp>
        <p:nvSpPr>
          <p:cNvPr id="4" name="Slide Number Placeholder 3"/>
          <p:cNvSpPr>
            <a:spLocks noGrp="1"/>
          </p:cNvSpPr>
          <p:nvPr>
            <p:ph type="sldNum" sz="quarter" idx="5"/>
          </p:nvPr>
        </p:nvSpPr>
        <p:spPr/>
        <p:txBody>
          <a:bodyPr/>
          <a:lstStyle/>
          <a:p>
            <a:fld id="{2D011DEE-9EFF-460A-811E-9A39D7FEEE43}" type="slidenum">
              <a:rPr lang="en-US" smtClean="0"/>
              <a:t>2</a:t>
            </a:fld>
            <a:endParaRPr lang="en-US"/>
          </a:p>
        </p:txBody>
      </p:sp>
    </p:spTree>
    <p:extLst>
      <p:ext uri="{BB962C8B-B14F-4D97-AF65-F5344CB8AC3E}">
        <p14:creationId xmlns:p14="http://schemas.microsoft.com/office/powerpoint/2010/main" val="20154148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Evaluation methods include participant surveys, self-assessment, peer reviews, and observation during facilitation. Feedback is critical for continuous improvement and ensures fidelity to the WRAP model. Metrics often focus on facilitation effectiveness, participant engagement, and skill competency.</a:t>
            </a:r>
          </a:p>
        </p:txBody>
      </p:sp>
      <p:sp>
        <p:nvSpPr>
          <p:cNvPr id="4" name="Slide Number Placeholder 3"/>
          <p:cNvSpPr>
            <a:spLocks noGrp="1"/>
          </p:cNvSpPr>
          <p:nvPr>
            <p:ph type="sldNum" sz="quarter" idx="5"/>
          </p:nvPr>
        </p:nvSpPr>
        <p:spPr/>
        <p:txBody>
          <a:bodyPr/>
          <a:lstStyle/>
          <a:p>
            <a:fld id="{2D011DEE-9EFF-460A-811E-9A39D7FEEE43}" type="slidenum">
              <a:rPr lang="en-US" smtClean="0"/>
              <a:t>20</a:t>
            </a:fld>
            <a:endParaRPr lang="en-US"/>
          </a:p>
        </p:txBody>
      </p:sp>
    </p:spTree>
    <p:extLst>
      <p:ext uri="{BB962C8B-B14F-4D97-AF65-F5344CB8AC3E}">
        <p14:creationId xmlns:p14="http://schemas.microsoft.com/office/powerpoint/2010/main" val="32841756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Certification typically involves completing training, demonstrating facilitation competence through practical evaluation, and committing to ongoing education. Accreditation assures quality and supports professional recognition. Certified facilitators often experience increased opportunities for leadership and funding support.</a:t>
            </a:r>
          </a:p>
        </p:txBody>
      </p:sp>
      <p:sp>
        <p:nvSpPr>
          <p:cNvPr id="4" name="Slide Number Placeholder 3"/>
          <p:cNvSpPr>
            <a:spLocks noGrp="1"/>
          </p:cNvSpPr>
          <p:nvPr>
            <p:ph type="sldNum" sz="quarter" idx="5"/>
          </p:nvPr>
        </p:nvSpPr>
        <p:spPr/>
        <p:txBody>
          <a:bodyPr/>
          <a:lstStyle/>
          <a:p>
            <a:fld id="{2D011DEE-9EFF-460A-811E-9A39D7FEEE43}" type="slidenum">
              <a:rPr lang="en-US" smtClean="0"/>
              <a:t>21</a:t>
            </a:fld>
            <a:endParaRPr lang="en-US"/>
          </a:p>
        </p:txBody>
      </p:sp>
    </p:spTree>
    <p:extLst>
      <p:ext uri="{BB962C8B-B14F-4D97-AF65-F5344CB8AC3E}">
        <p14:creationId xmlns:p14="http://schemas.microsoft.com/office/powerpoint/2010/main" val="29353773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Facilitators are encouraged to engage in continuous professional development through advanced training, peer networks, and reflective practices. Growth contributes to improved facilitation quality and adaptation to emerging best practices. Opportunities include workshops, conferences, and online communities. 
 Image source: AI-generated</a:t>
            </a:r>
          </a:p>
        </p:txBody>
      </p:sp>
      <p:sp>
        <p:nvSpPr>
          <p:cNvPr id="4" name="Slide Number Placeholder 3"/>
          <p:cNvSpPr>
            <a:spLocks noGrp="1"/>
          </p:cNvSpPr>
          <p:nvPr>
            <p:ph type="sldNum" sz="quarter" idx="5"/>
          </p:nvPr>
        </p:nvSpPr>
        <p:spPr/>
        <p:txBody>
          <a:bodyPr/>
          <a:lstStyle/>
          <a:p>
            <a:fld id="{2D011DEE-9EFF-460A-811E-9A39D7FEEE43}" type="slidenum">
              <a:rPr lang="en-US" smtClean="0"/>
              <a:t>22</a:t>
            </a:fld>
            <a:endParaRPr lang="en-US"/>
          </a:p>
        </p:txBody>
      </p:sp>
    </p:spTree>
    <p:extLst>
      <p:ext uri="{BB962C8B-B14F-4D97-AF65-F5344CB8AC3E}">
        <p14:creationId xmlns:p14="http://schemas.microsoft.com/office/powerpoint/2010/main" val="26542897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presentation has provided a thorough understanding of WRAP facilitator training, highlighting its core values, essential skills, and structured approach to group sessions. By embracing hope, self-advocacy, and cultural competence, facilitators are equipped to foster empowerment and resilience. Continuous evaluation and professional growth ensure that facilitators remain effective in supporting wellness recovery in diverse communities.</a:t>
            </a:r>
          </a:p>
        </p:txBody>
      </p:sp>
      <p:sp>
        <p:nvSpPr>
          <p:cNvPr id="4" name="Slide Number Placeholder 3"/>
          <p:cNvSpPr>
            <a:spLocks noGrp="1"/>
          </p:cNvSpPr>
          <p:nvPr>
            <p:ph type="sldNum" sz="quarter" idx="5"/>
          </p:nvPr>
        </p:nvSpPr>
        <p:spPr/>
        <p:txBody>
          <a:bodyPr/>
          <a:lstStyle/>
          <a:p>
            <a:fld id="{2D011DEE-9EFF-460A-811E-9A39D7FEEE43}" type="slidenum">
              <a:rPr lang="en-US" smtClean="0"/>
              <a:t>23</a:t>
            </a:fld>
            <a:endParaRPr lang="en-US"/>
          </a:p>
        </p:txBody>
      </p:sp>
    </p:spTree>
    <p:extLst>
      <p:ext uri="{BB962C8B-B14F-4D97-AF65-F5344CB8AC3E}">
        <p14:creationId xmlns:p14="http://schemas.microsoft.com/office/powerpoint/2010/main" val="978576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Is WRAP (Wellness Recovery Action Plan)?, Purpose and Goals of Facilitator Training, Target Audience and Prerequisites</a:t>
            </a:r>
          </a:p>
        </p:txBody>
      </p:sp>
      <p:sp>
        <p:nvSpPr>
          <p:cNvPr id="4" name="Slide Number Placeholder 3"/>
          <p:cNvSpPr>
            <a:spLocks noGrp="1"/>
          </p:cNvSpPr>
          <p:nvPr>
            <p:ph type="sldNum" sz="quarter" idx="5"/>
          </p:nvPr>
        </p:nvSpPr>
        <p:spPr/>
        <p:txBody>
          <a:bodyPr/>
          <a:lstStyle/>
          <a:p>
            <a:fld id="{2D011DEE-9EFF-460A-811E-9A39D7FEEE43}" type="slidenum">
              <a:rPr lang="en-US" smtClean="0"/>
              <a:t>3</a:t>
            </a:fld>
            <a:endParaRPr lang="en-US"/>
          </a:p>
        </p:txBody>
      </p:sp>
    </p:spTree>
    <p:extLst>
      <p:ext uri="{BB962C8B-B14F-4D97-AF65-F5344CB8AC3E}">
        <p14:creationId xmlns:p14="http://schemas.microsoft.com/office/powerpoint/2010/main" val="505936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WRAP is an evidence-based, peer-driven self-management and recovery system designed to improve personal wellness and help individuals manage mental health challenges. Developed by Mary Ellen Copeland in the 1990s, WRAP emphasizes self-empowerment, coping strategies, and personal accountability. Over 60 studies support its effectiveness in enhancing recovery and resilience among diverse populations. 
 Image source: AI-generated</a:t>
            </a:r>
          </a:p>
        </p:txBody>
      </p:sp>
      <p:sp>
        <p:nvSpPr>
          <p:cNvPr id="4" name="Slide Number Placeholder 3"/>
          <p:cNvSpPr>
            <a:spLocks noGrp="1"/>
          </p:cNvSpPr>
          <p:nvPr>
            <p:ph type="sldNum" sz="quarter" idx="5"/>
          </p:nvPr>
        </p:nvSpPr>
        <p:spPr/>
        <p:txBody>
          <a:bodyPr/>
          <a:lstStyle/>
          <a:p>
            <a:fld id="{2D011DEE-9EFF-460A-811E-9A39D7FEEE43}" type="slidenum">
              <a:rPr lang="en-US" smtClean="0"/>
              <a:t>4</a:t>
            </a:fld>
            <a:endParaRPr lang="en-US"/>
          </a:p>
        </p:txBody>
      </p:sp>
    </p:spTree>
    <p:extLst>
      <p:ext uri="{BB962C8B-B14F-4D97-AF65-F5344CB8AC3E}">
        <p14:creationId xmlns:p14="http://schemas.microsoft.com/office/powerpoint/2010/main" val="7238213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Facilitator training aims to prepare individuals to lead WRAP groups effectively by teaching core facilitation skills, WRAP principles, and group management techniques. The training ensures facilitators can support peer-led recovery, maintain fidelity to the WRAP model, and handle group dynamics. The goal is to increase the availability of quality WRAP facilitators to expand mental health recovery support globally. 
 Image source: AI-generated</a:t>
            </a:r>
          </a:p>
        </p:txBody>
      </p:sp>
      <p:sp>
        <p:nvSpPr>
          <p:cNvPr id="4" name="Slide Number Placeholder 3"/>
          <p:cNvSpPr>
            <a:spLocks noGrp="1"/>
          </p:cNvSpPr>
          <p:nvPr>
            <p:ph type="sldNum" sz="quarter" idx="5"/>
          </p:nvPr>
        </p:nvSpPr>
        <p:spPr/>
        <p:txBody>
          <a:bodyPr/>
          <a:lstStyle/>
          <a:p>
            <a:fld id="{2D011DEE-9EFF-460A-811E-9A39D7FEEE43}" type="slidenum">
              <a:rPr lang="en-US" smtClean="0"/>
              <a:t>5</a:t>
            </a:fld>
            <a:endParaRPr lang="en-US"/>
          </a:p>
        </p:txBody>
      </p:sp>
    </p:spTree>
    <p:extLst>
      <p:ext uri="{BB962C8B-B14F-4D97-AF65-F5344CB8AC3E}">
        <p14:creationId xmlns:p14="http://schemas.microsoft.com/office/powerpoint/2010/main" val="25538113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WRAP facilitator training targets a broad range of individuals, primarily those with lived experience of mental health challenges who wish to support others. Prerequisites typically include completion of a personal WRAP plan and basic training in peer support principles. The inclusive approach encourages mental health workers, peer supporters, and community members to become facilitators, promoting diverse group representation.</a:t>
            </a:r>
          </a:p>
        </p:txBody>
      </p:sp>
      <p:sp>
        <p:nvSpPr>
          <p:cNvPr id="4" name="Slide Number Placeholder 3"/>
          <p:cNvSpPr>
            <a:spLocks noGrp="1"/>
          </p:cNvSpPr>
          <p:nvPr>
            <p:ph type="sldNum" sz="quarter" idx="5"/>
          </p:nvPr>
        </p:nvSpPr>
        <p:spPr/>
        <p:txBody>
          <a:bodyPr/>
          <a:lstStyle/>
          <a:p>
            <a:fld id="{2D011DEE-9EFF-460A-811E-9A39D7FEEE43}" type="slidenum">
              <a:rPr lang="en-US" smtClean="0"/>
              <a:t>6</a:t>
            </a:fld>
            <a:endParaRPr lang="en-US"/>
          </a:p>
        </p:txBody>
      </p:sp>
    </p:spTree>
    <p:extLst>
      <p:ext uri="{BB962C8B-B14F-4D97-AF65-F5344CB8AC3E}">
        <p14:creationId xmlns:p14="http://schemas.microsoft.com/office/powerpoint/2010/main" val="33959042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Key Values: Hope, Self-Advocacy, and Personal Responsibility, Peer Support and Mutual Respect, Cultural Competence and Inclusivity</a:t>
            </a:r>
          </a:p>
        </p:txBody>
      </p:sp>
      <p:sp>
        <p:nvSpPr>
          <p:cNvPr id="4" name="Slide Number Placeholder 3"/>
          <p:cNvSpPr>
            <a:spLocks noGrp="1"/>
          </p:cNvSpPr>
          <p:nvPr>
            <p:ph type="sldNum" sz="quarter" idx="5"/>
          </p:nvPr>
        </p:nvSpPr>
        <p:spPr/>
        <p:txBody>
          <a:bodyPr/>
          <a:lstStyle/>
          <a:p>
            <a:fld id="{2D011DEE-9EFF-460A-811E-9A39D7FEEE43}" type="slidenum">
              <a:rPr lang="en-US" smtClean="0"/>
              <a:t>7</a:t>
            </a:fld>
            <a:endParaRPr lang="en-US"/>
          </a:p>
        </p:txBody>
      </p:sp>
    </p:spTree>
    <p:extLst>
      <p:ext uri="{BB962C8B-B14F-4D97-AF65-F5344CB8AC3E}">
        <p14:creationId xmlns:p14="http://schemas.microsoft.com/office/powerpoint/2010/main" val="19455406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Hope, self-advocacy, and personal responsibility are foundational to WRAP facilitation, encouraging participants to believe in their ability to recover and make choices supporting their wellness. Studies show that hope significantly predicts recovery outcomes, while self-advocacy empowers individuals to navigate healthcare systems effectively. Facilitators model these values to inspire group members. 
 Image source: AI-generated</a:t>
            </a:r>
          </a:p>
        </p:txBody>
      </p:sp>
      <p:sp>
        <p:nvSpPr>
          <p:cNvPr id="4" name="Slide Number Placeholder 3"/>
          <p:cNvSpPr>
            <a:spLocks noGrp="1"/>
          </p:cNvSpPr>
          <p:nvPr>
            <p:ph type="sldNum" sz="quarter" idx="5"/>
          </p:nvPr>
        </p:nvSpPr>
        <p:spPr/>
        <p:txBody>
          <a:bodyPr/>
          <a:lstStyle/>
          <a:p>
            <a:fld id="{2D011DEE-9EFF-460A-811E-9A39D7FEEE43}" type="slidenum">
              <a:rPr lang="en-US" smtClean="0"/>
              <a:t>8</a:t>
            </a:fld>
            <a:endParaRPr lang="en-US"/>
          </a:p>
        </p:txBody>
      </p:sp>
    </p:spTree>
    <p:extLst>
      <p:ext uri="{BB962C8B-B14F-4D97-AF65-F5344CB8AC3E}">
        <p14:creationId xmlns:p14="http://schemas.microsoft.com/office/powerpoint/2010/main" val="27160185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Peer support is the cornerstone of WRAP, fostering mutual respect, shared experience, and collaborative learning. Facilitators cultivate an inclusive environment where trust and respect empower members to share openly. Research indicates peer support can reduce hospitalization rates and increase engagement in ongoing recovery strategies. 
 Image source: AI-generated</a:t>
            </a:r>
          </a:p>
        </p:txBody>
      </p:sp>
      <p:sp>
        <p:nvSpPr>
          <p:cNvPr id="4" name="Slide Number Placeholder 3"/>
          <p:cNvSpPr>
            <a:spLocks noGrp="1"/>
          </p:cNvSpPr>
          <p:nvPr>
            <p:ph type="sldNum" sz="quarter" idx="5"/>
          </p:nvPr>
        </p:nvSpPr>
        <p:spPr/>
        <p:txBody>
          <a:bodyPr/>
          <a:lstStyle/>
          <a:p>
            <a:fld id="{2D011DEE-9EFF-460A-811E-9A39D7FEEE43}" type="slidenum">
              <a:rPr lang="en-US" smtClean="0"/>
              <a:t>9</a:t>
            </a:fld>
            <a:endParaRPr lang="en-US"/>
          </a:p>
        </p:txBody>
      </p:sp>
    </p:spTree>
    <p:extLst>
      <p:ext uri="{BB962C8B-B14F-4D97-AF65-F5344CB8AC3E}">
        <p14:creationId xmlns:p14="http://schemas.microsoft.com/office/powerpoint/2010/main" val="7159313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with Pictur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685800" y="4953000"/>
            <a:ext cx="10789920" cy="786384"/>
          </a:xfrm>
        </p:spPr>
        <p:txBody>
          <a:bodyPr vert="horz" lIns="91440" tIns="45720" rIns="91440" bIns="45720" rtlCol="0" anchor="b">
            <a:normAutofit/>
          </a:bodyPr>
          <a:lstStyle>
            <a:lvl1pPr>
              <a:defRPr lang="en-US" sz="4000" dirty="0">
                <a:solidFill>
                  <a:schemeClr val="accent2"/>
                </a:solidFill>
              </a:defRPr>
            </a:lvl1pPr>
          </a:lstStyle>
          <a:p>
            <a:pPr lvl="0"/>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685800" y="5723056"/>
            <a:ext cx="10789920" cy="365125"/>
          </a:xfrm>
        </p:spPr>
        <p:txBody>
          <a:bodyPr vert="horz" lIns="91440" tIns="45720" rIns="91440" bIns="45720" rtlCol="0">
            <a:normAutofit/>
          </a:bodyPr>
          <a:lstStyle>
            <a:lvl1pPr marL="0" indent="0">
              <a:buNone/>
              <a:defRPr lang="en-US" sz="1600" dirty="0">
                <a:solidFill>
                  <a:schemeClr val="accent5"/>
                </a:solidFill>
              </a:defRPr>
            </a:lvl1pPr>
          </a:lstStyle>
          <a:p>
            <a:pPr lvl="0"/>
            <a:r>
              <a:rPr lang="en-US" dirty="0"/>
              <a:t>Click to edit Master subtitle style</a:t>
            </a:r>
          </a:p>
        </p:txBody>
      </p:sp>
      <p:sp>
        <p:nvSpPr>
          <p:cNvPr id="11" name="Picture Placeholder 10">
            <a:extLst>
              <a:ext uri="{FF2B5EF4-FFF2-40B4-BE49-F238E27FC236}">
                <a16:creationId xmlns:a16="http://schemas.microsoft.com/office/drawing/2014/main" id="{B24A208E-BD69-BB12-21B8-DA405B501FA8}"/>
              </a:ext>
            </a:extLst>
          </p:cNvPr>
          <p:cNvSpPr>
            <a:spLocks noGrp="1"/>
          </p:cNvSpPr>
          <p:nvPr>
            <p:ph type="pic" sz="quarter" idx="13" hasCustomPrompt="1"/>
          </p:nvPr>
        </p:nvSpPr>
        <p:spPr>
          <a:xfrm>
            <a:off x="0" y="0"/>
            <a:ext cx="12191999" cy="4754880"/>
          </a:xfrm>
          <a:blipFill dpi="0" rotWithShape="1">
            <a:blip r:embed="rId2">
              <a:alphaModFix amt="60000"/>
            </a:blip>
            <a:srcRect/>
            <a:stretch>
              <a:fillRect/>
            </a:stretch>
          </a:blipFill>
        </p:spPr>
        <p:txBody>
          <a:bodyPr/>
          <a:lstStyle>
            <a:lvl1pPr marL="0" indent="0">
              <a:buNone/>
              <a:defRPr/>
            </a:lvl1pPr>
          </a:lstStyle>
          <a:p>
            <a:r>
              <a:rPr lang="en-US" dirty="0"/>
              <a:t>   </a:t>
            </a:r>
          </a:p>
        </p:txBody>
      </p:sp>
      <p:sp>
        <p:nvSpPr>
          <p:cNvPr id="15" name="Footer Placeholder 14">
            <a:extLst>
              <a:ext uri="{FF2B5EF4-FFF2-40B4-BE49-F238E27FC236}">
                <a16:creationId xmlns:a16="http://schemas.microsoft.com/office/drawing/2014/main" id="{C85E6B85-DD51-B9C3-1A0F-526FD2B32B95}"/>
              </a:ext>
            </a:extLst>
          </p:cNvPr>
          <p:cNvSpPr>
            <a:spLocks noGrp="1"/>
          </p:cNvSpPr>
          <p:nvPr>
            <p:ph type="ftr" sz="quarter" idx="15"/>
          </p:nvPr>
        </p:nvSpPr>
        <p:spPr/>
        <p:txBody>
          <a:bodyPr/>
          <a:lstStyle>
            <a:lvl1pPr>
              <a:defRPr b="0">
                <a:solidFill>
                  <a:schemeClr val="accent5"/>
                </a:solidFill>
              </a:defRPr>
            </a:lvl1pPr>
          </a:lstStyle>
          <a:p>
            <a:endParaRPr lang="en-US" b="0" dirty="0"/>
          </a:p>
        </p:txBody>
      </p:sp>
      <p:sp>
        <p:nvSpPr>
          <p:cNvPr id="14" name="Date Placeholder 13">
            <a:extLst>
              <a:ext uri="{FF2B5EF4-FFF2-40B4-BE49-F238E27FC236}">
                <a16:creationId xmlns:a16="http://schemas.microsoft.com/office/drawing/2014/main" id="{34483B51-BAEC-F543-9306-DB4C7AF5BD2C}"/>
              </a:ext>
            </a:extLst>
          </p:cNvPr>
          <p:cNvSpPr>
            <a:spLocks noGrp="1"/>
          </p:cNvSpPr>
          <p:nvPr>
            <p:ph type="dt" sz="half" idx="14"/>
          </p:nvPr>
        </p:nvSpPr>
        <p:spPr/>
        <p:txBody>
          <a:bodyPr/>
          <a:lstStyle>
            <a:lvl1pPr>
              <a:defRPr b="0">
                <a:solidFill>
                  <a:schemeClr val="accent5"/>
                </a:solidFill>
              </a:defRPr>
            </a:lvl1pPr>
          </a:lstStyle>
          <a:p>
            <a:fld id="{B72EA355-EE8B-47EB-B6F6-9F5690AE9D78}" type="datetime1">
              <a:rPr lang="en-US" smtClean="0"/>
              <a:t>3/26/2026</a:t>
            </a:fld>
            <a:endParaRPr lang="en-US" b="0" dirty="0"/>
          </a:p>
        </p:txBody>
      </p:sp>
      <p:sp>
        <p:nvSpPr>
          <p:cNvPr id="16" name="Slide Number Placeholder 15">
            <a:extLst>
              <a:ext uri="{FF2B5EF4-FFF2-40B4-BE49-F238E27FC236}">
                <a16:creationId xmlns:a16="http://schemas.microsoft.com/office/drawing/2014/main" id="{49BFBAB6-9C99-43B8-8C8A-FF7580EA82CC}"/>
              </a:ext>
            </a:extLst>
          </p:cNvPr>
          <p:cNvSpPr>
            <a:spLocks noGrp="1"/>
          </p:cNvSpPr>
          <p:nvPr>
            <p:ph type="sldNum" sz="quarter" idx="16"/>
          </p:nvPr>
        </p:nvSpPr>
        <p:spPr>
          <a:solidFill>
            <a:schemeClr val="accent1">
              <a:lumMod val="90000"/>
              <a:lumOff val="10000"/>
            </a:schemeClr>
          </a:solidFill>
        </p:spPr>
        <p:txBody>
          <a:bodyPr/>
          <a:lstStyle>
            <a:lvl1pPr>
              <a:defRPr b="0">
                <a:solidFill>
                  <a:schemeClr val="accent5"/>
                </a:solidFill>
              </a:defRPr>
            </a:lvl1pPr>
          </a:lstStyle>
          <a:p>
            <a:fld id="{AEAA3239-9EA4-4A65-A281-97F994456D9F}" type="slidenum">
              <a:rPr lang="en-US" smtClean="0"/>
              <a:pPr/>
              <a:t>‹#›</a:t>
            </a:fld>
            <a:endParaRPr lang="en-US" b="0" dirty="0"/>
          </a:p>
        </p:txBody>
      </p:sp>
    </p:spTree>
    <p:extLst>
      <p:ext uri="{BB962C8B-B14F-4D97-AF65-F5344CB8AC3E}">
        <p14:creationId xmlns:p14="http://schemas.microsoft.com/office/powerpoint/2010/main" val="1522321970"/>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685800" y="1570071"/>
            <a:ext cx="7909560" cy="4906929"/>
          </a:xfrm>
        </p:spPr>
        <p:txBody>
          <a:bodyPr vert="horz" lIns="91440" tIns="45720" rIns="91440" bIns="45720" rtlCol="0" anchor="b">
            <a:normAutofit/>
          </a:bodyPr>
          <a:lstStyle>
            <a:lvl1pPr>
              <a:defRPr lang="en-US" sz="7400" dirty="0">
                <a:solidFill>
                  <a:schemeClr val="accent2"/>
                </a:solidFill>
              </a:defRPr>
            </a:lvl1pPr>
          </a:lstStyle>
          <a:p>
            <a:pPr lvl="0"/>
            <a:r>
              <a:rPr lang="en-US" dirty="0"/>
              <a:t>Section Header</a:t>
            </a:r>
          </a:p>
        </p:txBody>
      </p:sp>
      <p:sp>
        <p:nvSpPr>
          <p:cNvPr id="20" name="Footer Placeholder 19">
            <a:extLst>
              <a:ext uri="{FF2B5EF4-FFF2-40B4-BE49-F238E27FC236}">
                <a16:creationId xmlns:a16="http://schemas.microsoft.com/office/drawing/2014/main" id="{A6421593-F6C6-3F5E-1521-2D67AC36DF73}"/>
              </a:ext>
            </a:extLst>
          </p:cNvPr>
          <p:cNvSpPr>
            <a:spLocks noGrp="1"/>
          </p:cNvSpPr>
          <p:nvPr>
            <p:ph type="ftr" sz="quarter" idx="11"/>
          </p:nvPr>
        </p:nvSpPr>
        <p:spPr>
          <a:xfrm>
            <a:off x="0" y="0"/>
            <a:ext cx="1444752" cy="548640"/>
          </a:xfrm>
        </p:spPr>
        <p:txBody>
          <a:bodyPr/>
          <a:lstStyle>
            <a:lvl1pPr>
              <a:defRPr>
                <a:solidFill>
                  <a:schemeClr val="accent5"/>
                </a:solidFill>
              </a:defRPr>
            </a:lvl1pPr>
          </a:lstStyle>
          <a:p>
            <a:endParaRPr lang="en-US" dirty="0"/>
          </a:p>
        </p:txBody>
      </p:sp>
      <p:sp>
        <p:nvSpPr>
          <p:cNvPr id="19" name="Date Placeholder 18">
            <a:extLst>
              <a:ext uri="{FF2B5EF4-FFF2-40B4-BE49-F238E27FC236}">
                <a16:creationId xmlns:a16="http://schemas.microsoft.com/office/drawing/2014/main" id="{E4D20C53-6E70-6CC1-10F9-1060FA2FEDF5}"/>
              </a:ext>
            </a:extLst>
          </p:cNvPr>
          <p:cNvSpPr>
            <a:spLocks noGrp="1"/>
          </p:cNvSpPr>
          <p:nvPr>
            <p:ph type="dt" sz="half" idx="10"/>
          </p:nvPr>
        </p:nvSpPr>
        <p:spPr>
          <a:xfrm>
            <a:off x="10515600" y="0"/>
            <a:ext cx="1143000" cy="548640"/>
          </a:xfrm>
        </p:spPr>
        <p:txBody>
          <a:bodyPr/>
          <a:lstStyle>
            <a:lvl1pPr>
              <a:defRPr>
                <a:solidFill>
                  <a:schemeClr val="accent5"/>
                </a:solidFill>
              </a:defRPr>
            </a:lvl1pPr>
          </a:lstStyle>
          <a:p>
            <a:fld id="{CE424589-40F4-419B-AF69-0B32C3EA310D}" type="datetime1">
              <a:rPr lang="en-US" smtClean="0"/>
              <a:t>3/26/2026</a:t>
            </a:fld>
            <a:endParaRPr lang="en-US" dirty="0"/>
          </a:p>
        </p:txBody>
      </p:sp>
      <p:sp>
        <p:nvSpPr>
          <p:cNvPr id="21" name="Slide Number Placeholder 20">
            <a:extLst>
              <a:ext uri="{FF2B5EF4-FFF2-40B4-BE49-F238E27FC236}">
                <a16:creationId xmlns:a16="http://schemas.microsoft.com/office/drawing/2014/main" id="{CB2C1868-5A21-F4CD-B2C8-33C6E8227807}"/>
              </a:ext>
            </a:extLst>
          </p:cNvPr>
          <p:cNvSpPr>
            <a:spLocks noGrp="1"/>
          </p:cNvSpPr>
          <p:nvPr>
            <p:ph type="sldNum" sz="quarter" idx="12"/>
          </p:nvPr>
        </p:nvSpPr>
        <p:spPr>
          <a:xfrm>
            <a:off x="11644076" y="0"/>
            <a:ext cx="547924" cy="548640"/>
          </a:xfrm>
          <a:solidFill>
            <a:schemeClr val="accent1">
              <a:lumMod val="90000"/>
              <a:lumOff val="10000"/>
            </a:schemeClr>
          </a:solidFill>
        </p:spPr>
        <p:txBody>
          <a:bodyPr/>
          <a:lstStyle>
            <a:lvl1pPr>
              <a:defRPr>
                <a:solidFill>
                  <a:schemeClr val="accent5"/>
                </a:solidFill>
              </a:defRPr>
            </a:lvl1pPr>
          </a:lstStyle>
          <a:p>
            <a:fld id="{AEAA3239-9EA4-4A65-A281-97F994456D9F}" type="slidenum">
              <a:rPr lang="en-US" smtClean="0"/>
              <a:pPr/>
              <a:t>‹#›</a:t>
            </a:fld>
            <a:endParaRPr lang="en-US" dirty="0"/>
          </a:p>
        </p:txBody>
      </p:sp>
    </p:spTree>
    <p:extLst>
      <p:ext uri="{BB962C8B-B14F-4D97-AF65-F5344CB8AC3E}">
        <p14:creationId xmlns:p14="http://schemas.microsoft.com/office/powerpoint/2010/main" val="393387759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685800" y="685800"/>
            <a:ext cx="6309360" cy="1371600"/>
          </a:xfrm>
        </p:spPr>
        <p:txBody>
          <a:bodyPr anchor="t" anchorCtr="0">
            <a:normAutofit/>
          </a:bodyPr>
          <a:lstStyle>
            <a:lvl1pPr>
              <a:defRPr sz="4400">
                <a:solidFill>
                  <a:schemeClr val="accent3"/>
                </a:solidFill>
              </a:defRPr>
            </a:lvl1pPr>
          </a:lstStyle>
          <a:p>
            <a:r>
              <a:rPr lang="en-US" dirty="0"/>
              <a:t>Click to edit Master title style</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2743200" y="2834640"/>
            <a:ext cx="8686800" cy="3200400"/>
          </a:xfrm>
        </p:spPr>
        <p:txBody>
          <a:bodyPr>
            <a:normAutofit/>
          </a:bodyPr>
          <a:lstStyle>
            <a:lvl1pPr marL="457200" indent="-457200">
              <a:buClr>
                <a:schemeClr val="accent2">
                  <a:lumMod val="90000"/>
                </a:schemeClr>
              </a:buClr>
              <a:buFont typeface="+mj-lt"/>
              <a:buAutoNum type="arabicPeriod"/>
              <a:defRPr sz="2000"/>
            </a:lvl1pPr>
            <a:lvl2pPr marL="685800" indent="-457200">
              <a:buClr>
                <a:schemeClr val="accent2">
                  <a:lumMod val="90000"/>
                </a:schemeClr>
              </a:buClr>
              <a:buFont typeface="+mj-lt"/>
              <a:buAutoNum type="arabicPeriod"/>
              <a:defRPr sz="1800"/>
            </a:lvl2pPr>
            <a:lvl3pPr marL="800100" indent="-342900">
              <a:buClr>
                <a:schemeClr val="accent2">
                  <a:lumMod val="90000"/>
                </a:schemeClr>
              </a:buClr>
              <a:buFont typeface="+mj-lt"/>
              <a:buAutoNum type="arabicPeriod"/>
              <a:defRPr sz="1600"/>
            </a:lvl3pPr>
            <a:lvl4pPr marL="1028700" indent="-342900">
              <a:buClr>
                <a:schemeClr val="accent2">
                  <a:lumMod val="90000"/>
                </a:schemeClr>
              </a:buClr>
              <a:buFont typeface="+mj-lt"/>
              <a:buAutoNum type="arabicPeriod"/>
              <a:defRPr sz="1600"/>
            </a:lvl4pPr>
            <a:lvl5pPr marL="1257300" indent="-342900">
              <a:buClr>
                <a:schemeClr val="accent2">
                  <a:lumMod val="90000"/>
                </a:schemeClr>
              </a:buClr>
              <a:buFont typeface="+mj-lt"/>
              <a:buAutoNum type="arabicPeriod"/>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6" name="Straight Connector 5">
            <a:extLst>
              <a:ext uri="{FF2B5EF4-FFF2-40B4-BE49-F238E27FC236}">
                <a16:creationId xmlns:a16="http://schemas.microsoft.com/office/drawing/2014/main" id="{FCAF3811-AE9E-8CEE-4BB5-D49A25E57CAA}"/>
              </a:ext>
            </a:extLst>
          </p:cNvPr>
          <p:cNvCxnSpPr/>
          <p:nvPr userDrawn="1"/>
        </p:nvCxnSpPr>
        <p:spPr>
          <a:xfrm>
            <a:off x="0" y="2206870"/>
            <a:ext cx="5442438" cy="0"/>
          </a:xfrm>
          <a:prstGeom prst="line">
            <a:avLst/>
          </a:prstGeom>
          <a:ln w="53975">
            <a:solidFill>
              <a:srgbClr val="0F5337"/>
            </a:solidFill>
          </a:ln>
        </p:spPr>
        <p:style>
          <a:lnRef idx="2">
            <a:schemeClr val="accent1"/>
          </a:lnRef>
          <a:fillRef idx="0">
            <a:schemeClr val="accent1"/>
          </a:fillRef>
          <a:effectRef idx="1">
            <a:schemeClr val="accent1"/>
          </a:effectRef>
          <a:fontRef idx="minor">
            <a:schemeClr val="tx1"/>
          </a:fontRef>
        </p:style>
      </p:cxnSp>
      <p:sp>
        <p:nvSpPr>
          <p:cNvPr id="24" name="Footer Placeholder 23">
            <a:extLst>
              <a:ext uri="{FF2B5EF4-FFF2-40B4-BE49-F238E27FC236}">
                <a16:creationId xmlns:a16="http://schemas.microsoft.com/office/drawing/2014/main" id="{A94E7796-5FDC-648C-3C83-1CB92A985AD7}"/>
              </a:ext>
            </a:extLst>
          </p:cNvPr>
          <p:cNvSpPr>
            <a:spLocks noGrp="1"/>
          </p:cNvSpPr>
          <p:nvPr>
            <p:ph type="ftr" sz="quarter" idx="15"/>
          </p:nvPr>
        </p:nvSpPr>
        <p:spPr/>
        <p:txBody>
          <a:bodyPr/>
          <a:lstStyle/>
          <a:p>
            <a:endParaRPr lang="en-US" sz="900" dirty="0"/>
          </a:p>
        </p:txBody>
      </p:sp>
      <p:sp>
        <p:nvSpPr>
          <p:cNvPr id="23" name="Date Placeholder 22">
            <a:extLst>
              <a:ext uri="{FF2B5EF4-FFF2-40B4-BE49-F238E27FC236}">
                <a16:creationId xmlns:a16="http://schemas.microsoft.com/office/drawing/2014/main" id="{9AF25DA3-0D11-567E-8C45-641244EBFEDD}"/>
              </a:ext>
            </a:extLst>
          </p:cNvPr>
          <p:cNvSpPr>
            <a:spLocks noGrp="1"/>
          </p:cNvSpPr>
          <p:nvPr>
            <p:ph type="dt" sz="half" idx="14"/>
          </p:nvPr>
        </p:nvSpPr>
        <p:spPr/>
        <p:txBody>
          <a:bodyPr/>
          <a:lstStyle/>
          <a:p>
            <a:fld id="{337EC06B-606A-4EF4-ACAD-E3CEFED48C69}" type="datetime1">
              <a:rPr lang="en-US" smtClean="0"/>
              <a:t>3/26/2026</a:t>
            </a:fld>
            <a:endParaRPr lang="en-US" sz="900" dirty="0"/>
          </a:p>
        </p:txBody>
      </p:sp>
      <p:sp>
        <p:nvSpPr>
          <p:cNvPr id="25" name="Slide Number Placeholder 24">
            <a:extLst>
              <a:ext uri="{FF2B5EF4-FFF2-40B4-BE49-F238E27FC236}">
                <a16:creationId xmlns:a16="http://schemas.microsoft.com/office/drawing/2014/main" id="{0893736D-26B2-06DD-ABDD-15F3DD4D363C}"/>
              </a:ext>
            </a:extLst>
          </p:cNvPr>
          <p:cNvSpPr>
            <a:spLocks noGrp="1"/>
          </p:cNvSpPr>
          <p:nvPr>
            <p:ph type="sldNum" sz="quarter" idx="16"/>
          </p:nvPr>
        </p:nvSpPr>
        <p:spPr/>
        <p:txBody>
          <a:bodyPr/>
          <a:lstStyle/>
          <a:p>
            <a:fld id="{AEAA3239-9EA4-4A65-A281-97F994456D9F}" type="slidenum">
              <a:rPr lang="en-US" smtClean="0"/>
              <a:pPr/>
              <a:t>‹#›</a:t>
            </a:fld>
            <a:endParaRPr lang="en-US" sz="900" dirty="0"/>
          </a:p>
        </p:txBody>
      </p:sp>
    </p:spTree>
    <p:extLst>
      <p:ext uri="{BB962C8B-B14F-4D97-AF65-F5344CB8AC3E}">
        <p14:creationId xmlns:p14="http://schemas.microsoft.com/office/powerpoint/2010/main" val="35209777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Agenda with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685800" y="685800"/>
            <a:ext cx="6309360" cy="1371600"/>
          </a:xfrm>
        </p:spPr>
        <p:txBody>
          <a:bodyPr anchor="t" anchorCtr="0">
            <a:normAutofit/>
          </a:bodyPr>
          <a:lstStyle>
            <a:lvl1pPr>
              <a:defRPr sz="4400">
                <a:solidFill>
                  <a:schemeClr val="accent3"/>
                </a:solidFill>
              </a:defRPr>
            </a:lvl1pPr>
          </a:lstStyle>
          <a:p>
            <a:r>
              <a:rPr lang="en-US" dirty="0"/>
              <a:t>Click to edit Master title style</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2743201" y="2834640"/>
            <a:ext cx="4358774" cy="3200400"/>
          </a:xfrm>
        </p:spPr>
        <p:txBody>
          <a:bodyPr>
            <a:normAutofit/>
          </a:bodyPr>
          <a:lstStyle>
            <a:lvl1pPr marL="457200" indent="-457200">
              <a:buClr>
                <a:schemeClr val="accent2">
                  <a:lumMod val="90000"/>
                </a:schemeClr>
              </a:buClr>
              <a:buFont typeface="+mj-lt"/>
              <a:buAutoNum type="arabicPeriod"/>
              <a:defRPr sz="2000"/>
            </a:lvl1pPr>
            <a:lvl2pPr marL="571500" indent="-342900">
              <a:buClr>
                <a:schemeClr val="accent2">
                  <a:lumMod val="90000"/>
                </a:schemeClr>
              </a:buClr>
              <a:buFont typeface="+mj-lt"/>
              <a:buAutoNum type="arabicPeriod"/>
              <a:defRPr sz="1800"/>
            </a:lvl2pPr>
            <a:lvl3pPr marL="800100" indent="-342900">
              <a:buClr>
                <a:schemeClr val="accent2">
                  <a:lumMod val="90000"/>
                </a:schemeClr>
              </a:buClr>
              <a:buFont typeface="+mj-lt"/>
              <a:buAutoNum type="arabicPeriod"/>
              <a:defRPr sz="1600"/>
            </a:lvl3pPr>
            <a:lvl4pPr marL="1028700" indent="-342900">
              <a:buClr>
                <a:schemeClr val="accent2">
                  <a:lumMod val="90000"/>
                </a:schemeClr>
              </a:buClr>
              <a:buFont typeface="+mj-lt"/>
              <a:buAutoNum type="arabicPeriod"/>
              <a:defRPr sz="1400"/>
            </a:lvl4pPr>
            <a:lvl5pPr>
              <a:buClr>
                <a:schemeClr val="accent2">
                  <a:lumMod val="90000"/>
                </a:schemeClr>
              </a:buClr>
              <a:buFont typeface="+mj-lt"/>
              <a:buAutoNum type="arabicPeriod"/>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9">
            <a:extLst>
              <a:ext uri="{FF2B5EF4-FFF2-40B4-BE49-F238E27FC236}">
                <a16:creationId xmlns:a16="http://schemas.microsoft.com/office/drawing/2014/main" id="{DD26684C-23E4-F6A1-5A03-70AE7BEA72CA}"/>
              </a:ext>
            </a:extLst>
          </p:cNvPr>
          <p:cNvSpPr>
            <a:spLocks noGrp="1"/>
          </p:cNvSpPr>
          <p:nvPr>
            <p:ph type="pic" sz="quarter" idx="14" hasCustomPrompt="1"/>
          </p:nvPr>
        </p:nvSpPr>
        <p:spPr>
          <a:xfrm>
            <a:off x="7626409" y="0"/>
            <a:ext cx="4565591" cy="6858000"/>
          </a:xfrm>
          <a:custGeom>
            <a:avLst/>
            <a:gdLst>
              <a:gd name="connsiteX0" fmla="*/ 0 w 4565591"/>
              <a:gd name="connsiteY0" fmla="*/ 0 h 6858000"/>
              <a:gd name="connsiteX1" fmla="*/ 4565591 w 4565591"/>
              <a:gd name="connsiteY1" fmla="*/ 0 h 6858000"/>
              <a:gd name="connsiteX2" fmla="*/ 4565591 w 4565591"/>
              <a:gd name="connsiteY2" fmla="*/ 6858000 h 6858000"/>
              <a:gd name="connsiteX3" fmla="*/ 0 w 456559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565591" h="6858000">
                <a:moveTo>
                  <a:pt x="0" y="0"/>
                </a:moveTo>
                <a:lnTo>
                  <a:pt x="4565591" y="0"/>
                </a:lnTo>
                <a:lnTo>
                  <a:pt x="4565591" y="6858000"/>
                </a:lnTo>
                <a:lnTo>
                  <a:pt x="0" y="6858000"/>
                </a:ln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   </a:t>
            </a:r>
          </a:p>
        </p:txBody>
      </p:sp>
      <p:cxnSp>
        <p:nvCxnSpPr>
          <p:cNvPr id="6" name="Straight Connector 5">
            <a:extLst>
              <a:ext uri="{FF2B5EF4-FFF2-40B4-BE49-F238E27FC236}">
                <a16:creationId xmlns:a16="http://schemas.microsoft.com/office/drawing/2014/main" id="{5BBF0AEE-5A27-FCDE-3C64-4ACC7935FE49}"/>
              </a:ext>
            </a:extLst>
          </p:cNvPr>
          <p:cNvCxnSpPr/>
          <p:nvPr userDrawn="1"/>
        </p:nvCxnSpPr>
        <p:spPr>
          <a:xfrm>
            <a:off x="0" y="2206870"/>
            <a:ext cx="5442438" cy="0"/>
          </a:xfrm>
          <a:prstGeom prst="line">
            <a:avLst/>
          </a:prstGeom>
          <a:ln w="53975">
            <a:solidFill>
              <a:srgbClr val="0F5337"/>
            </a:solidFill>
          </a:ln>
        </p:spPr>
        <p:style>
          <a:lnRef idx="2">
            <a:schemeClr val="accent1"/>
          </a:lnRef>
          <a:fillRef idx="0">
            <a:schemeClr val="accent1"/>
          </a:fillRef>
          <a:effectRef idx="1">
            <a:schemeClr val="accent1"/>
          </a:effectRef>
          <a:fontRef idx="minor">
            <a:schemeClr val="tx1"/>
          </a:fontRef>
        </p:style>
      </p:cxnSp>
      <p:sp>
        <p:nvSpPr>
          <p:cNvPr id="19" name="Footer Placeholder 18">
            <a:extLst>
              <a:ext uri="{FF2B5EF4-FFF2-40B4-BE49-F238E27FC236}">
                <a16:creationId xmlns:a16="http://schemas.microsoft.com/office/drawing/2014/main" id="{7AFBA87F-7701-A29C-E9FC-66AEC272FB88}"/>
              </a:ext>
            </a:extLst>
          </p:cNvPr>
          <p:cNvSpPr>
            <a:spLocks noGrp="1"/>
          </p:cNvSpPr>
          <p:nvPr>
            <p:ph type="ftr" sz="quarter" idx="16"/>
          </p:nvPr>
        </p:nvSpPr>
        <p:spPr/>
        <p:txBody>
          <a:bodyPr/>
          <a:lstStyle>
            <a:lvl1pPr>
              <a:defRPr b="1"/>
            </a:lvl1pPr>
          </a:lstStyle>
          <a:p>
            <a:endParaRPr lang="en-US" b="1" dirty="0"/>
          </a:p>
        </p:txBody>
      </p:sp>
      <p:sp>
        <p:nvSpPr>
          <p:cNvPr id="18" name="Date Placeholder 17">
            <a:extLst>
              <a:ext uri="{FF2B5EF4-FFF2-40B4-BE49-F238E27FC236}">
                <a16:creationId xmlns:a16="http://schemas.microsoft.com/office/drawing/2014/main" id="{6800BE9B-CE8D-684B-DC80-1D80F6FAD4A7}"/>
              </a:ext>
            </a:extLst>
          </p:cNvPr>
          <p:cNvSpPr>
            <a:spLocks noGrp="1"/>
          </p:cNvSpPr>
          <p:nvPr>
            <p:ph type="dt" sz="half" idx="15"/>
          </p:nvPr>
        </p:nvSpPr>
        <p:spPr>
          <a:xfrm>
            <a:off x="5943600" y="6309360"/>
            <a:ext cx="1158375" cy="548640"/>
          </a:xfrm>
        </p:spPr>
        <p:txBody>
          <a:bodyPr/>
          <a:lstStyle>
            <a:lvl1pPr>
              <a:defRPr b="1"/>
            </a:lvl1pPr>
          </a:lstStyle>
          <a:p>
            <a:fld id="{FF503BB1-3C96-4F03-AA87-65D895BA80B8}" type="datetime1">
              <a:rPr lang="en-US" smtClean="0"/>
              <a:t>3/26/2026</a:t>
            </a:fld>
            <a:endParaRPr lang="en-US" b="1" dirty="0"/>
          </a:p>
        </p:txBody>
      </p:sp>
      <p:sp>
        <p:nvSpPr>
          <p:cNvPr id="20" name="Slide Number Placeholder 19">
            <a:extLst>
              <a:ext uri="{FF2B5EF4-FFF2-40B4-BE49-F238E27FC236}">
                <a16:creationId xmlns:a16="http://schemas.microsoft.com/office/drawing/2014/main" id="{D917E3BB-5497-4C52-A736-6EB57D97981F}"/>
              </a:ext>
            </a:extLst>
          </p:cNvPr>
          <p:cNvSpPr>
            <a:spLocks noGrp="1"/>
          </p:cNvSpPr>
          <p:nvPr>
            <p:ph type="sldNum" sz="quarter" idx="17"/>
          </p:nvPr>
        </p:nvSpPr>
        <p:spPr/>
        <p:txBody>
          <a:bodyPr/>
          <a:lstStyle>
            <a:lvl1pPr>
              <a:defRPr b="0"/>
            </a:lvl1pPr>
          </a:lstStyle>
          <a:p>
            <a:fld id="{AEAA3239-9EA4-4A65-A281-97F994456D9F}" type="slidenum">
              <a:rPr lang="en-US" smtClean="0"/>
              <a:pPr/>
              <a:t>‹#›</a:t>
            </a:fld>
            <a:endParaRPr lang="en-US" b="0" dirty="0"/>
          </a:p>
        </p:txBody>
      </p:sp>
    </p:spTree>
    <p:extLst>
      <p:ext uri="{BB962C8B-B14F-4D97-AF65-F5344CB8AC3E}">
        <p14:creationId xmlns:p14="http://schemas.microsoft.com/office/powerpoint/2010/main" val="12051341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E1DA49E-3CB9-75DC-406C-624924142015}"/>
              </a:ext>
            </a:extLst>
          </p:cNvPr>
          <p:cNvSpPr>
            <a:spLocks noGrp="1"/>
          </p:cNvSpPr>
          <p:nvPr>
            <p:ph type="title"/>
          </p:nvPr>
        </p:nvSpPr>
        <p:spPr>
          <a:xfrm>
            <a:off x="685800" y="685800"/>
            <a:ext cx="5120640" cy="5486400"/>
          </a:xfrm>
        </p:spPr>
        <p:txBody>
          <a:bodyPr anchor="ctr" anchorCtr="0">
            <a:normAutofit/>
          </a:bodyPr>
          <a:lstStyle>
            <a:lvl1pPr>
              <a:defRPr sz="4000"/>
            </a:lvl1pPr>
          </a:lstStyle>
          <a:p>
            <a:r>
              <a:rPr lang="en-US" dirty="0"/>
              <a:t>Click to edit Master title style</a:t>
            </a:r>
          </a:p>
        </p:txBody>
      </p:sp>
      <p:sp>
        <p:nvSpPr>
          <p:cNvPr id="5" name="Content Placeholder 7">
            <a:extLst>
              <a:ext uri="{FF2B5EF4-FFF2-40B4-BE49-F238E27FC236}">
                <a16:creationId xmlns:a16="http://schemas.microsoft.com/office/drawing/2014/main" id="{86084799-A017-90D1-4D71-0EEB7C83708E}"/>
              </a:ext>
            </a:extLst>
          </p:cNvPr>
          <p:cNvSpPr>
            <a:spLocks noGrp="1"/>
          </p:cNvSpPr>
          <p:nvPr>
            <p:ph sz="quarter" idx="17"/>
          </p:nvPr>
        </p:nvSpPr>
        <p:spPr>
          <a:xfrm>
            <a:off x="6748272" y="3841202"/>
            <a:ext cx="4754880" cy="1737358"/>
          </a:xfrm>
        </p:spPr>
        <p:txBody>
          <a:bodyPr>
            <a:normAutofit/>
          </a:bodyPr>
          <a:lstStyle>
            <a:lvl1pPr>
              <a:buNone/>
              <a:defRPr sz="1400"/>
            </a:lvl1pPr>
            <a:lvl2pPr>
              <a:buNone/>
              <a:defRPr sz="1400"/>
            </a:lvl2pPr>
            <a:lvl3pPr>
              <a:buNone/>
              <a:defRPr sz="1400"/>
            </a:lvl3pPr>
            <a:lvl4pPr>
              <a:buNone/>
              <a:defRPr sz="1400"/>
            </a:lvl4pPr>
            <a:lvl5pPr>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Footer Placeholder 13">
            <a:extLst>
              <a:ext uri="{FF2B5EF4-FFF2-40B4-BE49-F238E27FC236}">
                <a16:creationId xmlns:a16="http://schemas.microsoft.com/office/drawing/2014/main" id="{DD7BC0DF-EFC8-44A3-68C2-E23FAA2E86C0}"/>
              </a:ext>
            </a:extLst>
          </p:cNvPr>
          <p:cNvSpPr>
            <a:spLocks noGrp="1"/>
          </p:cNvSpPr>
          <p:nvPr>
            <p:ph type="ftr" sz="quarter" idx="15"/>
          </p:nvPr>
        </p:nvSpPr>
        <p:spPr/>
        <p:txBody>
          <a:bodyPr/>
          <a:lstStyle/>
          <a:p>
            <a:endParaRPr lang="en-US" dirty="0"/>
          </a:p>
        </p:txBody>
      </p:sp>
      <p:sp>
        <p:nvSpPr>
          <p:cNvPr id="13" name="Date Placeholder 12">
            <a:extLst>
              <a:ext uri="{FF2B5EF4-FFF2-40B4-BE49-F238E27FC236}">
                <a16:creationId xmlns:a16="http://schemas.microsoft.com/office/drawing/2014/main" id="{BD1AE523-650D-4E40-07AD-306A92A96690}"/>
              </a:ext>
            </a:extLst>
          </p:cNvPr>
          <p:cNvSpPr>
            <a:spLocks noGrp="1"/>
          </p:cNvSpPr>
          <p:nvPr>
            <p:ph type="dt" sz="half" idx="14"/>
          </p:nvPr>
        </p:nvSpPr>
        <p:spPr/>
        <p:txBody>
          <a:bodyPr/>
          <a:lstStyle/>
          <a:p>
            <a:fld id="{EAB37B39-C5FA-4FFF-A085-B5498F3F843E}" type="datetime1">
              <a:rPr lang="en-US" smtClean="0"/>
              <a:t>3/26/2026</a:t>
            </a:fld>
            <a:endParaRPr lang="en-US" dirty="0"/>
          </a:p>
        </p:txBody>
      </p:sp>
      <p:sp>
        <p:nvSpPr>
          <p:cNvPr id="15" name="Slide Number Placeholder 14">
            <a:extLst>
              <a:ext uri="{FF2B5EF4-FFF2-40B4-BE49-F238E27FC236}">
                <a16:creationId xmlns:a16="http://schemas.microsoft.com/office/drawing/2014/main" id="{0D499D6E-475E-9A93-7BC7-903ABDED9CB8}"/>
              </a:ext>
            </a:extLst>
          </p:cNvPr>
          <p:cNvSpPr>
            <a:spLocks noGrp="1"/>
          </p:cNvSpPr>
          <p:nvPr>
            <p:ph type="sldNum" sz="quarter" idx="16"/>
          </p:nvPr>
        </p:nvSpPr>
        <p:spPr/>
        <p:txBody>
          <a:bodyPr/>
          <a:lstStyle/>
          <a:p>
            <a:pPr algn="ctr"/>
            <a:fld id="{AEAA3239-9EA4-4A65-A281-97F994456D9F}" type="slidenum">
              <a:rPr lang="en-US" smtClean="0"/>
              <a:pPr/>
              <a:t>‹#›</a:t>
            </a:fld>
            <a:endParaRPr lang="en-US" dirty="0"/>
          </a:p>
        </p:txBody>
      </p:sp>
      <p:cxnSp>
        <p:nvCxnSpPr>
          <p:cNvPr id="16" name="Straight Connector 15">
            <a:extLst>
              <a:ext uri="{FF2B5EF4-FFF2-40B4-BE49-F238E27FC236}">
                <a16:creationId xmlns:a16="http://schemas.microsoft.com/office/drawing/2014/main" id="{6E7C0D8B-3878-C48B-D6D9-56A0E34B7392}"/>
              </a:ext>
            </a:extLst>
          </p:cNvPr>
          <p:cNvCxnSpPr>
            <a:cxnSpLocks/>
          </p:cNvCxnSpPr>
          <p:nvPr userDrawn="1"/>
        </p:nvCxnSpPr>
        <p:spPr>
          <a:xfrm>
            <a:off x="6749562" y="3276600"/>
            <a:ext cx="5442438" cy="0"/>
          </a:xfrm>
          <a:prstGeom prst="line">
            <a:avLst/>
          </a:prstGeom>
          <a:ln w="53975">
            <a:solidFill>
              <a:srgbClr val="0F5337"/>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021072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85800" y="685800"/>
            <a:ext cx="5120640" cy="5486400"/>
          </a:xfrm>
        </p:spPr>
        <p:txBody>
          <a:bodyPr anchor="ctr" anchorCtr="0">
            <a:normAutofit/>
          </a:bodyPr>
          <a:lstStyle>
            <a:lvl1pPr>
              <a:defRPr sz="4000"/>
            </a:lvl1pPr>
          </a:lstStyle>
          <a:p>
            <a:r>
              <a:rPr lang="en-US" dirty="0"/>
              <a:t>Click to edit Master title style</a:t>
            </a:r>
          </a:p>
        </p:txBody>
      </p:sp>
      <p:sp>
        <p:nvSpPr>
          <p:cNvPr id="8" name="Content Placeholder 7">
            <a:extLst>
              <a:ext uri="{FF2B5EF4-FFF2-40B4-BE49-F238E27FC236}">
                <a16:creationId xmlns:a16="http://schemas.microsoft.com/office/drawing/2014/main" id="{D42D62A0-8127-CE86-0633-0D65E1E136F7}"/>
              </a:ext>
            </a:extLst>
          </p:cNvPr>
          <p:cNvSpPr>
            <a:spLocks noGrp="1"/>
          </p:cNvSpPr>
          <p:nvPr>
            <p:ph sz="quarter" idx="13"/>
          </p:nvPr>
        </p:nvSpPr>
        <p:spPr>
          <a:xfrm>
            <a:off x="6748272" y="2362200"/>
            <a:ext cx="4754880" cy="3566160"/>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Footer Placeholder 13">
            <a:extLst>
              <a:ext uri="{FF2B5EF4-FFF2-40B4-BE49-F238E27FC236}">
                <a16:creationId xmlns:a16="http://schemas.microsoft.com/office/drawing/2014/main" id="{4E6FD18B-5C67-9051-4CF6-EBF315BAC1D7}"/>
              </a:ext>
            </a:extLst>
          </p:cNvPr>
          <p:cNvSpPr>
            <a:spLocks noGrp="1"/>
          </p:cNvSpPr>
          <p:nvPr>
            <p:ph type="ftr" sz="quarter" idx="15"/>
          </p:nvPr>
        </p:nvSpPr>
        <p:spPr/>
        <p:txBody>
          <a:bodyPr/>
          <a:lstStyle/>
          <a:p>
            <a:endParaRPr lang="en-US" dirty="0"/>
          </a:p>
        </p:txBody>
      </p:sp>
      <p:sp>
        <p:nvSpPr>
          <p:cNvPr id="13" name="Date Placeholder 12">
            <a:extLst>
              <a:ext uri="{FF2B5EF4-FFF2-40B4-BE49-F238E27FC236}">
                <a16:creationId xmlns:a16="http://schemas.microsoft.com/office/drawing/2014/main" id="{540D6515-3CED-315D-0B1B-CD7499379459}"/>
              </a:ext>
            </a:extLst>
          </p:cNvPr>
          <p:cNvSpPr>
            <a:spLocks noGrp="1"/>
          </p:cNvSpPr>
          <p:nvPr>
            <p:ph type="dt" sz="half" idx="14"/>
          </p:nvPr>
        </p:nvSpPr>
        <p:spPr/>
        <p:txBody>
          <a:bodyPr/>
          <a:lstStyle/>
          <a:p>
            <a:fld id="{9B3BCCDC-CC87-45B4-AB67-DD3B186F0B13}" type="datetime1">
              <a:rPr lang="en-US" smtClean="0"/>
              <a:t>3/26/2026</a:t>
            </a:fld>
            <a:endParaRPr lang="en-US" dirty="0"/>
          </a:p>
        </p:txBody>
      </p:sp>
      <p:sp>
        <p:nvSpPr>
          <p:cNvPr id="15" name="Slide Number Placeholder 14">
            <a:extLst>
              <a:ext uri="{FF2B5EF4-FFF2-40B4-BE49-F238E27FC236}">
                <a16:creationId xmlns:a16="http://schemas.microsoft.com/office/drawing/2014/main" id="{75382665-9F43-96F8-F839-96F759686750}"/>
              </a:ext>
            </a:extLst>
          </p:cNvPr>
          <p:cNvSpPr>
            <a:spLocks noGrp="1"/>
          </p:cNvSpPr>
          <p:nvPr>
            <p:ph type="sldNum" sz="quarter" idx="16"/>
          </p:nvPr>
        </p:nvSpPr>
        <p:spPr/>
        <p:txBody>
          <a:bodyPr/>
          <a:lstStyle/>
          <a:p>
            <a:pPr algn="ctr"/>
            <a:fld id="{AEAA3239-9EA4-4A65-A281-97F994456D9F}" type="slidenum">
              <a:rPr lang="en-US" smtClean="0"/>
              <a:pPr/>
              <a:t>‹#›</a:t>
            </a:fld>
            <a:endParaRPr lang="en-US" dirty="0"/>
          </a:p>
        </p:txBody>
      </p:sp>
      <p:cxnSp>
        <p:nvCxnSpPr>
          <p:cNvPr id="16" name="Straight Connector 15">
            <a:extLst>
              <a:ext uri="{FF2B5EF4-FFF2-40B4-BE49-F238E27FC236}">
                <a16:creationId xmlns:a16="http://schemas.microsoft.com/office/drawing/2014/main" id="{AD8F2E04-B970-1D22-A567-2F2D0BC65B4C}"/>
              </a:ext>
            </a:extLst>
          </p:cNvPr>
          <p:cNvCxnSpPr>
            <a:cxnSpLocks/>
          </p:cNvCxnSpPr>
          <p:nvPr userDrawn="1"/>
        </p:nvCxnSpPr>
        <p:spPr>
          <a:xfrm>
            <a:off x="6749562" y="1752600"/>
            <a:ext cx="5442438" cy="0"/>
          </a:xfrm>
          <a:prstGeom prst="line">
            <a:avLst/>
          </a:prstGeom>
          <a:ln w="53975">
            <a:solidFill>
              <a:srgbClr val="0F5337"/>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444724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nten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85800" y="685800"/>
            <a:ext cx="3923455" cy="4083580"/>
          </a:xfrm>
        </p:spPr>
        <p:txBody>
          <a:bodyPr anchor="t">
            <a:normAutofit/>
          </a:bodyPr>
          <a:lstStyle>
            <a:lvl1pPr>
              <a:defRPr sz="4000"/>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FFB4667A-FE47-8556-FD3A-55FDBA801D76}"/>
              </a:ext>
            </a:extLst>
          </p:cNvPr>
          <p:cNvSpPr>
            <a:spLocks noGrp="1"/>
          </p:cNvSpPr>
          <p:nvPr>
            <p:ph sz="quarter" idx="13"/>
          </p:nvPr>
        </p:nvSpPr>
        <p:spPr>
          <a:xfrm>
            <a:off x="5156010" y="1389134"/>
            <a:ext cx="6350189" cy="4023360"/>
          </a:xfrm>
        </p:spPr>
        <p:txBody>
          <a:bodyPr>
            <a:norm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Footer Placeholder 16">
            <a:extLst>
              <a:ext uri="{FF2B5EF4-FFF2-40B4-BE49-F238E27FC236}">
                <a16:creationId xmlns:a16="http://schemas.microsoft.com/office/drawing/2014/main" id="{C2122AFC-66BC-4995-1266-1DEB8CEC07DF}"/>
              </a:ext>
            </a:extLst>
          </p:cNvPr>
          <p:cNvSpPr>
            <a:spLocks noGrp="1"/>
          </p:cNvSpPr>
          <p:nvPr>
            <p:ph type="ftr" sz="quarter" idx="15"/>
          </p:nvPr>
        </p:nvSpPr>
        <p:spPr/>
        <p:txBody>
          <a:bodyPr/>
          <a:lstStyle/>
          <a:p>
            <a:endParaRPr lang="en-US" sz="900" dirty="0"/>
          </a:p>
        </p:txBody>
      </p:sp>
      <p:sp>
        <p:nvSpPr>
          <p:cNvPr id="16" name="Date Placeholder 15">
            <a:extLst>
              <a:ext uri="{FF2B5EF4-FFF2-40B4-BE49-F238E27FC236}">
                <a16:creationId xmlns:a16="http://schemas.microsoft.com/office/drawing/2014/main" id="{3B8C73B4-F675-DA6C-C87B-197265343AFD}"/>
              </a:ext>
            </a:extLst>
          </p:cNvPr>
          <p:cNvSpPr>
            <a:spLocks noGrp="1"/>
          </p:cNvSpPr>
          <p:nvPr>
            <p:ph type="dt" sz="half" idx="14"/>
          </p:nvPr>
        </p:nvSpPr>
        <p:spPr/>
        <p:txBody>
          <a:bodyPr/>
          <a:lstStyle/>
          <a:p>
            <a:fld id="{7D551459-7875-4599-9CDE-512F48C6788C}" type="datetime1">
              <a:rPr lang="en-US" smtClean="0"/>
              <a:t>3/26/2026</a:t>
            </a:fld>
            <a:endParaRPr lang="en-US" sz="900" dirty="0"/>
          </a:p>
        </p:txBody>
      </p:sp>
      <p:sp>
        <p:nvSpPr>
          <p:cNvPr id="18" name="Slide Number Placeholder 17">
            <a:extLst>
              <a:ext uri="{FF2B5EF4-FFF2-40B4-BE49-F238E27FC236}">
                <a16:creationId xmlns:a16="http://schemas.microsoft.com/office/drawing/2014/main" id="{666393A3-F281-C54B-A886-58CE88D421F3}"/>
              </a:ext>
            </a:extLst>
          </p:cNvPr>
          <p:cNvSpPr>
            <a:spLocks noGrp="1"/>
          </p:cNvSpPr>
          <p:nvPr>
            <p:ph type="sldNum" sz="quarter" idx="16"/>
          </p:nvPr>
        </p:nvSpPr>
        <p:spPr/>
        <p:txBody>
          <a:bodyPr/>
          <a:lstStyle/>
          <a:p>
            <a:fld id="{AEAA3239-9EA4-4A65-A281-97F994456D9F}" type="slidenum">
              <a:rPr lang="en-US" smtClean="0"/>
              <a:pPr/>
              <a:t>‹#›</a:t>
            </a:fld>
            <a:endParaRPr lang="en-US" sz="900" dirty="0"/>
          </a:p>
        </p:txBody>
      </p:sp>
      <p:cxnSp>
        <p:nvCxnSpPr>
          <p:cNvPr id="19" name="Straight Connector 18">
            <a:extLst>
              <a:ext uri="{FF2B5EF4-FFF2-40B4-BE49-F238E27FC236}">
                <a16:creationId xmlns:a16="http://schemas.microsoft.com/office/drawing/2014/main" id="{2822210B-9F08-A2FC-ADDB-C9286FF6D002}"/>
              </a:ext>
            </a:extLst>
          </p:cNvPr>
          <p:cNvCxnSpPr>
            <a:cxnSpLocks/>
          </p:cNvCxnSpPr>
          <p:nvPr userDrawn="1"/>
        </p:nvCxnSpPr>
        <p:spPr>
          <a:xfrm>
            <a:off x="5156011" y="685800"/>
            <a:ext cx="7035989" cy="0"/>
          </a:xfrm>
          <a:prstGeom prst="line">
            <a:avLst/>
          </a:prstGeom>
          <a:ln w="53975">
            <a:solidFill>
              <a:srgbClr val="0F5337"/>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030557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nten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85800" y="685800"/>
            <a:ext cx="3496147" cy="4940661"/>
          </a:xfrm>
        </p:spPr>
        <p:txBody>
          <a:bodyPr anchor="t">
            <a:normAutofit/>
          </a:bodyPr>
          <a:lstStyle>
            <a:lvl1pPr>
              <a:defRPr sz="4000"/>
            </a:lvl1pPr>
          </a:lstStyle>
          <a:p>
            <a:r>
              <a:rPr lang="en-US" dirty="0"/>
              <a:t>Click to edit Master title style</a:t>
            </a:r>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5156010" y="1389888"/>
            <a:ext cx="6347141" cy="4846320"/>
          </a:xfrm>
        </p:spPr>
        <p:txBody>
          <a:bodyPr>
            <a:norm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Footer Placeholder 16">
            <a:extLst>
              <a:ext uri="{FF2B5EF4-FFF2-40B4-BE49-F238E27FC236}">
                <a16:creationId xmlns:a16="http://schemas.microsoft.com/office/drawing/2014/main" id="{B258506B-7F0E-1CE3-C46B-B55BBB0AA649}"/>
              </a:ext>
            </a:extLst>
          </p:cNvPr>
          <p:cNvSpPr>
            <a:spLocks noGrp="1"/>
          </p:cNvSpPr>
          <p:nvPr>
            <p:ph type="ftr" sz="quarter" idx="15"/>
          </p:nvPr>
        </p:nvSpPr>
        <p:spPr/>
        <p:txBody>
          <a:bodyPr/>
          <a:lstStyle/>
          <a:p>
            <a:endParaRPr lang="en-US" sz="900" dirty="0"/>
          </a:p>
        </p:txBody>
      </p:sp>
      <p:sp>
        <p:nvSpPr>
          <p:cNvPr id="16" name="Date Placeholder 15">
            <a:extLst>
              <a:ext uri="{FF2B5EF4-FFF2-40B4-BE49-F238E27FC236}">
                <a16:creationId xmlns:a16="http://schemas.microsoft.com/office/drawing/2014/main" id="{660A4F1D-9596-6174-4AAE-713716D1A047}"/>
              </a:ext>
            </a:extLst>
          </p:cNvPr>
          <p:cNvSpPr>
            <a:spLocks noGrp="1"/>
          </p:cNvSpPr>
          <p:nvPr>
            <p:ph type="dt" sz="half" idx="14"/>
          </p:nvPr>
        </p:nvSpPr>
        <p:spPr/>
        <p:txBody>
          <a:bodyPr/>
          <a:lstStyle/>
          <a:p>
            <a:fld id="{9A821586-EAD4-4D7F-9559-CC0CEE1BDC08}" type="datetime1">
              <a:rPr lang="en-US" smtClean="0"/>
              <a:t>3/26/2026</a:t>
            </a:fld>
            <a:endParaRPr lang="en-US" sz="900" dirty="0"/>
          </a:p>
        </p:txBody>
      </p:sp>
      <p:sp>
        <p:nvSpPr>
          <p:cNvPr id="18" name="Slide Number Placeholder 17">
            <a:extLst>
              <a:ext uri="{FF2B5EF4-FFF2-40B4-BE49-F238E27FC236}">
                <a16:creationId xmlns:a16="http://schemas.microsoft.com/office/drawing/2014/main" id="{A1B7F645-D4A6-2ED2-FBB7-EAEC112E4333}"/>
              </a:ext>
            </a:extLst>
          </p:cNvPr>
          <p:cNvSpPr>
            <a:spLocks noGrp="1"/>
          </p:cNvSpPr>
          <p:nvPr>
            <p:ph type="sldNum" sz="quarter" idx="16"/>
          </p:nvPr>
        </p:nvSpPr>
        <p:spPr/>
        <p:txBody>
          <a:bodyPr/>
          <a:lstStyle/>
          <a:p>
            <a:fld id="{AEAA3239-9EA4-4A65-A281-97F994456D9F}" type="slidenum">
              <a:rPr lang="en-US" smtClean="0"/>
              <a:pPr/>
              <a:t>‹#›</a:t>
            </a:fld>
            <a:endParaRPr lang="en-US" sz="900" dirty="0"/>
          </a:p>
        </p:txBody>
      </p:sp>
      <p:cxnSp>
        <p:nvCxnSpPr>
          <p:cNvPr id="19" name="Straight Connector 18">
            <a:extLst>
              <a:ext uri="{FF2B5EF4-FFF2-40B4-BE49-F238E27FC236}">
                <a16:creationId xmlns:a16="http://schemas.microsoft.com/office/drawing/2014/main" id="{B32B44DA-EDB3-13D8-52B2-CDD95FF668A6}"/>
              </a:ext>
            </a:extLst>
          </p:cNvPr>
          <p:cNvCxnSpPr>
            <a:cxnSpLocks/>
          </p:cNvCxnSpPr>
          <p:nvPr userDrawn="1"/>
        </p:nvCxnSpPr>
        <p:spPr>
          <a:xfrm>
            <a:off x="5156011" y="685800"/>
            <a:ext cx="7035989" cy="0"/>
          </a:xfrm>
          <a:prstGeom prst="line">
            <a:avLst/>
          </a:prstGeom>
          <a:ln w="53975">
            <a:solidFill>
              <a:srgbClr val="0F5337"/>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123224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nten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85800" y="685800"/>
            <a:ext cx="3349754" cy="2721451"/>
          </a:xfrm>
        </p:spPr>
        <p:txBody>
          <a:bodyPr anchor="t">
            <a:normAutofit/>
          </a:bodyPr>
          <a:lstStyle>
            <a:lvl1pPr>
              <a:defRPr sz="4000"/>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8C71126E-AEFA-B45A-CD39-AC1315E03339}"/>
              </a:ext>
            </a:extLst>
          </p:cNvPr>
          <p:cNvSpPr>
            <a:spLocks noGrp="1"/>
          </p:cNvSpPr>
          <p:nvPr>
            <p:ph sz="quarter" idx="13"/>
          </p:nvPr>
        </p:nvSpPr>
        <p:spPr>
          <a:xfrm>
            <a:off x="4648200" y="685800"/>
            <a:ext cx="6858000" cy="55148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Footer Placeholder 16">
            <a:extLst>
              <a:ext uri="{FF2B5EF4-FFF2-40B4-BE49-F238E27FC236}">
                <a16:creationId xmlns:a16="http://schemas.microsoft.com/office/drawing/2014/main" id="{3592DCB9-A492-FE13-AF1E-7F11E1AA031D}"/>
              </a:ext>
            </a:extLst>
          </p:cNvPr>
          <p:cNvSpPr>
            <a:spLocks noGrp="1"/>
          </p:cNvSpPr>
          <p:nvPr>
            <p:ph type="ftr" sz="quarter" idx="15"/>
          </p:nvPr>
        </p:nvSpPr>
        <p:spPr/>
        <p:txBody>
          <a:bodyPr/>
          <a:lstStyle/>
          <a:p>
            <a:endParaRPr lang="en-US" sz="900" dirty="0"/>
          </a:p>
        </p:txBody>
      </p:sp>
      <p:sp>
        <p:nvSpPr>
          <p:cNvPr id="16" name="Date Placeholder 15">
            <a:extLst>
              <a:ext uri="{FF2B5EF4-FFF2-40B4-BE49-F238E27FC236}">
                <a16:creationId xmlns:a16="http://schemas.microsoft.com/office/drawing/2014/main" id="{8399732B-F9A2-F949-D87A-745F525E4DEA}"/>
              </a:ext>
            </a:extLst>
          </p:cNvPr>
          <p:cNvSpPr>
            <a:spLocks noGrp="1"/>
          </p:cNvSpPr>
          <p:nvPr>
            <p:ph type="dt" sz="half" idx="14"/>
          </p:nvPr>
        </p:nvSpPr>
        <p:spPr/>
        <p:txBody>
          <a:bodyPr/>
          <a:lstStyle/>
          <a:p>
            <a:fld id="{40B30FD5-AD5D-49A2-92CF-1E31D5664159}" type="datetime1">
              <a:rPr lang="en-US" smtClean="0"/>
              <a:t>3/26/2026</a:t>
            </a:fld>
            <a:endParaRPr lang="en-US" sz="900" dirty="0"/>
          </a:p>
        </p:txBody>
      </p:sp>
      <p:sp>
        <p:nvSpPr>
          <p:cNvPr id="18" name="Slide Number Placeholder 17">
            <a:extLst>
              <a:ext uri="{FF2B5EF4-FFF2-40B4-BE49-F238E27FC236}">
                <a16:creationId xmlns:a16="http://schemas.microsoft.com/office/drawing/2014/main" id="{742CF50F-386B-7CF6-E6C9-25AA0F139ABE}"/>
              </a:ext>
            </a:extLst>
          </p:cNvPr>
          <p:cNvSpPr>
            <a:spLocks noGrp="1"/>
          </p:cNvSpPr>
          <p:nvPr>
            <p:ph type="sldNum" sz="quarter" idx="16"/>
          </p:nvPr>
        </p:nvSpPr>
        <p:spPr/>
        <p:txBody>
          <a:bodyPr/>
          <a:lstStyle/>
          <a:p>
            <a:fld id="{AEAA3239-9EA4-4A65-A281-97F994456D9F}" type="slidenum">
              <a:rPr lang="en-US" smtClean="0"/>
              <a:pPr/>
              <a:t>‹#›</a:t>
            </a:fld>
            <a:endParaRPr lang="en-US" sz="900" dirty="0"/>
          </a:p>
        </p:txBody>
      </p:sp>
    </p:spTree>
    <p:extLst>
      <p:ext uri="{BB962C8B-B14F-4D97-AF65-F5344CB8AC3E}">
        <p14:creationId xmlns:p14="http://schemas.microsoft.com/office/powerpoint/2010/main" val="40935172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ntent with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888061" y="685799"/>
            <a:ext cx="2651760" cy="2194560"/>
          </a:xfrm>
        </p:spPr>
        <p:txBody>
          <a:bodyPr anchor="b"/>
          <a:lstStyle/>
          <a:p>
            <a:r>
              <a:rPr lang="en-US" dirty="0"/>
              <a:t>Click to edit Master title style</a:t>
            </a:r>
          </a:p>
        </p:txBody>
      </p:sp>
      <p:sp>
        <p:nvSpPr>
          <p:cNvPr id="10" name="Picture Placeholder 9">
            <a:extLst>
              <a:ext uri="{FF2B5EF4-FFF2-40B4-BE49-F238E27FC236}">
                <a16:creationId xmlns:a16="http://schemas.microsoft.com/office/drawing/2014/main" id="{3CA946DA-5AE8-39E2-3ADD-B8F06308C1C6}"/>
              </a:ext>
            </a:extLst>
          </p:cNvPr>
          <p:cNvSpPr>
            <a:spLocks noGrp="1"/>
          </p:cNvSpPr>
          <p:nvPr>
            <p:ph type="pic" sz="quarter" idx="13" hasCustomPrompt="1"/>
          </p:nvPr>
        </p:nvSpPr>
        <p:spPr>
          <a:xfrm>
            <a:off x="0" y="0"/>
            <a:ext cx="8326323" cy="6858000"/>
          </a:xfrm>
          <a:custGeom>
            <a:avLst/>
            <a:gdLst>
              <a:gd name="connsiteX0" fmla="*/ 0 w 8326323"/>
              <a:gd name="connsiteY0" fmla="*/ 0 h 6858000"/>
              <a:gd name="connsiteX1" fmla="*/ 8326323 w 8326323"/>
              <a:gd name="connsiteY1" fmla="*/ 0 h 6858000"/>
              <a:gd name="connsiteX2" fmla="*/ 8326323 w 8326323"/>
              <a:gd name="connsiteY2" fmla="*/ 6858000 h 6858000"/>
              <a:gd name="connsiteX3" fmla="*/ 0 w 832632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326323" h="6858000">
                <a:moveTo>
                  <a:pt x="0" y="0"/>
                </a:moveTo>
                <a:lnTo>
                  <a:pt x="8326323" y="0"/>
                </a:lnTo>
                <a:lnTo>
                  <a:pt x="8326323" y="6858000"/>
                </a:lnTo>
                <a:lnTo>
                  <a:pt x="0" y="6858000"/>
                </a:ln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889055" y="3011335"/>
            <a:ext cx="2651760" cy="2656250"/>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F04C9A45-DF85-730D-895E-DD4D54BB61F6}"/>
              </a:ext>
            </a:extLst>
          </p:cNvPr>
          <p:cNvSpPr>
            <a:spLocks noGrp="1"/>
          </p:cNvSpPr>
          <p:nvPr>
            <p:ph type="ftr" sz="quarter" idx="16"/>
          </p:nvPr>
        </p:nvSpPr>
        <p:spPr>
          <a:xfrm>
            <a:off x="8889055" y="6309360"/>
            <a:ext cx="1444752" cy="548640"/>
          </a:xfrm>
        </p:spPr>
        <p:txBody>
          <a:bodyPr lIns="91440" rIns="91440"/>
          <a:lstStyle>
            <a:lvl1pPr algn="l">
              <a:defRPr b="0"/>
            </a:lvl1pPr>
          </a:lstStyle>
          <a:p>
            <a:endParaRPr lang="en-US" b="0" dirty="0"/>
          </a:p>
        </p:txBody>
      </p:sp>
      <p:sp>
        <p:nvSpPr>
          <p:cNvPr id="3" name="Date Placeholder 2">
            <a:extLst>
              <a:ext uri="{FF2B5EF4-FFF2-40B4-BE49-F238E27FC236}">
                <a16:creationId xmlns:a16="http://schemas.microsoft.com/office/drawing/2014/main" id="{FCB8E9E7-C6AA-5486-0F1F-7CAF09412607}"/>
              </a:ext>
            </a:extLst>
          </p:cNvPr>
          <p:cNvSpPr>
            <a:spLocks noGrp="1"/>
          </p:cNvSpPr>
          <p:nvPr>
            <p:ph type="dt" sz="half" idx="15"/>
          </p:nvPr>
        </p:nvSpPr>
        <p:spPr/>
        <p:txBody>
          <a:bodyPr/>
          <a:lstStyle>
            <a:lvl1pPr>
              <a:defRPr b="0"/>
            </a:lvl1pPr>
          </a:lstStyle>
          <a:p>
            <a:fld id="{C51887B6-3287-4F43-BD0F-03436DF3BB1C}" type="datetime1">
              <a:rPr lang="en-US" smtClean="0"/>
              <a:t>3/26/2026</a:t>
            </a:fld>
            <a:endParaRPr lang="en-US" b="0" dirty="0"/>
          </a:p>
        </p:txBody>
      </p:sp>
      <p:sp>
        <p:nvSpPr>
          <p:cNvPr id="9" name="Slide Number Placeholder 8">
            <a:extLst>
              <a:ext uri="{FF2B5EF4-FFF2-40B4-BE49-F238E27FC236}">
                <a16:creationId xmlns:a16="http://schemas.microsoft.com/office/drawing/2014/main" id="{2458E34D-D287-598F-A8AC-381BD6C1F20D}"/>
              </a:ext>
            </a:extLst>
          </p:cNvPr>
          <p:cNvSpPr>
            <a:spLocks noGrp="1"/>
          </p:cNvSpPr>
          <p:nvPr>
            <p:ph type="sldNum" sz="quarter" idx="17"/>
          </p:nvPr>
        </p:nvSpPr>
        <p:spPr/>
        <p:txBody>
          <a:bodyPr/>
          <a:lstStyle>
            <a:lvl1pPr>
              <a:defRPr b="0"/>
            </a:lvl1pPr>
          </a:lstStyle>
          <a:p>
            <a:fld id="{AEAA3239-9EA4-4A65-A281-97F994456D9F}" type="slidenum">
              <a:rPr lang="en-US" smtClean="0"/>
              <a:pPr/>
              <a:t>‹#›</a:t>
            </a:fld>
            <a:endParaRPr lang="en-US" b="0" dirty="0"/>
          </a:p>
        </p:txBody>
      </p:sp>
    </p:spTree>
    <p:extLst>
      <p:ext uri="{BB962C8B-B14F-4D97-AF65-F5344CB8AC3E}">
        <p14:creationId xmlns:p14="http://schemas.microsoft.com/office/powerpoint/2010/main" val="21595804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ntent with Pictur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85800" y="685799"/>
            <a:ext cx="2651760" cy="2194560"/>
          </a:xfrm>
        </p:spPr>
        <p:txBody>
          <a:bodyPr anchor="b"/>
          <a:lstStyle/>
          <a:p>
            <a:r>
              <a:rPr lang="en-US" dirty="0"/>
              <a:t>Click to edit Master title style</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685800" y="3011335"/>
            <a:ext cx="2651760" cy="2656250"/>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9">
            <a:extLst>
              <a:ext uri="{FF2B5EF4-FFF2-40B4-BE49-F238E27FC236}">
                <a16:creationId xmlns:a16="http://schemas.microsoft.com/office/drawing/2014/main" id="{3CA946DA-5AE8-39E2-3ADD-B8F06308C1C6}"/>
              </a:ext>
            </a:extLst>
          </p:cNvPr>
          <p:cNvSpPr>
            <a:spLocks noGrp="1"/>
          </p:cNvSpPr>
          <p:nvPr>
            <p:ph type="pic" sz="quarter" idx="13" hasCustomPrompt="1"/>
          </p:nvPr>
        </p:nvSpPr>
        <p:spPr>
          <a:xfrm>
            <a:off x="3865677" y="0"/>
            <a:ext cx="8326323" cy="6858000"/>
          </a:xfrm>
          <a:custGeom>
            <a:avLst/>
            <a:gdLst>
              <a:gd name="connsiteX0" fmla="*/ 0 w 8326323"/>
              <a:gd name="connsiteY0" fmla="*/ 0 h 6858000"/>
              <a:gd name="connsiteX1" fmla="*/ 8326323 w 8326323"/>
              <a:gd name="connsiteY1" fmla="*/ 0 h 6858000"/>
              <a:gd name="connsiteX2" fmla="*/ 8326323 w 8326323"/>
              <a:gd name="connsiteY2" fmla="*/ 6858000 h 6858000"/>
              <a:gd name="connsiteX3" fmla="*/ 0 w 832632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326323" h="6858000">
                <a:moveTo>
                  <a:pt x="0" y="0"/>
                </a:moveTo>
                <a:lnTo>
                  <a:pt x="8326323" y="0"/>
                </a:lnTo>
                <a:lnTo>
                  <a:pt x="8326323" y="6858000"/>
                </a:lnTo>
                <a:lnTo>
                  <a:pt x="0" y="6858000"/>
                </a:ln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   </a:t>
            </a:r>
          </a:p>
        </p:txBody>
      </p:sp>
      <p:sp>
        <p:nvSpPr>
          <p:cNvPr id="4" name="Footer Placeholder 3">
            <a:extLst>
              <a:ext uri="{FF2B5EF4-FFF2-40B4-BE49-F238E27FC236}">
                <a16:creationId xmlns:a16="http://schemas.microsoft.com/office/drawing/2014/main" id="{FAF1FD15-D660-8E99-2F30-F821EA8FBC04}"/>
              </a:ext>
            </a:extLst>
          </p:cNvPr>
          <p:cNvSpPr>
            <a:spLocks noGrp="1"/>
          </p:cNvSpPr>
          <p:nvPr>
            <p:ph type="ftr" sz="quarter" idx="16"/>
          </p:nvPr>
        </p:nvSpPr>
        <p:spPr/>
        <p:txBody>
          <a:bodyPr/>
          <a:lstStyle>
            <a:lvl1pPr>
              <a:defRPr b="0"/>
            </a:lvl1pPr>
          </a:lstStyle>
          <a:p>
            <a:endParaRPr lang="en-US" b="0" dirty="0"/>
          </a:p>
        </p:txBody>
      </p:sp>
      <p:sp>
        <p:nvSpPr>
          <p:cNvPr id="3" name="Date Placeholder 2">
            <a:extLst>
              <a:ext uri="{FF2B5EF4-FFF2-40B4-BE49-F238E27FC236}">
                <a16:creationId xmlns:a16="http://schemas.microsoft.com/office/drawing/2014/main" id="{217EB7F9-DC25-C1C0-FB90-D37C62D49000}"/>
              </a:ext>
            </a:extLst>
          </p:cNvPr>
          <p:cNvSpPr>
            <a:spLocks noGrp="1"/>
          </p:cNvSpPr>
          <p:nvPr>
            <p:ph type="dt" sz="half" idx="15"/>
          </p:nvPr>
        </p:nvSpPr>
        <p:spPr>
          <a:xfrm>
            <a:off x="2395637" y="6309360"/>
            <a:ext cx="914400" cy="548640"/>
          </a:xfrm>
        </p:spPr>
        <p:txBody>
          <a:bodyPr lIns="91440" rIns="91440"/>
          <a:lstStyle>
            <a:lvl1pPr algn="r">
              <a:defRPr b="1"/>
            </a:lvl1pPr>
          </a:lstStyle>
          <a:p>
            <a:fld id="{96915FBF-2967-4DC4-BA06-B4739097A819}" type="datetime1">
              <a:rPr lang="en-US" smtClean="0"/>
              <a:t>3/26/2026</a:t>
            </a:fld>
            <a:endParaRPr lang="en-US" b="1" dirty="0"/>
          </a:p>
        </p:txBody>
      </p:sp>
      <p:sp>
        <p:nvSpPr>
          <p:cNvPr id="9" name="Slide Number Placeholder 8">
            <a:extLst>
              <a:ext uri="{FF2B5EF4-FFF2-40B4-BE49-F238E27FC236}">
                <a16:creationId xmlns:a16="http://schemas.microsoft.com/office/drawing/2014/main" id="{5367B05B-9852-9253-5FA9-E7F01FA6DB01}"/>
              </a:ext>
            </a:extLst>
          </p:cNvPr>
          <p:cNvSpPr>
            <a:spLocks noGrp="1"/>
          </p:cNvSpPr>
          <p:nvPr>
            <p:ph type="sldNum" sz="quarter" idx="17"/>
          </p:nvPr>
        </p:nvSpPr>
        <p:spPr/>
        <p:txBody>
          <a:bodyPr/>
          <a:lstStyle>
            <a:lvl1pPr>
              <a:defRPr b="0"/>
            </a:lvl1pPr>
          </a:lstStyle>
          <a:p>
            <a:fld id="{AEAA3239-9EA4-4A65-A281-97F994456D9F}" type="slidenum">
              <a:rPr lang="en-US" smtClean="0"/>
              <a:pPr/>
              <a:t>‹#›</a:t>
            </a:fld>
            <a:endParaRPr lang="en-US" b="0" dirty="0"/>
          </a:p>
        </p:txBody>
      </p:sp>
    </p:spTree>
    <p:extLst>
      <p:ext uri="{BB962C8B-B14F-4D97-AF65-F5344CB8AC3E}">
        <p14:creationId xmlns:p14="http://schemas.microsoft.com/office/powerpoint/2010/main" val="3454616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nchor="b"/>
          <a:lstStyle/>
          <a:p>
            <a:r>
              <a:rPr lang="en-US" dirty="0"/>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Footer Placeholder 13">
            <a:extLst>
              <a:ext uri="{FF2B5EF4-FFF2-40B4-BE49-F238E27FC236}">
                <a16:creationId xmlns:a16="http://schemas.microsoft.com/office/drawing/2014/main" id="{7A6B1363-C680-CD66-D9AB-FC7F9B2AAE5B}"/>
              </a:ext>
            </a:extLst>
          </p:cNvPr>
          <p:cNvSpPr>
            <a:spLocks noGrp="1"/>
          </p:cNvSpPr>
          <p:nvPr>
            <p:ph type="ftr" sz="quarter" idx="11"/>
          </p:nvPr>
        </p:nvSpPr>
        <p:spPr/>
        <p:txBody>
          <a:bodyPr/>
          <a:lstStyle/>
          <a:p>
            <a:endParaRPr lang="en-US" sz="900" dirty="0"/>
          </a:p>
        </p:txBody>
      </p:sp>
      <p:sp>
        <p:nvSpPr>
          <p:cNvPr id="13" name="Date Placeholder 12">
            <a:extLst>
              <a:ext uri="{FF2B5EF4-FFF2-40B4-BE49-F238E27FC236}">
                <a16:creationId xmlns:a16="http://schemas.microsoft.com/office/drawing/2014/main" id="{6BAC46A9-8368-539A-C6C7-283FD86450D0}"/>
              </a:ext>
            </a:extLst>
          </p:cNvPr>
          <p:cNvSpPr>
            <a:spLocks noGrp="1"/>
          </p:cNvSpPr>
          <p:nvPr>
            <p:ph type="dt" sz="half" idx="10"/>
          </p:nvPr>
        </p:nvSpPr>
        <p:spPr/>
        <p:txBody>
          <a:bodyPr/>
          <a:lstStyle/>
          <a:p>
            <a:fld id="{9B11A2B0-8AEA-48A8-ADCF-9BF4BC70A109}" type="datetime1">
              <a:rPr lang="en-US" smtClean="0"/>
              <a:t>3/26/2026</a:t>
            </a:fld>
            <a:endParaRPr lang="en-US" sz="900" dirty="0"/>
          </a:p>
        </p:txBody>
      </p:sp>
      <p:sp>
        <p:nvSpPr>
          <p:cNvPr id="15" name="Slide Number Placeholder 14">
            <a:extLst>
              <a:ext uri="{FF2B5EF4-FFF2-40B4-BE49-F238E27FC236}">
                <a16:creationId xmlns:a16="http://schemas.microsoft.com/office/drawing/2014/main" id="{134031AA-21A9-A2B8-A1F5-5B84DB24753A}"/>
              </a:ext>
            </a:extLst>
          </p:cNvPr>
          <p:cNvSpPr>
            <a:spLocks noGrp="1"/>
          </p:cNvSpPr>
          <p:nvPr>
            <p:ph type="sldNum" sz="quarter" idx="12"/>
          </p:nvPr>
        </p:nvSpPr>
        <p:spPr/>
        <p:txBody>
          <a:bodyPr/>
          <a:lstStyle/>
          <a:p>
            <a:fld id="{AEAA3239-9EA4-4A65-A281-97F994456D9F}" type="slidenum">
              <a:rPr lang="en-US" smtClean="0"/>
              <a:pPr/>
              <a:t>‹#›</a:t>
            </a:fld>
            <a:endParaRPr lang="en-US" sz="900" dirty="0"/>
          </a:p>
        </p:txBody>
      </p:sp>
    </p:spTree>
    <p:extLst>
      <p:ext uri="{BB962C8B-B14F-4D97-AF65-F5344CB8AC3E}">
        <p14:creationId xmlns:p14="http://schemas.microsoft.com/office/powerpoint/2010/main" val="14768007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ntent with Pictur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85800" y="5012268"/>
            <a:ext cx="4019522" cy="1127275"/>
          </a:xfrm>
        </p:spPr>
        <p:txBody>
          <a:bodyPr anchor="t">
            <a:normAutofit/>
          </a:bodyPr>
          <a:lstStyle>
            <a:lvl1pPr>
              <a:defRPr sz="2800"/>
            </a:lvl1p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1" y="0"/>
            <a:ext cx="12192000" cy="4635132"/>
          </a:xfrm>
          <a:blipFill dpi="0" rotWithShape="1">
            <a:blip r:embed="rId2">
              <a:alphaModFix amt="60000"/>
            </a:blip>
            <a:srcRect/>
            <a:stretch>
              <a:fillRect/>
            </a:stretch>
          </a:blipFill>
        </p:spPr>
        <p:txBody>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5156009" y="5012267"/>
            <a:ext cx="6355080" cy="1241576"/>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Footer Placeholder 14">
            <a:extLst>
              <a:ext uri="{FF2B5EF4-FFF2-40B4-BE49-F238E27FC236}">
                <a16:creationId xmlns:a16="http://schemas.microsoft.com/office/drawing/2014/main" id="{7D34CD9F-D768-826C-6068-D19E14300141}"/>
              </a:ext>
            </a:extLst>
          </p:cNvPr>
          <p:cNvSpPr>
            <a:spLocks noGrp="1"/>
          </p:cNvSpPr>
          <p:nvPr>
            <p:ph type="ftr" sz="quarter" idx="16"/>
          </p:nvPr>
        </p:nvSpPr>
        <p:spPr/>
        <p:txBody>
          <a:bodyPr/>
          <a:lstStyle/>
          <a:p>
            <a:endParaRPr lang="en-US" sz="900" dirty="0"/>
          </a:p>
        </p:txBody>
      </p:sp>
      <p:sp>
        <p:nvSpPr>
          <p:cNvPr id="14" name="Date Placeholder 13">
            <a:extLst>
              <a:ext uri="{FF2B5EF4-FFF2-40B4-BE49-F238E27FC236}">
                <a16:creationId xmlns:a16="http://schemas.microsoft.com/office/drawing/2014/main" id="{701BED28-357D-4F89-B9BA-B6464B9050E2}"/>
              </a:ext>
            </a:extLst>
          </p:cNvPr>
          <p:cNvSpPr>
            <a:spLocks noGrp="1"/>
          </p:cNvSpPr>
          <p:nvPr>
            <p:ph type="dt" sz="half" idx="15"/>
          </p:nvPr>
        </p:nvSpPr>
        <p:spPr/>
        <p:txBody>
          <a:bodyPr/>
          <a:lstStyle/>
          <a:p>
            <a:fld id="{9D4577F9-C786-4780-89C8-12002BF4222A}" type="datetime1">
              <a:rPr lang="en-US" smtClean="0"/>
              <a:t>3/26/2026</a:t>
            </a:fld>
            <a:endParaRPr lang="en-US" sz="900" dirty="0"/>
          </a:p>
        </p:txBody>
      </p:sp>
      <p:sp>
        <p:nvSpPr>
          <p:cNvPr id="16" name="Slide Number Placeholder 15">
            <a:extLst>
              <a:ext uri="{FF2B5EF4-FFF2-40B4-BE49-F238E27FC236}">
                <a16:creationId xmlns:a16="http://schemas.microsoft.com/office/drawing/2014/main" id="{C87ECC3B-C467-A778-F8B3-C3354B191A0C}"/>
              </a:ext>
            </a:extLst>
          </p:cNvPr>
          <p:cNvSpPr>
            <a:spLocks noGrp="1"/>
          </p:cNvSpPr>
          <p:nvPr>
            <p:ph type="sldNum" sz="quarter" idx="17"/>
          </p:nvPr>
        </p:nvSpPr>
        <p:spPr/>
        <p:txBody>
          <a:bodyPr/>
          <a:lstStyle/>
          <a:p>
            <a:fld id="{AEAA3239-9EA4-4A65-A281-97F994456D9F}" type="slidenum">
              <a:rPr lang="en-US" smtClean="0"/>
              <a:pPr/>
              <a:t>‹#›</a:t>
            </a:fld>
            <a:endParaRPr lang="en-US" sz="900" dirty="0"/>
          </a:p>
        </p:txBody>
      </p:sp>
    </p:spTree>
    <p:extLst>
      <p:ext uri="{BB962C8B-B14F-4D97-AF65-F5344CB8AC3E}">
        <p14:creationId xmlns:p14="http://schemas.microsoft.com/office/powerpoint/2010/main" val="40222080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ntent with Picture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212663" y="685800"/>
            <a:ext cx="3291840" cy="1667226"/>
          </a:xfrm>
        </p:spPr>
        <p:txBody>
          <a:bodyPr anchor="b">
            <a:normAutofit/>
          </a:bodyPr>
          <a:lstStyle>
            <a:lvl1pPr>
              <a:defRPr sz="2800"/>
            </a:lvl1pPr>
          </a:lstStyle>
          <a:p>
            <a:r>
              <a:rPr lang="en-US" dirty="0"/>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0" y="0"/>
            <a:ext cx="7584144" cy="6858000"/>
          </a:xfrm>
          <a:blipFill dpi="0" rotWithShape="1">
            <a:blip r:embed="rId2">
              <a:alphaModFix amt="60000"/>
            </a:blip>
            <a:srcRect/>
            <a:stretch>
              <a:fillRect/>
            </a:stretch>
          </a:blipFill>
        </p:spPr>
        <p:txBody>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8212790" y="2468880"/>
            <a:ext cx="3291840" cy="37490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Footer Placeholder 11">
            <a:extLst>
              <a:ext uri="{FF2B5EF4-FFF2-40B4-BE49-F238E27FC236}">
                <a16:creationId xmlns:a16="http://schemas.microsoft.com/office/drawing/2014/main" id="{6416BD78-1156-E2CB-92EF-CBDD752BE701}"/>
              </a:ext>
            </a:extLst>
          </p:cNvPr>
          <p:cNvSpPr>
            <a:spLocks noGrp="1"/>
          </p:cNvSpPr>
          <p:nvPr>
            <p:ph type="ftr" sz="quarter" idx="16"/>
          </p:nvPr>
        </p:nvSpPr>
        <p:spPr>
          <a:xfrm>
            <a:off x="8212790" y="6309360"/>
            <a:ext cx="1444752" cy="548640"/>
          </a:xfrm>
        </p:spPr>
        <p:txBody>
          <a:bodyPr lIns="91440" rIns="91440"/>
          <a:lstStyle>
            <a:lvl1pPr algn="l">
              <a:defRPr b="0"/>
            </a:lvl1pPr>
          </a:lstStyle>
          <a:p>
            <a:endParaRPr lang="en-US" b="0" dirty="0"/>
          </a:p>
        </p:txBody>
      </p:sp>
      <p:sp>
        <p:nvSpPr>
          <p:cNvPr id="7" name="Date Placeholder 6">
            <a:extLst>
              <a:ext uri="{FF2B5EF4-FFF2-40B4-BE49-F238E27FC236}">
                <a16:creationId xmlns:a16="http://schemas.microsoft.com/office/drawing/2014/main" id="{72E9ACE6-EBDD-9FEF-E30B-C49DF2B5EB34}"/>
              </a:ext>
            </a:extLst>
          </p:cNvPr>
          <p:cNvSpPr>
            <a:spLocks noGrp="1"/>
          </p:cNvSpPr>
          <p:nvPr>
            <p:ph type="dt" sz="half" idx="15"/>
          </p:nvPr>
        </p:nvSpPr>
        <p:spPr/>
        <p:txBody>
          <a:bodyPr/>
          <a:lstStyle>
            <a:lvl1pPr>
              <a:defRPr b="1"/>
            </a:lvl1pPr>
          </a:lstStyle>
          <a:p>
            <a:fld id="{346FB09A-52E0-4375-AC46-87B491BD0FD9}" type="datetime1">
              <a:rPr lang="en-US" smtClean="0"/>
              <a:t>3/26/2026</a:t>
            </a:fld>
            <a:endParaRPr lang="en-US" b="1" dirty="0"/>
          </a:p>
        </p:txBody>
      </p:sp>
      <p:sp>
        <p:nvSpPr>
          <p:cNvPr id="13" name="Slide Number Placeholder 12">
            <a:extLst>
              <a:ext uri="{FF2B5EF4-FFF2-40B4-BE49-F238E27FC236}">
                <a16:creationId xmlns:a16="http://schemas.microsoft.com/office/drawing/2014/main" id="{30CBF556-3E2C-96E3-002A-1B5CD303E471}"/>
              </a:ext>
            </a:extLst>
          </p:cNvPr>
          <p:cNvSpPr>
            <a:spLocks noGrp="1"/>
          </p:cNvSpPr>
          <p:nvPr>
            <p:ph type="sldNum" sz="quarter" idx="17"/>
          </p:nvPr>
        </p:nvSpPr>
        <p:spPr/>
        <p:txBody>
          <a:bodyPr/>
          <a:lstStyle>
            <a:lvl1pPr>
              <a:defRPr b="0"/>
            </a:lvl1pPr>
          </a:lstStyle>
          <a:p>
            <a:fld id="{AEAA3239-9EA4-4A65-A281-97F994456D9F}" type="slidenum">
              <a:rPr lang="en-US" smtClean="0"/>
              <a:pPr/>
              <a:t>‹#›</a:t>
            </a:fld>
            <a:endParaRPr lang="en-US" b="0" dirty="0"/>
          </a:p>
        </p:txBody>
      </p:sp>
    </p:spTree>
    <p:extLst>
      <p:ext uri="{BB962C8B-B14F-4D97-AF65-F5344CB8AC3E}">
        <p14:creationId xmlns:p14="http://schemas.microsoft.com/office/powerpoint/2010/main" val="2709649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ntent with Picture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85800" y="685800"/>
            <a:ext cx="3291840" cy="1667226"/>
          </a:xfrm>
        </p:spPr>
        <p:txBody>
          <a:bodyPr anchor="b">
            <a:normAutofit/>
          </a:bodyPr>
          <a:lstStyle>
            <a:lvl1pPr>
              <a:defRPr sz="2800"/>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685800" y="2468880"/>
            <a:ext cx="3291840" cy="38148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4607856" y="0"/>
            <a:ext cx="7584144" cy="6858000"/>
          </a:xfrm>
          <a:blipFill dpi="0" rotWithShape="1">
            <a:blip r:embed="rId2">
              <a:alphaModFix amt="60000"/>
            </a:blip>
            <a:srcRect/>
            <a:stretch>
              <a:fillRect/>
            </a:stretch>
          </a:blipFill>
        </p:spPr>
        <p:txBody>
          <a:bodyPr/>
          <a:lstStyle>
            <a:lvl1pPr marL="0" indent="0">
              <a:buNone/>
              <a:defRPr/>
            </a:lvl1pPr>
          </a:lstStyle>
          <a:p>
            <a:r>
              <a:rPr lang="en-US" dirty="0"/>
              <a:t>   </a:t>
            </a:r>
          </a:p>
        </p:txBody>
      </p:sp>
      <p:sp>
        <p:nvSpPr>
          <p:cNvPr id="15" name="Footer Placeholder 14">
            <a:extLst>
              <a:ext uri="{FF2B5EF4-FFF2-40B4-BE49-F238E27FC236}">
                <a16:creationId xmlns:a16="http://schemas.microsoft.com/office/drawing/2014/main" id="{6E1A43F5-DA63-BB10-3630-B39550C555FC}"/>
              </a:ext>
            </a:extLst>
          </p:cNvPr>
          <p:cNvSpPr>
            <a:spLocks noGrp="1"/>
          </p:cNvSpPr>
          <p:nvPr>
            <p:ph type="ftr" sz="quarter" idx="16"/>
          </p:nvPr>
        </p:nvSpPr>
        <p:spPr/>
        <p:txBody>
          <a:bodyPr/>
          <a:lstStyle>
            <a:lvl1pPr>
              <a:defRPr b="0"/>
            </a:lvl1pPr>
          </a:lstStyle>
          <a:p>
            <a:endParaRPr lang="en-US" b="0" dirty="0"/>
          </a:p>
        </p:txBody>
      </p:sp>
      <p:sp>
        <p:nvSpPr>
          <p:cNvPr id="14" name="Date Placeholder 13">
            <a:extLst>
              <a:ext uri="{FF2B5EF4-FFF2-40B4-BE49-F238E27FC236}">
                <a16:creationId xmlns:a16="http://schemas.microsoft.com/office/drawing/2014/main" id="{9122A604-3126-053C-329B-F361F0C06D20}"/>
              </a:ext>
            </a:extLst>
          </p:cNvPr>
          <p:cNvSpPr>
            <a:spLocks noGrp="1"/>
          </p:cNvSpPr>
          <p:nvPr>
            <p:ph type="dt" sz="half" idx="15"/>
          </p:nvPr>
        </p:nvSpPr>
        <p:spPr>
          <a:xfrm>
            <a:off x="3063240" y="6309360"/>
            <a:ext cx="914400" cy="548640"/>
          </a:xfrm>
        </p:spPr>
        <p:txBody>
          <a:bodyPr lIns="91440" rIns="91440"/>
          <a:lstStyle>
            <a:lvl1pPr algn="r">
              <a:defRPr b="1"/>
            </a:lvl1pPr>
          </a:lstStyle>
          <a:p>
            <a:fld id="{1E895A57-89A1-4D9A-973F-A508C25AAE17}" type="datetime1">
              <a:rPr lang="en-US" smtClean="0"/>
              <a:t>3/26/2026</a:t>
            </a:fld>
            <a:endParaRPr lang="en-US" b="1" dirty="0"/>
          </a:p>
        </p:txBody>
      </p:sp>
      <p:sp>
        <p:nvSpPr>
          <p:cNvPr id="16" name="Slide Number Placeholder 15">
            <a:extLst>
              <a:ext uri="{FF2B5EF4-FFF2-40B4-BE49-F238E27FC236}">
                <a16:creationId xmlns:a16="http://schemas.microsoft.com/office/drawing/2014/main" id="{F0A79120-8B24-0DF4-8107-506DBEAA07B9}"/>
              </a:ext>
            </a:extLst>
          </p:cNvPr>
          <p:cNvSpPr>
            <a:spLocks noGrp="1"/>
          </p:cNvSpPr>
          <p:nvPr>
            <p:ph type="sldNum" sz="quarter" idx="17"/>
          </p:nvPr>
        </p:nvSpPr>
        <p:spPr/>
        <p:txBody>
          <a:bodyPr/>
          <a:lstStyle>
            <a:lvl1pPr>
              <a:defRPr b="0"/>
            </a:lvl1pPr>
          </a:lstStyle>
          <a:p>
            <a:fld id="{AEAA3239-9EA4-4A65-A281-97F994456D9F}" type="slidenum">
              <a:rPr lang="en-US" smtClean="0"/>
              <a:pPr/>
              <a:t>‹#›</a:t>
            </a:fld>
            <a:endParaRPr lang="en-US" b="0" dirty="0"/>
          </a:p>
        </p:txBody>
      </p:sp>
    </p:spTree>
    <p:extLst>
      <p:ext uri="{BB962C8B-B14F-4D97-AF65-F5344CB8AC3E}">
        <p14:creationId xmlns:p14="http://schemas.microsoft.com/office/powerpoint/2010/main" val="38104741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ontent with Picture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094553" y="685800"/>
            <a:ext cx="4389120" cy="1280160"/>
          </a:xfrm>
        </p:spPr>
        <p:txBody>
          <a:bodyPr anchor="b">
            <a:normAutofit/>
          </a:bodyPr>
          <a:lstStyle>
            <a:lvl1pPr>
              <a:defRPr sz="2800"/>
            </a:lvl1pPr>
          </a:lstStyle>
          <a:p>
            <a:r>
              <a:rPr lang="en-US" dirty="0"/>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1" y="0"/>
            <a:ext cx="6492240" cy="6858000"/>
          </a:xfrm>
          <a:blipFill dpi="0" rotWithShape="1">
            <a:blip r:embed="rId2">
              <a:alphaModFix amt="60000"/>
            </a:blip>
            <a:srcRect/>
            <a:stretch>
              <a:fillRect/>
            </a:stretch>
          </a:blipFill>
        </p:spPr>
        <p:txBody>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104889" y="2103120"/>
            <a:ext cx="4389120" cy="411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Footer Placeholder 14">
            <a:extLst>
              <a:ext uri="{FF2B5EF4-FFF2-40B4-BE49-F238E27FC236}">
                <a16:creationId xmlns:a16="http://schemas.microsoft.com/office/drawing/2014/main" id="{949D437D-B77F-C121-8BA3-65C20A0FDC24}"/>
              </a:ext>
            </a:extLst>
          </p:cNvPr>
          <p:cNvSpPr>
            <a:spLocks noGrp="1"/>
          </p:cNvSpPr>
          <p:nvPr>
            <p:ph type="ftr" sz="quarter" idx="16"/>
          </p:nvPr>
        </p:nvSpPr>
        <p:spPr>
          <a:xfrm>
            <a:off x="7104889" y="6309360"/>
            <a:ext cx="1444752" cy="548640"/>
          </a:xfrm>
        </p:spPr>
        <p:txBody>
          <a:bodyPr lIns="91440" rIns="91440"/>
          <a:lstStyle>
            <a:lvl1pPr algn="l">
              <a:defRPr b="0"/>
            </a:lvl1pPr>
          </a:lstStyle>
          <a:p>
            <a:endParaRPr lang="en-US" b="0" dirty="0"/>
          </a:p>
        </p:txBody>
      </p:sp>
      <p:sp>
        <p:nvSpPr>
          <p:cNvPr id="14" name="Date Placeholder 13">
            <a:extLst>
              <a:ext uri="{FF2B5EF4-FFF2-40B4-BE49-F238E27FC236}">
                <a16:creationId xmlns:a16="http://schemas.microsoft.com/office/drawing/2014/main" id="{79900472-B335-DFA2-4332-6F5ECFE866CF}"/>
              </a:ext>
            </a:extLst>
          </p:cNvPr>
          <p:cNvSpPr>
            <a:spLocks noGrp="1"/>
          </p:cNvSpPr>
          <p:nvPr>
            <p:ph type="dt" sz="half" idx="15"/>
          </p:nvPr>
        </p:nvSpPr>
        <p:spPr/>
        <p:txBody>
          <a:bodyPr/>
          <a:lstStyle>
            <a:lvl1pPr>
              <a:defRPr b="0"/>
            </a:lvl1pPr>
          </a:lstStyle>
          <a:p>
            <a:fld id="{FE5062D3-5ABC-4149-AD2B-B4628FCC03BE}" type="datetime1">
              <a:rPr lang="en-US" smtClean="0"/>
              <a:t>3/26/2026</a:t>
            </a:fld>
            <a:endParaRPr lang="en-US" b="0" dirty="0"/>
          </a:p>
        </p:txBody>
      </p:sp>
      <p:sp>
        <p:nvSpPr>
          <p:cNvPr id="16" name="Slide Number Placeholder 15">
            <a:extLst>
              <a:ext uri="{FF2B5EF4-FFF2-40B4-BE49-F238E27FC236}">
                <a16:creationId xmlns:a16="http://schemas.microsoft.com/office/drawing/2014/main" id="{7BCFC63E-10B6-67ED-510E-4198601682B9}"/>
              </a:ext>
            </a:extLst>
          </p:cNvPr>
          <p:cNvSpPr>
            <a:spLocks noGrp="1"/>
          </p:cNvSpPr>
          <p:nvPr>
            <p:ph type="sldNum" sz="quarter" idx="17"/>
          </p:nvPr>
        </p:nvSpPr>
        <p:spPr/>
        <p:txBody>
          <a:bodyPr/>
          <a:lstStyle>
            <a:lvl1pPr>
              <a:defRPr b="0"/>
            </a:lvl1pPr>
          </a:lstStyle>
          <a:p>
            <a:fld id="{AEAA3239-9EA4-4A65-A281-97F994456D9F}" type="slidenum">
              <a:rPr lang="en-US" smtClean="0"/>
              <a:pPr/>
              <a:t>‹#›</a:t>
            </a:fld>
            <a:endParaRPr lang="en-US" b="0" dirty="0"/>
          </a:p>
        </p:txBody>
      </p:sp>
    </p:spTree>
    <p:extLst>
      <p:ext uri="{BB962C8B-B14F-4D97-AF65-F5344CB8AC3E}">
        <p14:creationId xmlns:p14="http://schemas.microsoft.com/office/powerpoint/2010/main" val="14984173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ontent with Picture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85800" y="685800"/>
            <a:ext cx="4389120" cy="1288169"/>
          </a:xfrm>
        </p:spPr>
        <p:txBody>
          <a:bodyPr anchor="b">
            <a:normAutofit/>
          </a:bodyPr>
          <a:lstStyle>
            <a:lvl1pPr>
              <a:defRPr sz="2800"/>
            </a:lvl1pPr>
          </a:lstStyle>
          <a:p>
            <a:r>
              <a:rPr lang="en-US" dirty="0"/>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685800" y="2103120"/>
            <a:ext cx="4389120" cy="411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5658928" y="0"/>
            <a:ext cx="6533072" cy="6858000"/>
          </a:xfrm>
          <a:blipFill dpi="0" rotWithShape="1">
            <a:blip r:embed="rId2">
              <a:alphaModFix amt="60000"/>
            </a:blip>
            <a:srcRect/>
            <a:stretch>
              <a:fillRect/>
            </a:stretch>
          </a:blipFill>
        </p:spPr>
        <p:txBody>
          <a:bodyPr/>
          <a:lstStyle>
            <a:lvl1pPr marL="0" indent="0">
              <a:buNone/>
              <a:defRPr/>
            </a:lvl1pPr>
          </a:lstStyle>
          <a:p>
            <a:r>
              <a:rPr lang="en-US" dirty="0"/>
              <a:t>   </a:t>
            </a:r>
          </a:p>
        </p:txBody>
      </p:sp>
      <p:sp>
        <p:nvSpPr>
          <p:cNvPr id="12" name="Footer Placeholder 11">
            <a:extLst>
              <a:ext uri="{FF2B5EF4-FFF2-40B4-BE49-F238E27FC236}">
                <a16:creationId xmlns:a16="http://schemas.microsoft.com/office/drawing/2014/main" id="{15DB2D33-C4AD-9210-0361-1ED8CAFE801F}"/>
              </a:ext>
            </a:extLst>
          </p:cNvPr>
          <p:cNvSpPr>
            <a:spLocks noGrp="1"/>
          </p:cNvSpPr>
          <p:nvPr>
            <p:ph type="ftr" sz="quarter" idx="16"/>
          </p:nvPr>
        </p:nvSpPr>
        <p:spPr/>
        <p:txBody>
          <a:bodyPr/>
          <a:lstStyle>
            <a:lvl1pPr>
              <a:defRPr b="0"/>
            </a:lvl1pPr>
          </a:lstStyle>
          <a:p>
            <a:endParaRPr lang="en-US" b="0" dirty="0"/>
          </a:p>
        </p:txBody>
      </p:sp>
      <p:sp>
        <p:nvSpPr>
          <p:cNvPr id="10" name="Date Placeholder 9">
            <a:extLst>
              <a:ext uri="{FF2B5EF4-FFF2-40B4-BE49-F238E27FC236}">
                <a16:creationId xmlns:a16="http://schemas.microsoft.com/office/drawing/2014/main" id="{F238A9DF-AC38-D01B-9F44-E40F0332E72B}"/>
              </a:ext>
            </a:extLst>
          </p:cNvPr>
          <p:cNvSpPr>
            <a:spLocks noGrp="1"/>
          </p:cNvSpPr>
          <p:nvPr>
            <p:ph type="dt" sz="half" idx="15"/>
          </p:nvPr>
        </p:nvSpPr>
        <p:spPr>
          <a:xfrm>
            <a:off x="4160520" y="6309360"/>
            <a:ext cx="914400" cy="548640"/>
          </a:xfrm>
        </p:spPr>
        <p:txBody>
          <a:bodyPr lIns="91440" rIns="91440"/>
          <a:lstStyle>
            <a:lvl1pPr algn="r">
              <a:defRPr b="1"/>
            </a:lvl1pPr>
          </a:lstStyle>
          <a:p>
            <a:fld id="{0E8FAB13-78C9-4DD7-B1AD-FA9F202D4371}" type="datetime1">
              <a:rPr lang="en-US" smtClean="0"/>
              <a:t>3/26/2026</a:t>
            </a:fld>
            <a:endParaRPr lang="en-US" b="1" dirty="0"/>
          </a:p>
        </p:txBody>
      </p:sp>
      <p:sp>
        <p:nvSpPr>
          <p:cNvPr id="13" name="Slide Number Placeholder 12">
            <a:extLst>
              <a:ext uri="{FF2B5EF4-FFF2-40B4-BE49-F238E27FC236}">
                <a16:creationId xmlns:a16="http://schemas.microsoft.com/office/drawing/2014/main" id="{19BD9C04-DDA3-9724-5D4F-D0DE36829154}"/>
              </a:ext>
            </a:extLst>
          </p:cNvPr>
          <p:cNvSpPr>
            <a:spLocks noGrp="1"/>
          </p:cNvSpPr>
          <p:nvPr>
            <p:ph type="sldNum" sz="quarter" idx="17"/>
          </p:nvPr>
        </p:nvSpPr>
        <p:spPr/>
        <p:txBody>
          <a:bodyPr/>
          <a:lstStyle>
            <a:lvl1pPr>
              <a:defRPr b="0"/>
            </a:lvl1pPr>
          </a:lstStyle>
          <a:p>
            <a:fld id="{AEAA3239-9EA4-4A65-A281-97F994456D9F}" type="slidenum">
              <a:rPr lang="en-US" smtClean="0"/>
              <a:pPr/>
              <a:t>‹#›</a:t>
            </a:fld>
            <a:endParaRPr lang="en-US" b="0" dirty="0"/>
          </a:p>
        </p:txBody>
      </p:sp>
    </p:spTree>
    <p:extLst>
      <p:ext uri="{BB962C8B-B14F-4D97-AF65-F5344CB8AC3E}">
        <p14:creationId xmlns:p14="http://schemas.microsoft.com/office/powerpoint/2010/main" val="3139139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ontent with Picture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85800" y="3880757"/>
            <a:ext cx="3044954" cy="2245126"/>
          </a:xfrm>
        </p:spPr>
        <p:txBody>
          <a:bodyPr anchor="t">
            <a:normAutofit/>
          </a:bodyPr>
          <a:lstStyle>
            <a:lvl1pPr>
              <a:defRPr sz="2800"/>
            </a:lvl1p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1" y="0"/>
            <a:ext cx="12192000" cy="3443331"/>
          </a:xfrm>
          <a:blipFill dpi="0" rotWithShape="1">
            <a:blip r:embed="rId2">
              <a:alphaModFix amt="60000"/>
            </a:blip>
            <a:srcRect/>
            <a:stretch>
              <a:fillRect/>
            </a:stretch>
          </a:blipFill>
        </p:spPr>
        <p:txBody>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4122370" y="3880757"/>
            <a:ext cx="7406640" cy="2443843"/>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Footer Placeholder 11">
            <a:extLst>
              <a:ext uri="{FF2B5EF4-FFF2-40B4-BE49-F238E27FC236}">
                <a16:creationId xmlns:a16="http://schemas.microsoft.com/office/drawing/2014/main" id="{5E1E2293-0981-CA67-BC69-2A34B16B7D29}"/>
              </a:ext>
            </a:extLst>
          </p:cNvPr>
          <p:cNvSpPr>
            <a:spLocks noGrp="1"/>
          </p:cNvSpPr>
          <p:nvPr>
            <p:ph type="ftr" sz="quarter" idx="16"/>
          </p:nvPr>
        </p:nvSpPr>
        <p:spPr/>
        <p:txBody>
          <a:bodyPr/>
          <a:lstStyle/>
          <a:p>
            <a:endParaRPr lang="en-US" sz="900" dirty="0"/>
          </a:p>
        </p:txBody>
      </p:sp>
      <p:sp>
        <p:nvSpPr>
          <p:cNvPr id="10" name="Date Placeholder 9">
            <a:extLst>
              <a:ext uri="{FF2B5EF4-FFF2-40B4-BE49-F238E27FC236}">
                <a16:creationId xmlns:a16="http://schemas.microsoft.com/office/drawing/2014/main" id="{7519DAE2-7AAB-3D6B-7EF9-2627D8237C9F}"/>
              </a:ext>
            </a:extLst>
          </p:cNvPr>
          <p:cNvSpPr>
            <a:spLocks noGrp="1"/>
          </p:cNvSpPr>
          <p:nvPr>
            <p:ph type="dt" sz="half" idx="15"/>
          </p:nvPr>
        </p:nvSpPr>
        <p:spPr/>
        <p:txBody>
          <a:bodyPr/>
          <a:lstStyle/>
          <a:p>
            <a:fld id="{686979C8-52DD-493B-9F1B-E6F0872B6C99}" type="datetime1">
              <a:rPr lang="en-US" smtClean="0"/>
              <a:t>3/26/2026</a:t>
            </a:fld>
            <a:endParaRPr lang="en-US" sz="900" dirty="0"/>
          </a:p>
        </p:txBody>
      </p:sp>
      <p:sp>
        <p:nvSpPr>
          <p:cNvPr id="13" name="Slide Number Placeholder 12">
            <a:extLst>
              <a:ext uri="{FF2B5EF4-FFF2-40B4-BE49-F238E27FC236}">
                <a16:creationId xmlns:a16="http://schemas.microsoft.com/office/drawing/2014/main" id="{A05FD2C2-A97A-832C-423E-BD004E960397}"/>
              </a:ext>
            </a:extLst>
          </p:cNvPr>
          <p:cNvSpPr>
            <a:spLocks noGrp="1"/>
          </p:cNvSpPr>
          <p:nvPr>
            <p:ph type="sldNum" sz="quarter" idx="17"/>
          </p:nvPr>
        </p:nvSpPr>
        <p:spPr/>
        <p:txBody>
          <a:bodyPr/>
          <a:lstStyle/>
          <a:p>
            <a:fld id="{AEAA3239-9EA4-4A65-A281-97F994456D9F}" type="slidenum">
              <a:rPr lang="en-US" smtClean="0"/>
              <a:pPr/>
              <a:t>‹#›</a:t>
            </a:fld>
            <a:endParaRPr lang="en-US" sz="900" dirty="0"/>
          </a:p>
        </p:txBody>
      </p:sp>
    </p:spTree>
    <p:extLst>
      <p:ext uri="{BB962C8B-B14F-4D97-AF65-F5344CB8AC3E}">
        <p14:creationId xmlns:p14="http://schemas.microsoft.com/office/powerpoint/2010/main" val="32607492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ntent with Picture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85800" y="685800"/>
            <a:ext cx="3021873" cy="1773540"/>
          </a:xfrm>
        </p:spPr>
        <p:txBody>
          <a:bodyPr anchor="t">
            <a:normAutofit/>
          </a:bodyPr>
          <a:lstStyle>
            <a:lvl1pPr>
              <a:defRPr sz="2800"/>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4122370" y="685800"/>
            <a:ext cx="7360920" cy="2330455"/>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8">
            <a:extLst>
              <a:ext uri="{FF2B5EF4-FFF2-40B4-BE49-F238E27FC236}">
                <a16:creationId xmlns:a16="http://schemas.microsoft.com/office/drawing/2014/main" id="{B95F48D1-80B9-D5A3-02FE-C55775ED181F}"/>
              </a:ext>
            </a:extLst>
          </p:cNvPr>
          <p:cNvSpPr>
            <a:spLocks noGrp="1"/>
          </p:cNvSpPr>
          <p:nvPr>
            <p:ph type="ftr" sz="quarter" idx="16"/>
          </p:nvPr>
        </p:nvSpPr>
        <p:spPr>
          <a:xfrm>
            <a:off x="609600" y="3048000"/>
            <a:ext cx="1444752" cy="548640"/>
          </a:xfrm>
        </p:spPr>
        <p:txBody>
          <a:bodyPr lIns="91440" rIns="91440"/>
          <a:lstStyle>
            <a:lvl1pPr algn="l">
              <a:defRPr b="0"/>
            </a:lvl1pPr>
          </a:lstStyle>
          <a:p>
            <a:endParaRPr lang="en-US" b="0" dirty="0"/>
          </a:p>
        </p:txBody>
      </p:sp>
      <p:sp>
        <p:nvSpPr>
          <p:cNvPr id="3" name="Date Placeholder 2">
            <a:extLst>
              <a:ext uri="{FF2B5EF4-FFF2-40B4-BE49-F238E27FC236}">
                <a16:creationId xmlns:a16="http://schemas.microsoft.com/office/drawing/2014/main" id="{06DF4A28-A60F-B442-081E-A6E44BF96F11}"/>
              </a:ext>
            </a:extLst>
          </p:cNvPr>
          <p:cNvSpPr>
            <a:spLocks noGrp="1"/>
          </p:cNvSpPr>
          <p:nvPr>
            <p:ph type="dt" sz="half" idx="15"/>
          </p:nvPr>
        </p:nvSpPr>
        <p:spPr>
          <a:xfrm>
            <a:off x="10668000" y="3048000"/>
            <a:ext cx="914400" cy="548640"/>
          </a:xfrm>
        </p:spPr>
        <p:txBody>
          <a:bodyPr lIns="91440" rIns="91440"/>
          <a:lstStyle>
            <a:lvl1pPr algn="r">
              <a:defRPr b="1"/>
            </a:lvl1pPr>
          </a:lstStyle>
          <a:p>
            <a:fld id="{7C03F42E-5F8D-4D93-8914-07006AA4742F}" type="datetime1">
              <a:rPr lang="en-US" smtClean="0"/>
              <a:t>3/26/2026</a:t>
            </a:fld>
            <a:endParaRPr lang="en-US" b="1" dirty="0"/>
          </a:p>
        </p:txBody>
      </p:sp>
      <p:sp>
        <p:nvSpPr>
          <p:cNvPr id="4" name="Picture Placeholder 3">
            <a:extLst>
              <a:ext uri="{FF2B5EF4-FFF2-40B4-BE49-F238E27FC236}">
                <a16:creationId xmlns:a16="http://schemas.microsoft.com/office/drawing/2014/main" id="{EDB92F6E-55FC-C88B-734D-26D3B9923E69}"/>
              </a:ext>
            </a:extLst>
          </p:cNvPr>
          <p:cNvSpPr>
            <a:spLocks noGrp="1"/>
          </p:cNvSpPr>
          <p:nvPr>
            <p:ph type="pic" sz="quarter" idx="13" hasCustomPrompt="1"/>
          </p:nvPr>
        </p:nvSpPr>
        <p:spPr>
          <a:xfrm>
            <a:off x="-1" y="3636524"/>
            <a:ext cx="12192000" cy="3221477"/>
          </a:xfrm>
          <a:custGeom>
            <a:avLst/>
            <a:gdLst>
              <a:gd name="connsiteX0" fmla="*/ 0 w 12192000"/>
              <a:gd name="connsiteY0" fmla="*/ 0 h 3221477"/>
              <a:gd name="connsiteX1" fmla="*/ 12192000 w 12192000"/>
              <a:gd name="connsiteY1" fmla="*/ 0 h 3221477"/>
              <a:gd name="connsiteX2" fmla="*/ 12192000 w 12192000"/>
              <a:gd name="connsiteY2" fmla="*/ 3221477 h 3221477"/>
              <a:gd name="connsiteX3" fmla="*/ 0 w 12192000"/>
              <a:gd name="connsiteY3" fmla="*/ 3221477 h 3221477"/>
            </a:gdLst>
            <a:ahLst/>
            <a:cxnLst>
              <a:cxn ang="0">
                <a:pos x="connsiteX0" y="connsiteY0"/>
              </a:cxn>
              <a:cxn ang="0">
                <a:pos x="connsiteX1" y="connsiteY1"/>
              </a:cxn>
              <a:cxn ang="0">
                <a:pos x="connsiteX2" y="connsiteY2"/>
              </a:cxn>
              <a:cxn ang="0">
                <a:pos x="connsiteX3" y="connsiteY3"/>
              </a:cxn>
            </a:cxnLst>
            <a:rect l="l" t="t" r="r" b="b"/>
            <a:pathLst>
              <a:path w="12192000" h="3221477">
                <a:moveTo>
                  <a:pt x="0" y="0"/>
                </a:moveTo>
                <a:lnTo>
                  <a:pt x="12192000" y="0"/>
                </a:lnTo>
                <a:lnTo>
                  <a:pt x="12192000" y="3221477"/>
                </a:lnTo>
                <a:lnTo>
                  <a:pt x="0" y="3221477"/>
                </a:ln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   </a:t>
            </a:r>
          </a:p>
        </p:txBody>
      </p:sp>
      <p:sp>
        <p:nvSpPr>
          <p:cNvPr id="10" name="Slide Number Placeholder 9">
            <a:extLst>
              <a:ext uri="{FF2B5EF4-FFF2-40B4-BE49-F238E27FC236}">
                <a16:creationId xmlns:a16="http://schemas.microsoft.com/office/drawing/2014/main" id="{7A9F18E4-7312-4847-6937-774793858146}"/>
              </a:ext>
            </a:extLst>
          </p:cNvPr>
          <p:cNvSpPr>
            <a:spLocks noGrp="1"/>
          </p:cNvSpPr>
          <p:nvPr>
            <p:ph type="sldNum" sz="quarter" idx="17"/>
          </p:nvPr>
        </p:nvSpPr>
        <p:spPr/>
        <p:txBody>
          <a:bodyPr/>
          <a:lstStyle>
            <a:lvl1pPr>
              <a:defRPr b="0"/>
            </a:lvl1pPr>
          </a:lstStyle>
          <a:p>
            <a:fld id="{AEAA3239-9EA4-4A65-A281-97F994456D9F}" type="slidenum">
              <a:rPr lang="en-US" smtClean="0"/>
              <a:pPr/>
              <a:t>‹#›</a:t>
            </a:fld>
            <a:endParaRPr lang="en-US" b="0" dirty="0"/>
          </a:p>
        </p:txBody>
      </p:sp>
    </p:spTree>
    <p:extLst>
      <p:ext uri="{BB962C8B-B14F-4D97-AF65-F5344CB8AC3E}">
        <p14:creationId xmlns:p14="http://schemas.microsoft.com/office/powerpoint/2010/main" val="42311439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ontent with Picture 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156011" y="685800"/>
            <a:ext cx="6355080" cy="1280160"/>
          </a:xfrm>
        </p:spPr>
        <p:txBody>
          <a:bodyPr anchor="b"/>
          <a:lstStyle/>
          <a:p>
            <a:r>
              <a:rPr lang="en-US" dirty="0"/>
              <a:t>Click to edit Master title style</a:t>
            </a:r>
          </a:p>
        </p:txBody>
      </p:sp>
      <p:sp>
        <p:nvSpPr>
          <p:cNvPr id="14" name="Picture Placeholder 13">
            <a:extLst>
              <a:ext uri="{FF2B5EF4-FFF2-40B4-BE49-F238E27FC236}">
                <a16:creationId xmlns:a16="http://schemas.microsoft.com/office/drawing/2014/main" id="{0F6718FE-EF5C-5023-A98D-91BFEF2C0337}"/>
              </a:ext>
            </a:extLst>
          </p:cNvPr>
          <p:cNvSpPr>
            <a:spLocks noGrp="1"/>
          </p:cNvSpPr>
          <p:nvPr>
            <p:ph type="pic" sz="quarter" idx="13" hasCustomPrompt="1"/>
          </p:nvPr>
        </p:nvSpPr>
        <p:spPr>
          <a:xfrm>
            <a:off x="0" y="1"/>
            <a:ext cx="4560454" cy="6858000"/>
          </a:xfrm>
          <a:custGeom>
            <a:avLst/>
            <a:gdLst>
              <a:gd name="connsiteX0" fmla="*/ 0 w 4560454"/>
              <a:gd name="connsiteY0" fmla="*/ 0 h 6858000"/>
              <a:gd name="connsiteX1" fmla="*/ 4560454 w 4560454"/>
              <a:gd name="connsiteY1" fmla="*/ 0 h 6858000"/>
              <a:gd name="connsiteX2" fmla="*/ 4560454 w 4560454"/>
              <a:gd name="connsiteY2" fmla="*/ 6858000 h 6858000"/>
              <a:gd name="connsiteX3" fmla="*/ 0 w 45604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560454" h="6858000">
                <a:moveTo>
                  <a:pt x="0" y="0"/>
                </a:moveTo>
                <a:lnTo>
                  <a:pt x="4560454" y="0"/>
                </a:lnTo>
                <a:lnTo>
                  <a:pt x="4560454" y="6858000"/>
                </a:lnTo>
                <a:lnTo>
                  <a:pt x="0" y="6858000"/>
                </a:ln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5157368" y="2103120"/>
            <a:ext cx="6355080" cy="411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Footer Placeholder 15">
            <a:extLst>
              <a:ext uri="{FF2B5EF4-FFF2-40B4-BE49-F238E27FC236}">
                <a16:creationId xmlns:a16="http://schemas.microsoft.com/office/drawing/2014/main" id="{F06C09F9-F830-FCE8-A68C-46E87CA1E1A3}"/>
              </a:ext>
            </a:extLst>
          </p:cNvPr>
          <p:cNvSpPr>
            <a:spLocks noGrp="1"/>
          </p:cNvSpPr>
          <p:nvPr>
            <p:ph type="ftr" sz="quarter" idx="16"/>
          </p:nvPr>
        </p:nvSpPr>
        <p:spPr>
          <a:xfrm>
            <a:off x="5157368" y="6309360"/>
            <a:ext cx="1444752" cy="548640"/>
          </a:xfrm>
        </p:spPr>
        <p:txBody>
          <a:bodyPr lIns="91440" rIns="91440"/>
          <a:lstStyle>
            <a:lvl1pPr algn="l">
              <a:defRPr b="0"/>
            </a:lvl1pPr>
          </a:lstStyle>
          <a:p>
            <a:endParaRPr lang="en-US" b="0" dirty="0"/>
          </a:p>
        </p:txBody>
      </p:sp>
      <p:sp>
        <p:nvSpPr>
          <p:cNvPr id="15" name="Date Placeholder 14">
            <a:extLst>
              <a:ext uri="{FF2B5EF4-FFF2-40B4-BE49-F238E27FC236}">
                <a16:creationId xmlns:a16="http://schemas.microsoft.com/office/drawing/2014/main" id="{D1819327-8877-34E6-BAFE-8B1ADD1A026A}"/>
              </a:ext>
            </a:extLst>
          </p:cNvPr>
          <p:cNvSpPr>
            <a:spLocks noGrp="1"/>
          </p:cNvSpPr>
          <p:nvPr>
            <p:ph type="dt" sz="half" idx="15"/>
          </p:nvPr>
        </p:nvSpPr>
        <p:spPr/>
        <p:txBody>
          <a:bodyPr/>
          <a:lstStyle>
            <a:lvl1pPr>
              <a:defRPr b="0"/>
            </a:lvl1pPr>
          </a:lstStyle>
          <a:p>
            <a:fld id="{375FA41B-5F76-41CD-B49E-9A2C1EDBDC1C}" type="datetime1">
              <a:rPr lang="en-US" smtClean="0"/>
              <a:t>3/26/2026</a:t>
            </a:fld>
            <a:endParaRPr lang="en-US" b="0" dirty="0"/>
          </a:p>
        </p:txBody>
      </p:sp>
      <p:sp>
        <p:nvSpPr>
          <p:cNvPr id="17" name="Slide Number Placeholder 16">
            <a:extLst>
              <a:ext uri="{FF2B5EF4-FFF2-40B4-BE49-F238E27FC236}">
                <a16:creationId xmlns:a16="http://schemas.microsoft.com/office/drawing/2014/main" id="{8D186B16-8BC2-A5C9-BAAE-FADB9B1DADA6}"/>
              </a:ext>
            </a:extLst>
          </p:cNvPr>
          <p:cNvSpPr>
            <a:spLocks noGrp="1"/>
          </p:cNvSpPr>
          <p:nvPr>
            <p:ph type="sldNum" sz="quarter" idx="17"/>
          </p:nvPr>
        </p:nvSpPr>
        <p:spPr/>
        <p:txBody>
          <a:bodyPr/>
          <a:lstStyle>
            <a:lvl1pPr>
              <a:defRPr b="0"/>
            </a:lvl1pPr>
          </a:lstStyle>
          <a:p>
            <a:fld id="{AEAA3239-9EA4-4A65-A281-97F994456D9F}" type="slidenum">
              <a:rPr lang="en-US" smtClean="0"/>
              <a:pPr/>
              <a:t>‹#›</a:t>
            </a:fld>
            <a:endParaRPr lang="en-US" b="0" dirty="0"/>
          </a:p>
        </p:txBody>
      </p:sp>
    </p:spTree>
    <p:extLst>
      <p:ext uri="{BB962C8B-B14F-4D97-AF65-F5344CB8AC3E}">
        <p14:creationId xmlns:p14="http://schemas.microsoft.com/office/powerpoint/2010/main" val="41037383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ntent with Picture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85800" y="683319"/>
            <a:ext cx="6355080" cy="1280160"/>
          </a:xfrm>
        </p:spPr>
        <p:txBody>
          <a:bodyPr anchor="b"/>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685800" y="2103120"/>
            <a:ext cx="635508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7624831" y="0"/>
            <a:ext cx="4567169" cy="6858000"/>
          </a:xfrm>
          <a:blipFill dpi="0" rotWithShape="1">
            <a:blip r:embed="rId2">
              <a:alphaModFix amt="60000"/>
            </a:blip>
            <a:srcRect/>
            <a:stretch>
              <a:fillRect/>
            </a:stretch>
          </a:blipFill>
        </p:spPr>
        <p:txBody>
          <a:bodyPr/>
          <a:lstStyle>
            <a:lvl1pPr marL="0" indent="0">
              <a:buNone/>
              <a:defRPr/>
            </a:lvl1pPr>
          </a:lstStyle>
          <a:p>
            <a:r>
              <a:rPr lang="en-US" dirty="0"/>
              <a:t>   </a:t>
            </a:r>
          </a:p>
        </p:txBody>
      </p:sp>
      <p:sp>
        <p:nvSpPr>
          <p:cNvPr id="16" name="Footer Placeholder 15">
            <a:extLst>
              <a:ext uri="{FF2B5EF4-FFF2-40B4-BE49-F238E27FC236}">
                <a16:creationId xmlns:a16="http://schemas.microsoft.com/office/drawing/2014/main" id="{18C2F483-D495-8615-D65D-DA8600D576F9}"/>
              </a:ext>
            </a:extLst>
          </p:cNvPr>
          <p:cNvSpPr>
            <a:spLocks noGrp="1"/>
          </p:cNvSpPr>
          <p:nvPr>
            <p:ph type="ftr" sz="quarter" idx="16"/>
          </p:nvPr>
        </p:nvSpPr>
        <p:spPr/>
        <p:txBody>
          <a:bodyPr/>
          <a:lstStyle>
            <a:lvl1pPr>
              <a:defRPr b="1"/>
            </a:lvl1pPr>
          </a:lstStyle>
          <a:p>
            <a:endParaRPr lang="en-US" b="1" dirty="0"/>
          </a:p>
        </p:txBody>
      </p:sp>
      <p:sp>
        <p:nvSpPr>
          <p:cNvPr id="15" name="Date Placeholder 14">
            <a:extLst>
              <a:ext uri="{FF2B5EF4-FFF2-40B4-BE49-F238E27FC236}">
                <a16:creationId xmlns:a16="http://schemas.microsoft.com/office/drawing/2014/main" id="{85C5EF50-1752-13E9-6E42-5841ABC0FBEA}"/>
              </a:ext>
            </a:extLst>
          </p:cNvPr>
          <p:cNvSpPr>
            <a:spLocks noGrp="1"/>
          </p:cNvSpPr>
          <p:nvPr>
            <p:ph type="dt" sz="half" idx="15"/>
          </p:nvPr>
        </p:nvSpPr>
        <p:spPr>
          <a:xfrm>
            <a:off x="6126480" y="6309360"/>
            <a:ext cx="914400" cy="548640"/>
          </a:xfrm>
        </p:spPr>
        <p:txBody>
          <a:bodyPr lIns="91440" rIns="91440"/>
          <a:lstStyle>
            <a:lvl1pPr algn="r">
              <a:defRPr b="1"/>
            </a:lvl1pPr>
          </a:lstStyle>
          <a:p>
            <a:fld id="{88367745-4856-49AE-A6C9-D1DAB93EF8FA}" type="datetime1">
              <a:rPr lang="en-US" smtClean="0"/>
              <a:t>3/26/2026</a:t>
            </a:fld>
            <a:endParaRPr lang="en-US" b="1" dirty="0"/>
          </a:p>
        </p:txBody>
      </p:sp>
      <p:sp>
        <p:nvSpPr>
          <p:cNvPr id="17" name="Slide Number Placeholder 16">
            <a:extLst>
              <a:ext uri="{FF2B5EF4-FFF2-40B4-BE49-F238E27FC236}">
                <a16:creationId xmlns:a16="http://schemas.microsoft.com/office/drawing/2014/main" id="{88303AB8-17D0-98A6-4FC4-DA144A3C3D03}"/>
              </a:ext>
            </a:extLst>
          </p:cNvPr>
          <p:cNvSpPr>
            <a:spLocks noGrp="1"/>
          </p:cNvSpPr>
          <p:nvPr>
            <p:ph type="sldNum" sz="quarter" idx="17"/>
          </p:nvPr>
        </p:nvSpPr>
        <p:spPr/>
        <p:txBody>
          <a:bodyPr/>
          <a:lstStyle>
            <a:lvl1pPr>
              <a:defRPr b="1"/>
            </a:lvl1pPr>
          </a:lstStyle>
          <a:p>
            <a:fld id="{AEAA3239-9EA4-4A65-A281-97F994456D9F}" type="slidenum">
              <a:rPr lang="en-US" smtClean="0"/>
              <a:pPr/>
              <a:t>‹#›</a:t>
            </a:fld>
            <a:endParaRPr lang="en-US" b="1" dirty="0"/>
          </a:p>
        </p:txBody>
      </p:sp>
    </p:spTree>
    <p:extLst>
      <p:ext uri="{BB962C8B-B14F-4D97-AF65-F5344CB8AC3E}">
        <p14:creationId xmlns:p14="http://schemas.microsoft.com/office/powerpoint/2010/main" val="41020676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ntent with Picture 12">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85800" y="685800"/>
            <a:ext cx="10789920" cy="822960"/>
          </a:xfrm>
        </p:spPr>
        <p:txBody>
          <a:bodyPr anchor="b"/>
          <a:lstStyle>
            <a:lvl1pPr>
              <a:defRPr>
                <a:solidFill>
                  <a:schemeClr val="accent3"/>
                </a:solidFill>
              </a:defRPr>
            </a:lvl1pPr>
          </a:lstStyle>
          <a:p>
            <a:r>
              <a:rPr lang="en-US" dirty="0"/>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685800" y="1929384"/>
            <a:ext cx="4800600" cy="403013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11">
            <a:extLst>
              <a:ext uri="{FF2B5EF4-FFF2-40B4-BE49-F238E27FC236}">
                <a16:creationId xmlns:a16="http://schemas.microsoft.com/office/drawing/2014/main" id="{96F64025-FA05-CC42-8294-F944BC95DD00}"/>
              </a:ext>
            </a:extLst>
          </p:cNvPr>
          <p:cNvSpPr>
            <a:spLocks noGrp="1"/>
          </p:cNvSpPr>
          <p:nvPr>
            <p:ph type="pic" sz="quarter" idx="13" hasCustomPrompt="1"/>
          </p:nvPr>
        </p:nvSpPr>
        <p:spPr>
          <a:xfrm>
            <a:off x="5998699" y="1929384"/>
            <a:ext cx="6193299" cy="4928616"/>
          </a:xfrm>
          <a:custGeom>
            <a:avLst/>
            <a:gdLst>
              <a:gd name="connsiteX0" fmla="*/ 0 w 6460672"/>
              <a:gd name="connsiteY0" fmla="*/ 0 h 5029200"/>
              <a:gd name="connsiteX1" fmla="*/ 6460672 w 6460672"/>
              <a:gd name="connsiteY1" fmla="*/ 0 h 5029200"/>
              <a:gd name="connsiteX2" fmla="*/ 6460672 w 6460672"/>
              <a:gd name="connsiteY2" fmla="*/ 5029200 h 5029200"/>
              <a:gd name="connsiteX3" fmla="*/ 0 w 6460672"/>
              <a:gd name="connsiteY3" fmla="*/ 5029200 h 5029200"/>
            </a:gdLst>
            <a:ahLst/>
            <a:cxnLst>
              <a:cxn ang="0">
                <a:pos x="connsiteX0" y="connsiteY0"/>
              </a:cxn>
              <a:cxn ang="0">
                <a:pos x="connsiteX1" y="connsiteY1"/>
              </a:cxn>
              <a:cxn ang="0">
                <a:pos x="connsiteX2" y="connsiteY2"/>
              </a:cxn>
              <a:cxn ang="0">
                <a:pos x="connsiteX3" y="connsiteY3"/>
              </a:cxn>
            </a:cxnLst>
            <a:rect l="l" t="t" r="r" b="b"/>
            <a:pathLst>
              <a:path w="6460672" h="5029200">
                <a:moveTo>
                  <a:pt x="0" y="0"/>
                </a:moveTo>
                <a:lnTo>
                  <a:pt x="6460672" y="0"/>
                </a:lnTo>
                <a:lnTo>
                  <a:pt x="6460672" y="5029200"/>
                </a:lnTo>
                <a:lnTo>
                  <a:pt x="0" y="5029200"/>
                </a:lnTo>
                <a:close/>
              </a:path>
            </a:pathLst>
          </a:custGeom>
          <a:blipFill dpi="0" rotWithShape="1">
            <a:blip r:embed="rId2">
              <a:alphaModFix amt="60000"/>
            </a:blip>
            <a:srcRect/>
            <a:stretch>
              <a:fillRect/>
            </a:stretch>
          </a:blipFill>
        </p:spPr>
        <p:txBody>
          <a:bodyPr vert="horz" wrap="square" lIns="91440" tIns="45720" rIns="91440" bIns="45720" rtlCol="0">
            <a:noAutofit/>
          </a:bodyPr>
          <a:lstStyle>
            <a:lvl1pPr>
              <a:buNone/>
              <a:defRPr lang="en-US" dirty="0"/>
            </a:lvl1pPr>
          </a:lstStyle>
          <a:p>
            <a:pPr marL="228600" lvl="0" indent="-228600"/>
            <a:r>
              <a:rPr lang="en-US" dirty="0"/>
              <a:t>   </a:t>
            </a:r>
          </a:p>
        </p:txBody>
      </p:sp>
      <p:sp>
        <p:nvSpPr>
          <p:cNvPr id="5" name="Footer Placeholder 4">
            <a:extLst>
              <a:ext uri="{FF2B5EF4-FFF2-40B4-BE49-F238E27FC236}">
                <a16:creationId xmlns:a16="http://schemas.microsoft.com/office/drawing/2014/main" id="{E1855EEC-64A7-8557-00F2-34BAD55D7715}"/>
              </a:ext>
            </a:extLst>
          </p:cNvPr>
          <p:cNvSpPr>
            <a:spLocks noGrp="1"/>
          </p:cNvSpPr>
          <p:nvPr>
            <p:ph type="ftr" sz="quarter" idx="16"/>
          </p:nvPr>
        </p:nvSpPr>
        <p:spPr/>
        <p:txBody>
          <a:bodyPr/>
          <a:lstStyle>
            <a:lvl1pPr>
              <a:defRPr b="0"/>
            </a:lvl1pPr>
          </a:lstStyle>
          <a:p>
            <a:endParaRPr lang="en-US" b="0" dirty="0"/>
          </a:p>
        </p:txBody>
      </p:sp>
      <p:sp>
        <p:nvSpPr>
          <p:cNvPr id="3" name="Date Placeholder 2">
            <a:extLst>
              <a:ext uri="{FF2B5EF4-FFF2-40B4-BE49-F238E27FC236}">
                <a16:creationId xmlns:a16="http://schemas.microsoft.com/office/drawing/2014/main" id="{28B5ECB5-3EA6-02B7-F063-A5E730E7FD12}"/>
              </a:ext>
            </a:extLst>
          </p:cNvPr>
          <p:cNvSpPr>
            <a:spLocks noGrp="1"/>
          </p:cNvSpPr>
          <p:nvPr>
            <p:ph type="dt" sz="half" idx="15"/>
          </p:nvPr>
        </p:nvSpPr>
        <p:spPr>
          <a:xfrm>
            <a:off x="4572000" y="6309360"/>
            <a:ext cx="914400" cy="548640"/>
          </a:xfrm>
        </p:spPr>
        <p:txBody>
          <a:bodyPr lIns="91440" rIns="91440"/>
          <a:lstStyle>
            <a:lvl1pPr algn="r">
              <a:defRPr b="0"/>
            </a:lvl1pPr>
          </a:lstStyle>
          <a:p>
            <a:fld id="{3EB76EE7-2380-45A8-B8C0-428576EBCDCC}" type="datetime1">
              <a:rPr lang="en-US" smtClean="0"/>
              <a:t>3/26/2026</a:t>
            </a:fld>
            <a:endParaRPr lang="en-US" b="0" dirty="0"/>
          </a:p>
        </p:txBody>
      </p:sp>
      <p:sp>
        <p:nvSpPr>
          <p:cNvPr id="6" name="Slide Number Placeholder 5">
            <a:extLst>
              <a:ext uri="{FF2B5EF4-FFF2-40B4-BE49-F238E27FC236}">
                <a16:creationId xmlns:a16="http://schemas.microsoft.com/office/drawing/2014/main" id="{D14ADD5B-B467-5C77-6425-DA88FE2B1475}"/>
              </a:ext>
            </a:extLst>
          </p:cNvPr>
          <p:cNvSpPr>
            <a:spLocks noGrp="1"/>
          </p:cNvSpPr>
          <p:nvPr>
            <p:ph type="sldNum" sz="quarter" idx="17"/>
          </p:nvPr>
        </p:nvSpPr>
        <p:spPr/>
        <p:txBody>
          <a:bodyPr/>
          <a:lstStyle>
            <a:lvl1pPr>
              <a:defRPr b="0"/>
            </a:lvl1pPr>
          </a:lstStyle>
          <a:p>
            <a:fld id="{AEAA3239-9EA4-4A65-A281-97F994456D9F}" type="slidenum">
              <a:rPr lang="en-US" smtClean="0"/>
              <a:pPr/>
              <a:t>‹#›</a:t>
            </a:fld>
            <a:endParaRPr lang="en-US" b="0" dirty="0"/>
          </a:p>
        </p:txBody>
      </p:sp>
    </p:spTree>
    <p:extLst>
      <p:ext uri="{BB962C8B-B14F-4D97-AF65-F5344CB8AC3E}">
        <p14:creationId xmlns:p14="http://schemas.microsoft.com/office/powerpoint/2010/main" val="2211945147"/>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with Picture 2">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772400" y="685800"/>
            <a:ext cx="3749040" cy="3931920"/>
          </a:xfrm>
        </p:spPr>
        <p:txBody>
          <a:bodyPr vert="horz" lIns="91440" tIns="45720" rIns="91440" bIns="45720" rtlCol="0" anchor="t">
            <a:normAutofit/>
          </a:bodyPr>
          <a:lstStyle>
            <a:lvl1pPr>
              <a:defRPr lang="en-US" sz="4400" dirty="0">
                <a:solidFill>
                  <a:schemeClr val="accent2"/>
                </a:solidFill>
              </a:defRPr>
            </a:lvl1pPr>
          </a:lstStyle>
          <a:p>
            <a:pPr lvl="0"/>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772400" y="4870174"/>
            <a:ext cx="3749040" cy="1033669"/>
          </a:xfrm>
        </p:spPr>
        <p:txBody>
          <a:bodyPr vert="horz" lIns="91440" tIns="45720" rIns="91440" bIns="45720" rtlCol="0" anchor="b">
            <a:normAutofit/>
          </a:bodyPr>
          <a:lstStyle>
            <a:lvl1pPr marL="0" indent="0">
              <a:buNone/>
              <a:defRPr lang="en-US" sz="2000" dirty="0">
                <a:solidFill>
                  <a:schemeClr val="accent5"/>
                </a:solidFill>
              </a:defRPr>
            </a:lvl1pPr>
          </a:lstStyle>
          <a:p>
            <a:pPr lvl="0"/>
            <a:r>
              <a:rPr lang="en-US" dirty="0"/>
              <a:t>Click to edit Master subtitle style</a:t>
            </a:r>
          </a:p>
        </p:txBody>
      </p:sp>
      <p:sp>
        <p:nvSpPr>
          <p:cNvPr id="14" name="Picture Placeholder 13">
            <a:extLst>
              <a:ext uri="{FF2B5EF4-FFF2-40B4-BE49-F238E27FC236}">
                <a16:creationId xmlns:a16="http://schemas.microsoft.com/office/drawing/2014/main" id="{51A639AF-317A-79DF-3175-64C726EA3189}"/>
              </a:ext>
            </a:extLst>
          </p:cNvPr>
          <p:cNvSpPr>
            <a:spLocks noGrp="1"/>
          </p:cNvSpPr>
          <p:nvPr>
            <p:ph type="pic" sz="quarter" idx="14" hasCustomPrompt="1"/>
          </p:nvPr>
        </p:nvSpPr>
        <p:spPr>
          <a:xfrm>
            <a:off x="0" y="0"/>
            <a:ext cx="7195675" cy="6858000"/>
          </a:xfrm>
          <a:custGeom>
            <a:avLst/>
            <a:gdLst>
              <a:gd name="connsiteX0" fmla="*/ 0 w 7195675"/>
              <a:gd name="connsiteY0" fmla="*/ 0 h 6858000"/>
              <a:gd name="connsiteX1" fmla="*/ 7195675 w 7195675"/>
              <a:gd name="connsiteY1" fmla="*/ 0 h 6858000"/>
              <a:gd name="connsiteX2" fmla="*/ 7195675 w 7195675"/>
              <a:gd name="connsiteY2" fmla="*/ 6858000 h 6858000"/>
              <a:gd name="connsiteX3" fmla="*/ 0 w 719567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195675" h="6858000">
                <a:moveTo>
                  <a:pt x="0" y="0"/>
                </a:moveTo>
                <a:lnTo>
                  <a:pt x="7195675" y="0"/>
                </a:lnTo>
                <a:lnTo>
                  <a:pt x="7195675" y="6858000"/>
                </a:lnTo>
                <a:lnTo>
                  <a:pt x="0" y="6858000"/>
                </a:ln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   </a:t>
            </a:r>
          </a:p>
        </p:txBody>
      </p:sp>
      <p:sp>
        <p:nvSpPr>
          <p:cNvPr id="17" name="Footer Placeholder 16">
            <a:extLst>
              <a:ext uri="{FF2B5EF4-FFF2-40B4-BE49-F238E27FC236}">
                <a16:creationId xmlns:a16="http://schemas.microsoft.com/office/drawing/2014/main" id="{CBBFAB2B-01D7-D044-2081-96C1458C67AF}"/>
              </a:ext>
            </a:extLst>
          </p:cNvPr>
          <p:cNvSpPr>
            <a:spLocks noGrp="1"/>
          </p:cNvSpPr>
          <p:nvPr>
            <p:ph type="ftr" sz="quarter" idx="16"/>
          </p:nvPr>
        </p:nvSpPr>
        <p:spPr>
          <a:xfrm>
            <a:off x="7772400" y="6309360"/>
            <a:ext cx="2438400" cy="548640"/>
          </a:xfrm>
        </p:spPr>
        <p:txBody>
          <a:bodyPr lIns="91440" rIns="91440"/>
          <a:lstStyle>
            <a:lvl1pPr algn="l">
              <a:defRPr b="0">
                <a:solidFill>
                  <a:schemeClr val="accent5"/>
                </a:solidFill>
              </a:defRPr>
            </a:lvl1pPr>
          </a:lstStyle>
          <a:p>
            <a:endParaRPr lang="en-US" b="0" dirty="0"/>
          </a:p>
        </p:txBody>
      </p:sp>
      <p:sp>
        <p:nvSpPr>
          <p:cNvPr id="16" name="Date Placeholder 15">
            <a:extLst>
              <a:ext uri="{FF2B5EF4-FFF2-40B4-BE49-F238E27FC236}">
                <a16:creationId xmlns:a16="http://schemas.microsoft.com/office/drawing/2014/main" id="{FD41E24D-9DF2-8567-C427-B7D499C23E3A}"/>
              </a:ext>
            </a:extLst>
          </p:cNvPr>
          <p:cNvSpPr>
            <a:spLocks noGrp="1"/>
          </p:cNvSpPr>
          <p:nvPr>
            <p:ph type="dt" sz="half" idx="15"/>
          </p:nvPr>
        </p:nvSpPr>
        <p:spPr/>
        <p:txBody>
          <a:bodyPr/>
          <a:lstStyle>
            <a:lvl1pPr>
              <a:defRPr b="0">
                <a:solidFill>
                  <a:schemeClr val="accent5"/>
                </a:solidFill>
              </a:defRPr>
            </a:lvl1pPr>
          </a:lstStyle>
          <a:p>
            <a:fld id="{9AF3CDB6-BDF2-45D0-906F-F1140CF129F5}" type="datetime1">
              <a:rPr lang="en-US" smtClean="0"/>
              <a:t>3/26/2026</a:t>
            </a:fld>
            <a:endParaRPr lang="en-US" dirty="0"/>
          </a:p>
        </p:txBody>
      </p:sp>
      <p:sp>
        <p:nvSpPr>
          <p:cNvPr id="18" name="Slide Number Placeholder 17">
            <a:extLst>
              <a:ext uri="{FF2B5EF4-FFF2-40B4-BE49-F238E27FC236}">
                <a16:creationId xmlns:a16="http://schemas.microsoft.com/office/drawing/2014/main" id="{C19C57A0-3CC0-974C-F999-A01B7DF19516}"/>
              </a:ext>
            </a:extLst>
          </p:cNvPr>
          <p:cNvSpPr>
            <a:spLocks noGrp="1"/>
          </p:cNvSpPr>
          <p:nvPr>
            <p:ph type="sldNum" sz="quarter" idx="17"/>
          </p:nvPr>
        </p:nvSpPr>
        <p:spPr>
          <a:solidFill>
            <a:schemeClr val="accent1">
              <a:lumMod val="90000"/>
              <a:lumOff val="10000"/>
            </a:schemeClr>
          </a:solidFill>
        </p:spPr>
        <p:txBody>
          <a:bodyPr/>
          <a:lstStyle>
            <a:lvl1pPr>
              <a:defRPr b="0"/>
            </a:lvl1pPr>
          </a:lstStyle>
          <a:p>
            <a:fld id="{AEAA3239-9EA4-4A65-A281-97F994456D9F}" type="slidenum">
              <a:rPr lang="en-US" smtClean="0"/>
              <a:pPr/>
              <a:t>‹#›</a:t>
            </a:fld>
            <a:endParaRPr lang="en-US" b="0" dirty="0"/>
          </a:p>
        </p:txBody>
      </p:sp>
    </p:spTree>
    <p:extLst>
      <p:ext uri="{BB962C8B-B14F-4D97-AF65-F5344CB8AC3E}">
        <p14:creationId xmlns:p14="http://schemas.microsoft.com/office/powerpoint/2010/main" val="3312409718"/>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ontent with Picture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85800" y="685800"/>
            <a:ext cx="10794053" cy="822960"/>
          </a:xfrm>
        </p:spPr>
        <p:txBody>
          <a:bodyPr anchor="b"/>
          <a:lstStyle>
            <a:lvl1pPr>
              <a:defRPr>
                <a:solidFill>
                  <a:schemeClr val="accent3"/>
                </a:solidFill>
              </a:defRPr>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685800" y="1929384"/>
            <a:ext cx="4637269" cy="42076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Picture Placeholder 5">
            <a:extLst>
              <a:ext uri="{FF2B5EF4-FFF2-40B4-BE49-F238E27FC236}">
                <a16:creationId xmlns:a16="http://schemas.microsoft.com/office/drawing/2014/main" id="{71A5194B-746E-D0FD-A7D1-71D10560BCCE}"/>
              </a:ext>
            </a:extLst>
          </p:cNvPr>
          <p:cNvSpPr>
            <a:spLocks noGrp="1"/>
          </p:cNvSpPr>
          <p:nvPr>
            <p:ph type="pic" sz="quarter" idx="13" hasCustomPrompt="1"/>
          </p:nvPr>
        </p:nvSpPr>
        <p:spPr>
          <a:xfrm>
            <a:off x="5737861" y="1929756"/>
            <a:ext cx="5741992" cy="4207696"/>
          </a:xfrm>
          <a:custGeom>
            <a:avLst/>
            <a:gdLst>
              <a:gd name="connsiteX0" fmla="*/ 0 w 5560101"/>
              <a:gd name="connsiteY0" fmla="*/ 0 h 4074407"/>
              <a:gd name="connsiteX1" fmla="*/ 5560101 w 5560101"/>
              <a:gd name="connsiteY1" fmla="*/ 0 h 4074407"/>
              <a:gd name="connsiteX2" fmla="*/ 5560101 w 5560101"/>
              <a:gd name="connsiteY2" fmla="*/ 4074407 h 4074407"/>
              <a:gd name="connsiteX3" fmla="*/ 0 w 5560101"/>
              <a:gd name="connsiteY3" fmla="*/ 4074407 h 4074407"/>
            </a:gdLst>
            <a:ahLst/>
            <a:cxnLst>
              <a:cxn ang="0">
                <a:pos x="connsiteX0" y="connsiteY0"/>
              </a:cxn>
              <a:cxn ang="0">
                <a:pos x="connsiteX1" y="connsiteY1"/>
              </a:cxn>
              <a:cxn ang="0">
                <a:pos x="connsiteX2" y="connsiteY2"/>
              </a:cxn>
              <a:cxn ang="0">
                <a:pos x="connsiteX3" y="connsiteY3"/>
              </a:cxn>
            </a:cxnLst>
            <a:rect l="l" t="t" r="r" b="b"/>
            <a:pathLst>
              <a:path w="5560101" h="4074407">
                <a:moveTo>
                  <a:pt x="0" y="0"/>
                </a:moveTo>
                <a:lnTo>
                  <a:pt x="5560101" y="0"/>
                </a:lnTo>
                <a:lnTo>
                  <a:pt x="5560101" y="4074407"/>
                </a:lnTo>
                <a:lnTo>
                  <a:pt x="0" y="4074407"/>
                </a:lnTo>
                <a:close/>
              </a:path>
            </a:pathLst>
          </a:custGeom>
          <a:blipFill dpi="0" rotWithShape="1">
            <a:blip r:embed="rId2">
              <a:alphaModFix amt="60000"/>
            </a:blip>
            <a:srcRect/>
            <a:stretch>
              <a:fillRect/>
            </a:stretch>
          </a:blipFill>
        </p:spPr>
        <p:txBody>
          <a:bodyPr vert="horz" wrap="square" lIns="91440" tIns="45720" rIns="91440" bIns="45720" rtlCol="0">
            <a:noAutofit/>
          </a:bodyPr>
          <a:lstStyle>
            <a:lvl1pPr>
              <a:buNone/>
              <a:defRPr lang="en-US" dirty="0"/>
            </a:lvl1pPr>
          </a:lstStyle>
          <a:p>
            <a:pPr marL="228600" lvl="0" indent="-228600"/>
            <a:r>
              <a:rPr lang="en-US" dirty="0"/>
              <a:t>   </a:t>
            </a:r>
          </a:p>
        </p:txBody>
      </p:sp>
      <p:sp>
        <p:nvSpPr>
          <p:cNvPr id="5" name="Footer Placeholder 4">
            <a:extLst>
              <a:ext uri="{FF2B5EF4-FFF2-40B4-BE49-F238E27FC236}">
                <a16:creationId xmlns:a16="http://schemas.microsoft.com/office/drawing/2014/main" id="{6A41B650-18FE-DC40-485C-2F6529635CD9}"/>
              </a:ext>
            </a:extLst>
          </p:cNvPr>
          <p:cNvSpPr>
            <a:spLocks noGrp="1"/>
          </p:cNvSpPr>
          <p:nvPr>
            <p:ph type="ftr" sz="quarter" idx="16"/>
          </p:nvPr>
        </p:nvSpPr>
        <p:spPr/>
        <p:txBody>
          <a:bodyPr/>
          <a:lstStyle>
            <a:lvl1pPr>
              <a:defRPr b="0"/>
            </a:lvl1pPr>
          </a:lstStyle>
          <a:p>
            <a:endParaRPr lang="en-US" b="0" dirty="0"/>
          </a:p>
        </p:txBody>
      </p:sp>
      <p:sp>
        <p:nvSpPr>
          <p:cNvPr id="3" name="Date Placeholder 2">
            <a:extLst>
              <a:ext uri="{FF2B5EF4-FFF2-40B4-BE49-F238E27FC236}">
                <a16:creationId xmlns:a16="http://schemas.microsoft.com/office/drawing/2014/main" id="{7B348545-42A7-9AA3-FDA3-0A5D1AE56FB9}"/>
              </a:ext>
            </a:extLst>
          </p:cNvPr>
          <p:cNvSpPr>
            <a:spLocks noGrp="1"/>
          </p:cNvSpPr>
          <p:nvPr>
            <p:ph type="dt" sz="half" idx="15"/>
          </p:nvPr>
        </p:nvSpPr>
        <p:spPr/>
        <p:txBody>
          <a:bodyPr/>
          <a:lstStyle>
            <a:lvl1pPr>
              <a:defRPr b="0"/>
            </a:lvl1pPr>
          </a:lstStyle>
          <a:p>
            <a:fld id="{E16A7A86-5B54-4D41-82BA-BA88ECE08AF3}" type="datetime1">
              <a:rPr lang="en-US" smtClean="0"/>
              <a:t>3/26/2026</a:t>
            </a:fld>
            <a:endParaRPr lang="en-US" b="0" dirty="0"/>
          </a:p>
        </p:txBody>
      </p:sp>
      <p:sp>
        <p:nvSpPr>
          <p:cNvPr id="7" name="Slide Number Placeholder 6">
            <a:extLst>
              <a:ext uri="{FF2B5EF4-FFF2-40B4-BE49-F238E27FC236}">
                <a16:creationId xmlns:a16="http://schemas.microsoft.com/office/drawing/2014/main" id="{FF60A5CF-2AD2-248B-9334-21FE69E9CDDE}"/>
              </a:ext>
            </a:extLst>
          </p:cNvPr>
          <p:cNvSpPr>
            <a:spLocks noGrp="1"/>
          </p:cNvSpPr>
          <p:nvPr>
            <p:ph type="sldNum" sz="quarter" idx="17"/>
          </p:nvPr>
        </p:nvSpPr>
        <p:spPr/>
        <p:txBody>
          <a:bodyPr/>
          <a:lstStyle>
            <a:lvl1pPr>
              <a:defRPr b="0"/>
            </a:lvl1pPr>
          </a:lstStyle>
          <a:p>
            <a:fld id="{AEAA3239-9EA4-4A65-A281-97F994456D9F}" type="slidenum">
              <a:rPr lang="en-US" smtClean="0"/>
              <a:pPr/>
              <a:t>‹#›</a:t>
            </a:fld>
            <a:endParaRPr lang="en-US" b="0" dirty="0"/>
          </a:p>
        </p:txBody>
      </p:sp>
    </p:spTree>
    <p:extLst>
      <p:ext uri="{BB962C8B-B14F-4D97-AF65-F5344CB8AC3E}">
        <p14:creationId xmlns:p14="http://schemas.microsoft.com/office/powerpoint/2010/main" val="7078107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ontent with Picture 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85800" y="685800"/>
            <a:ext cx="10789920" cy="822960"/>
          </a:xfrm>
        </p:spPr>
        <p:txBody>
          <a:bodyPr anchor="b"/>
          <a:lstStyle>
            <a:lvl1pPr>
              <a:defRPr>
                <a:solidFill>
                  <a:schemeClr val="accent3"/>
                </a:solidFill>
              </a:defRPr>
            </a:lvl1pPr>
          </a:lstStyle>
          <a:p>
            <a:r>
              <a:rPr lang="en-US" dirty="0"/>
              <a:t>Click to edit Master title style</a:t>
            </a:r>
          </a:p>
        </p:txBody>
      </p:sp>
      <p:sp>
        <p:nvSpPr>
          <p:cNvPr id="12" name="Picture Placeholder 11">
            <a:extLst>
              <a:ext uri="{FF2B5EF4-FFF2-40B4-BE49-F238E27FC236}">
                <a16:creationId xmlns:a16="http://schemas.microsoft.com/office/drawing/2014/main" id="{96F64025-FA05-CC42-8294-F944BC95DD00}"/>
              </a:ext>
            </a:extLst>
          </p:cNvPr>
          <p:cNvSpPr>
            <a:spLocks noGrp="1" noChangeAspect="1"/>
          </p:cNvSpPr>
          <p:nvPr>
            <p:ph type="pic" sz="quarter" idx="13" hasCustomPrompt="1"/>
          </p:nvPr>
        </p:nvSpPr>
        <p:spPr>
          <a:xfrm>
            <a:off x="2" y="1929384"/>
            <a:ext cx="6189429" cy="4928616"/>
          </a:xfrm>
          <a:custGeom>
            <a:avLst/>
            <a:gdLst>
              <a:gd name="connsiteX0" fmla="*/ 0 w 6460672"/>
              <a:gd name="connsiteY0" fmla="*/ 0 h 5029200"/>
              <a:gd name="connsiteX1" fmla="*/ 6460672 w 6460672"/>
              <a:gd name="connsiteY1" fmla="*/ 0 h 5029200"/>
              <a:gd name="connsiteX2" fmla="*/ 6460672 w 6460672"/>
              <a:gd name="connsiteY2" fmla="*/ 5029200 h 5029200"/>
              <a:gd name="connsiteX3" fmla="*/ 0 w 6460672"/>
              <a:gd name="connsiteY3" fmla="*/ 5029200 h 5029200"/>
            </a:gdLst>
            <a:ahLst/>
            <a:cxnLst>
              <a:cxn ang="0">
                <a:pos x="connsiteX0" y="connsiteY0"/>
              </a:cxn>
              <a:cxn ang="0">
                <a:pos x="connsiteX1" y="connsiteY1"/>
              </a:cxn>
              <a:cxn ang="0">
                <a:pos x="connsiteX2" y="connsiteY2"/>
              </a:cxn>
              <a:cxn ang="0">
                <a:pos x="connsiteX3" y="connsiteY3"/>
              </a:cxn>
            </a:cxnLst>
            <a:rect l="l" t="t" r="r" b="b"/>
            <a:pathLst>
              <a:path w="6460672" h="5029200">
                <a:moveTo>
                  <a:pt x="0" y="0"/>
                </a:moveTo>
                <a:lnTo>
                  <a:pt x="6460672" y="0"/>
                </a:lnTo>
                <a:lnTo>
                  <a:pt x="6460672" y="5029200"/>
                </a:lnTo>
                <a:lnTo>
                  <a:pt x="0" y="5029200"/>
                </a:lnTo>
                <a:close/>
              </a:path>
            </a:pathLst>
          </a:custGeom>
          <a:blipFill dpi="0" rotWithShape="1">
            <a:blip r:embed="rId2">
              <a:alphaModFix amt="60000"/>
            </a:blip>
            <a:srcRect/>
            <a:stretch>
              <a:fillRect/>
            </a:stretch>
          </a:blipFill>
        </p:spPr>
        <p:txBody>
          <a:bodyPr vert="horz" wrap="square" lIns="91440" tIns="45720" rIns="91440" bIns="45720" rtlCol="0">
            <a:noAutofit/>
          </a:bodyPr>
          <a:lstStyle>
            <a:lvl1pPr>
              <a:buNone/>
              <a:defRPr lang="en-US" dirty="0"/>
            </a:lvl1pPr>
          </a:lstStyle>
          <a:p>
            <a:pPr marL="228600" lvl="0" indent="-228600"/>
            <a:r>
              <a:rPr lang="en-US" dirty="0"/>
              <a:t>   </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6675120" y="1929384"/>
            <a:ext cx="4800600" cy="403250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48F1B851-608B-7220-2C62-244DD0B1459F}"/>
              </a:ext>
            </a:extLst>
          </p:cNvPr>
          <p:cNvSpPr>
            <a:spLocks noGrp="1"/>
          </p:cNvSpPr>
          <p:nvPr>
            <p:ph type="ftr" sz="quarter" idx="16"/>
          </p:nvPr>
        </p:nvSpPr>
        <p:spPr>
          <a:xfrm>
            <a:off x="6675120" y="6309360"/>
            <a:ext cx="1444752" cy="548640"/>
          </a:xfrm>
        </p:spPr>
        <p:txBody>
          <a:bodyPr lIns="91440" rIns="91440"/>
          <a:lstStyle>
            <a:lvl1pPr algn="l">
              <a:defRPr b="0"/>
            </a:lvl1pPr>
          </a:lstStyle>
          <a:p>
            <a:endParaRPr lang="en-US" b="0" dirty="0"/>
          </a:p>
        </p:txBody>
      </p:sp>
      <p:sp>
        <p:nvSpPr>
          <p:cNvPr id="3" name="Date Placeholder 2">
            <a:extLst>
              <a:ext uri="{FF2B5EF4-FFF2-40B4-BE49-F238E27FC236}">
                <a16:creationId xmlns:a16="http://schemas.microsoft.com/office/drawing/2014/main" id="{4EE344B6-8ED4-0C8A-B0B8-E4C9D63791F1}"/>
              </a:ext>
            </a:extLst>
          </p:cNvPr>
          <p:cNvSpPr>
            <a:spLocks noGrp="1"/>
          </p:cNvSpPr>
          <p:nvPr>
            <p:ph type="dt" sz="half" idx="15"/>
          </p:nvPr>
        </p:nvSpPr>
        <p:spPr/>
        <p:txBody>
          <a:bodyPr/>
          <a:lstStyle>
            <a:lvl1pPr>
              <a:defRPr b="0"/>
            </a:lvl1pPr>
          </a:lstStyle>
          <a:p>
            <a:fld id="{72462FC5-90E4-4DDE-883F-FF979CED633F}" type="datetime1">
              <a:rPr lang="en-US" smtClean="0"/>
              <a:t>3/26/2026</a:t>
            </a:fld>
            <a:endParaRPr lang="en-US" b="0" dirty="0"/>
          </a:p>
        </p:txBody>
      </p:sp>
      <p:sp>
        <p:nvSpPr>
          <p:cNvPr id="6" name="Slide Number Placeholder 5">
            <a:extLst>
              <a:ext uri="{FF2B5EF4-FFF2-40B4-BE49-F238E27FC236}">
                <a16:creationId xmlns:a16="http://schemas.microsoft.com/office/drawing/2014/main" id="{AE56488B-0EEA-1A94-5A62-0F33581B0BA6}"/>
              </a:ext>
            </a:extLst>
          </p:cNvPr>
          <p:cNvSpPr>
            <a:spLocks noGrp="1"/>
          </p:cNvSpPr>
          <p:nvPr>
            <p:ph type="sldNum" sz="quarter" idx="17"/>
          </p:nvPr>
        </p:nvSpPr>
        <p:spPr/>
        <p:txBody>
          <a:bodyPr/>
          <a:lstStyle>
            <a:lvl1pPr>
              <a:defRPr b="0"/>
            </a:lvl1pPr>
          </a:lstStyle>
          <a:p>
            <a:fld id="{AEAA3239-9EA4-4A65-A281-97F994456D9F}" type="slidenum">
              <a:rPr lang="en-US" smtClean="0"/>
              <a:pPr/>
              <a:t>‹#›</a:t>
            </a:fld>
            <a:endParaRPr lang="en-US" b="0" dirty="0"/>
          </a:p>
        </p:txBody>
      </p:sp>
    </p:spTree>
    <p:extLst>
      <p:ext uri="{BB962C8B-B14F-4D97-AF65-F5344CB8AC3E}">
        <p14:creationId xmlns:p14="http://schemas.microsoft.com/office/powerpoint/2010/main" val="4920386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ontent with Picture 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636008" y="685800"/>
            <a:ext cx="6858000" cy="914400"/>
          </a:xfrm>
        </p:spPr>
        <p:txBody>
          <a:bodyPr anchor="b"/>
          <a:lstStyle/>
          <a:p>
            <a:r>
              <a:rPr lang="en-US" dirty="0"/>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0" y="1"/>
            <a:ext cx="4023360" cy="6858000"/>
          </a:xfrm>
          <a:blipFill dpi="0" rotWithShape="1">
            <a:blip r:embed="rId2">
              <a:alphaModFix amt="60000"/>
            </a:blip>
            <a:srcRect/>
            <a:stretch>
              <a:fillRect/>
            </a:stretch>
          </a:blipFill>
        </p:spPr>
        <p:txBody>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4636008" y="1737360"/>
            <a:ext cx="6858000" cy="44805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Footer Placeholder 12">
            <a:extLst>
              <a:ext uri="{FF2B5EF4-FFF2-40B4-BE49-F238E27FC236}">
                <a16:creationId xmlns:a16="http://schemas.microsoft.com/office/drawing/2014/main" id="{1896DE65-117D-2465-6BE7-21C9A149D165}"/>
              </a:ext>
            </a:extLst>
          </p:cNvPr>
          <p:cNvSpPr>
            <a:spLocks noGrp="1"/>
          </p:cNvSpPr>
          <p:nvPr>
            <p:ph type="ftr" sz="quarter" idx="16"/>
          </p:nvPr>
        </p:nvSpPr>
        <p:spPr>
          <a:xfrm>
            <a:off x="4636008" y="6309360"/>
            <a:ext cx="1444752" cy="548640"/>
          </a:xfrm>
        </p:spPr>
        <p:txBody>
          <a:bodyPr lIns="91440" rIns="91440"/>
          <a:lstStyle>
            <a:lvl1pPr algn="l">
              <a:defRPr b="0"/>
            </a:lvl1pPr>
          </a:lstStyle>
          <a:p>
            <a:endParaRPr lang="en-US" b="0" dirty="0"/>
          </a:p>
        </p:txBody>
      </p:sp>
      <p:sp>
        <p:nvSpPr>
          <p:cNvPr id="12" name="Date Placeholder 11">
            <a:extLst>
              <a:ext uri="{FF2B5EF4-FFF2-40B4-BE49-F238E27FC236}">
                <a16:creationId xmlns:a16="http://schemas.microsoft.com/office/drawing/2014/main" id="{BEAF1A48-6BB3-ACD3-DB15-8F9DA66C555D}"/>
              </a:ext>
            </a:extLst>
          </p:cNvPr>
          <p:cNvSpPr>
            <a:spLocks noGrp="1"/>
          </p:cNvSpPr>
          <p:nvPr>
            <p:ph type="dt" sz="half" idx="15"/>
          </p:nvPr>
        </p:nvSpPr>
        <p:spPr/>
        <p:txBody>
          <a:bodyPr/>
          <a:lstStyle>
            <a:lvl1pPr>
              <a:defRPr b="0"/>
            </a:lvl1pPr>
          </a:lstStyle>
          <a:p>
            <a:fld id="{262EF1AD-4170-453C-B59E-FD92AD0FDED9}" type="datetime1">
              <a:rPr lang="en-US" smtClean="0"/>
              <a:t>3/26/2026</a:t>
            </a:fld>
            <a:endParaRPr lang="en-US" b="0" dirty="0"/>
          </a:p>
        </p:txBody>
      </p:sp>
      <p:sp>
        <p:nvSpPr>
          <p:cNvPr id="14" name="Slide Number Placeholder 13">
            <a:extLst>
              <a:ext uri="{FF2B5EF4-FFF2-40B4-BE49-F238E27FC236}">
                <a16:creationId xmlns:a16="http://schemas.microsoft.com/office/drawing/2014/main" id="{B415E3A1-7470-0D90-97BB-7526A64B4DEC}"/>
              </a:ext>
            </a:extLst>
          </p:cNvPr>
          <p:cNvSpPr>
            <a:spLocks noGrp="1"/>
          </p:cNvSpPr>
          <p:nvPr>
            <p:ph type="sldNum" sz="quarter" idx="17"/>
          </p:nvPr>
        </p:nvSpPr>
        <p:spPr/>
        <p:txBody>
          <a:bodyPr/>
          <a:lstStyle>
            <a:lvl1pPr>
              <a:defRPr b="0"/>
            </a:lvl1pPr>
          </a:lstStyle>
          <a:p>
            <a:fld id="{AEAA3239-9EA4-4A65-A281-97F994456D9F}" type="slidenum">
              <a:rPr lang="en-US" smtClean="0"/>
              <a:pPr/>
              <a:t>‹#›</a:t>
            </a:fld>
            <a:endParaRPr lang="en-US" b="0" dirty="0"/>
          </a:p>
        </p:txBody>
      </p:sp>
    </p:spTree>
    <p:extLst>
      <p:ext uri="{BB962C8B-B14F-4D97-AF65-F5344CB8AC3E}">
        <p14:creationId xmlns:p14="http://schemas.microsoft.com/office/powerpoint/2010/main" val="21779439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ontent with Picture 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85800" y="685800"/>
            <a:ext cx="6812280" cy="914400"/>
          </a:xfrm>
        </p:spPr>
        <p:txBody>
          <a:bodyPr anchor="b"/>
          <a:lstStyle/>
          <a:p>
            <a:r>
              <a:rPr lang="en-US" dirty="0"/>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685800" y="1737360"/>
            <a:ext cx="6812280" cy="44805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8091732" y="0"/>
            <a:ext cx="4100267" cy="6858000"/>
          </a:xfrm>
          <a:blipFill dpi="0" rotWithShape="1">
            <a:blip r:embed="rId2">
              <a:alphaModFix amt="60000"/>
            </a:blip>
            <a:srcRect/>
            <a:stretch>
              <a:fillRect/>
            </a:stretch>
          </a:blipFill>
        </p:spPr>
        <p:txBody>
          <a:bodyPr/>
          <a:lstStyle>
            <a:lvl1pPr marL="0" indent="0">
              <a:buNone/>
              <a:defRPr/>
            </a:lvl1pPr>
          </a:lstStyle>
          <a:p>
            <a:r>
              <a:rPr lang="en-US" dirty="0"/>
              <a:t>   </a:t>
            </a:r>
          </a:p>
        </p:txBody>
      </p:sp>
      <p:sp>
        <p:nvSpPr>
          <p:cNvPr id="13" name="Footer Placeholder 12">
            <a:extLst>
              <a:ext uri="{FF2B5EF4-FFF2-40B4-BE49-F238E27FC236}">
                <a16:creationId xmlns:a16="http://schemas.microsoft.com/office/drawing/2014/main" id="{2ECEE378-E274-E926-096B-A8B854278FA6}"/>
              </a:ext>
            </a:extLst>
          </p:cNvPr>
          <p:cNvSpPr>
            <a:spLocks noGrp="1"/>
          </p:cNvSpPr>
          <p:nvPr>
            <p:ph type="ftr" sz="quarter" idx="16"/>
          </p:nvPr>
        </p:nvSpPr>
        <p:spPr/>
        <p:txBody>
          <a:bodyPr/>
          <a:lstStyle>
            <a:lvl1pPr>
              <a:defRPr b="0"/>
            </a:lvl1pPr>
          </a:lstStyle>
          <a:p>
            <a:endParaRPr lang="en-US" b="0" dirty="0"/>
          </a:p>
        </p:txBody>
      </p:sp>
      <p:sp>
        <p:nvSpPr>
          <p:cNvPr id="12" name="Date Placeholder 11">
            <a:extLst>
              <a:ext uri="{FF2B5EF4-FFF2-40B4-BE49-F238E27FC236}">
                <a16:creationId xmlns:a16="http://schemas.microsoft.com/office/drawing/2014/main" id="{B1243D9C-0834-615A-B649-E632756F21F8}"/>
              </a:ext>
            </a:extLst>
          </p:cNvPr>
          <p:cNvSpPr>
            <a:spLocks noGrp="1"/>
          </p:cNvSpPr>
          <p:nvPr>
            <p:ph type="dt" sz="half" idx="15"/>
          </p:nvPr>
        </p:nvSpPr>
        <p:spPr>
          <a:xfrm>
            <a:off x="6583680" y="6309360"/>
            <a:ext cx="914400" cy="548640"/>
          </a:xfrm>
        </p:spPr>
        <p:txBody>
          <a:bodyPr lIns="91440" rIns="91440"/>
          <a:lstStyle>
            <a:lvl1pPr algn="r">
              <a:defRPr b="0"/>
            </a:lvl1pPr>
          </a:lstStyle>
          <a:p>
            <a:fld id="{44B74F20-C0BB-4D94-B309-38BDB995C3C2}" type="datetime1">
              <a:rPr lang="en-US" smtClean="0"/>
              <a:t>3/26/2026</a:t>
            </a:fld>
            <a:endParaRPr lang="en-US" b="0" dirty="0"/>
          </a:p>
        </p:txBody>
      </p:sp>
      <p:sp>
        <p:nvSpPr>
          <p:cNvPr id="14" name="Slide Number Placeholder 13">
            <a:extLst>
              <a:ext uri="{FF2B5EF4-FFF2-40B4-BE49-F238E27FC236}">
                <a16:creationId xmlns:a16="http://schemas.microsoft.com/office/drawing/2014/main" id="{0AD180D2-D0B3-DC9C-4936-A37A5DA4A176}"/>
              </a:ext>
            </a:extLst>
          </p:cNvPr>
          <p:cNvSpPr>
            <a:spLocks noGrp="1"/>
          </p:cNvSpPr>
          <p:nvPr>
            <p:ph type="sldNum" sz="quarter" idx="17"/>
          </p:nvPr>
        </p:nvSpPr>
        <p:spPr/>
        <p:txBody>
          <a:bodyPr/>
          <a:lstStyle>
            <a:lvl1pPr>
              <a:defRPr b="0"/>
            </a:lvl1pPr>
          </a:lstStyle>
          <a:p>
            <a:fld id="{AEAA3239-9EA4-4A65-A281-97F994456D9F}" type="slidenum">
              <a:rPr lang="en-US" smtClean="0"/>
              <a:pPr/>
              <a:t>‹#›</a:t>
            </a:fld>
            <a:endParaRPr lang="en-US" b="0" dirty="0"/>
          </a:p>
        </p:txBody>
      </p:sp>
    </p:spTree>
    <p:extLst>
      <p:ext uri="{BB962C8B-B14F-4D97-AF65-F5344CB8AC3E}">
        <p14:creationId xmlns:p14="http://schemas.microsoft.com/office/powerpoint/2010/main" val="41712748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ontent with Picture 1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85800" y="685800"/>
            <a:ext cx="4599431" cy="1269482"/>
          </a:xfrm>
        </p:spPr>
        <p:txBody>
          <a:bodyPr anchor="t">
            <a:normAutofit/>
          </a:bodyPr>
          <a:lstStyle>
            <a:lvl1pPr>
              <a:defRPr sz="2800"/>
            </a:lvl1p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720468" y="2173850"/>
            <a:ext cx="4564763" cy="3963682"/>
          </a:xfrm>
          <a:blipFill dpi="0" rotWithShape="1">
            <a:blip r:embed="rId2">
              <a:alphaModFix amt="60000"/>
            </a:blip>
            <a:srcRect/>
            <a:stretch>
              <a:fillRect/>
            </a:stretch>
          </a:blipFill>
        </p:spPr>
        <p:txBody>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5905563" y="732155"/>
            <a:ext cx="5577840" cy="540537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AB2D4D09-E82C-B2F9-ABEA-3B875C8BF2F9}"/>
              </a:ext>
            </a:extLst>
          </p:cNvPr>
          <p:cNvSpPr>
            <a:spLocks noGrp="1"/>
          </p:cNvSpPr>
          <p:nvPr>
            <p:ph type="ftr" sz="quarter" idx="16"/>
          </p:nvPr>
        </p:nvSpPr>
        <p:spPr/>
        <p:txBody>
          <a:bodyPr/>
          <a:lstStyle>
            <a:lvl1pPr>
              <a:defRPr b="0"/>
            </a:lvl1pPr>
          </a:lstStyle>
          <a:p>
            <a:endParaRPr lang="en-US" b="0" dirty="0"/>
          </a:p>
        </p:txBody>
      </p:sp>
      <p:sp>
        <p:nvSpPr>
          <p:cNvPr id="3" name="Date Placeholder 2">
            <a:extLst>
              <a:ext uri="{FF2B5EF4-FFF2-40B4-BE49-F238E27FC236}">
                <a16:creationId xmlns:a16="http://schemas.microsoft.com/office/drawing/2014/main" id="{83C02B8D-0ADF-A11C-5121-599A31B18989}"/>
              </a:ext>
            </a:extLst>
          </p:cNvPr>
          <p:cNvSpPr>
            <a:spLocks noGrp="1"/>
          </p:cNvSpPr>
          <p:nvPr>
            <p:ph type="dt" sz="half" idx="15"/>
          </p:nvPr>
        </p:nvSpPr>
        <p:spPr/>
        <p:txBody>
          <a:bodyPr/>
          <a:lstStyle>
            <a:lvl1pPr>
              <a:defRPr b="0"/>
            </a:lvl1pPr>
          </a:lstStyle>
          <a:p>
            <a:fld id="{7D3A4631-D991-4A9E-B46A-5EF9ABB1988C}" type="datetime1">
              <a:rPr lang="en-US" smtClean="0"/>
              <a:t>3/26/2026</a:t>
            </a:fld>
            <a:endParaRPr lang="en-US" b="0" dirty="0"/>
          </a:p>
        </p:txBody>
      </p:sp>
      <p:sp>
        <p:nvSpPr>
          <p:cNvPr id="9" name="Slide Number Placeholder 8">
            <a:extLst>
              <a:ext uri="{FF2B5EF4-FFF2-40B4-BE49-F238E27FC236}">
                <a16:creationId xmlns:a16="http://schemas.microsoft.com/office/drawing/2014/main" id="{61E2F665-EA6F-42DF-E0C8-3A454ADCE2FF}"/>
              </a:ext>
            </a:extLst>
          </p:cNvPr>
          <p:cNvSpPr>
            <a:spLocks noGrp="1"/>
          </p:cNvSpPr>
          <p:nvPr>
            <p:ph type="sldNum" sz="quarter" idx="17"/>
          </p:nvPr>
        </p:nvSpPr>
        <p:spPr/>
        <p:txBody>
          <a:bodyPr/>
          <a:lstStyle>
            <a:lvl1pPr>
              <a:defRPr b="0"/>
            </a:lvl1pPr>
          </a:lstStyle>
          <a:p>
            <a:fld id="{AEAA3239-9EA4-4A65-A281-97F994456D9F}" type="slidenum">
              <a:rPr lang="en-US" smtClean="0"/>
              <a:pPr/>
              <a:t>‹#›</a:t>
            </a:fld>
            <a:endParaRPr lang="en-US" b="0" dirty="0"/>
          </a:p>
        </p:txBody>
      </p:sp>
    </p:spTree>
    <p:extLst>
      <p:ext uri="{BB962C8B-B14F-4D97-AF65-F5344CB8AC3E}">
        <p14:creationId xmlns:p14="http://schemas.microsoft.com/office/powerpoint/2010/main" val="22024107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ontent with Picture 1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85800" y="685800"/>
            <a:ext cx="3696859" cy="1316347"/>
          </a:xfrm>
        </p:spPr>
        <p:txBody>
          <a:bodyPr anchor="t">
            <a:normAutofit/>
          </a:bodyPr>
          <a:lstStyle>
            <a:lvl1pPr>
              <a:defRPr sz="2800"/>
            </a:lvl1p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731521" y="2295145"/>
            <a:ext cx="3540760" cy="3853758"/>
          </a:xfrm>
          <a:blipFill dpi="0" rotWithShape="1">
            <a:blip r:embed="rId2">
              <a:alphaModFix amt="60000"/>
            </a:blip>
            <a:srcRect/>
            <a:stretch>
              <a:fillRect/>
            </a:stretch>
          </a:blipFill>
        </p:spPr>
        <p:txBody>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83F7B03F-5EDA-605B-1A2E-F48896E48939}"/>
              </a:ext>
            </a:extLst>
          </p:cNvPr>
          <p:cNvSpPr>
            <a:spLocks noGrp="1"/>
          </p:cNvSpPr>
          <p:nvPr>
            <p:ph sz="quarter" idx="14"/>
          </p:nvPr>
        </p:nvSpPr>
        <p:spPr>
          <a:xfrm>
            <a:off x="4928616" y="685800"/>
            <a:ext cx="658368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Footer Placeholder 11">
            <a:extLst>
              <a:ext uri="{FF2B5EF4-FFF2-40B4-BE49-F238E27FC236}">
                <a16:creationId xmlns:a16="http://schemas.microsoft.com/office/drawing/2014/main" id="{C34F1205-3AF5-4F37-74F5-48272216412E}"/>
              </a:ext>
            </a:extLst>
          </p:cNvPr>
          <p:cNvSpPr>
            <a:spLocks noGrp="1"/>
          </p:cNvSpPr>
          <p:nvPr>
            <p:ph type="ftr" sz="quarter" idx="16"/>
          </p:nvPr>
        </p:nvSpPr>
        <p:spPr/>
        <p:txBody>
          <a:bodyPr/>
          <a:lstStyle/>
          <a:p>
            <a:endParaRPr lang="en-US" sz="900" dirty="0"/>
          </a:p>
        </p:txBody>
      </p:sp>
      <p:sp>
        <p:nvSpPr>
          <p:cNvPr id="10" name="Date Placeholder 9">
            <a:extLst>
              <a:ext uri="{FF2B5EF4-FFF2-40B4-BE49-F238E27FC236}">
                <a16:creationId xmlns:a16="http://schemas.microsoft.com/office/drawing/2014/main" id="{7ED8BD35-A31C-E5F7-034A-D16A1ED517CB}"/>
              </a:ext>
            </a:extLst>
          </p:cNvPr>
          <p:cNvSpPr>
            <a:spLocks noGrp="1"/>
          </p:cNvSpPr>
          <p:nvPr>
            <p:ph type="dt" sz="half" idx="15"/>
          </p:nvPr>
        </p:nvSpPr>
        <p:spPr/>
        <p:txBody>
          <a:bodyPr/>
          <a:lstStyle/>
          <a:p>
            <a:fld id="{E79B0CB9-6F49-43E8-A6A7-0A4878A4BB79}" type="datetime1">
              <a:rPr lang="en-US" smtClean="0"/>
              <a:t>3/26/2026</a:t>
            </a:fld>
            <a:endParaRPr lang="en-US" sz="900" dirty="0"/>
          </a:p>
        </p:txBody>
      </p:sp>
      <p:sp>
        <p:nvSpPr>
          <p:cNvPr id="13" name="Slide Number Placeholder 12">
            <a:extLst>
              <a:ext uri="{FF2B5EF4-FFF2-40B4-BE49-F238E27FC236}">
                <a16:creationId xmlns:a16="http://schemas.microsoft.com/office/drawing/2014/main" id="{0B842F13-DBA9-56D9-62B0-1F24805D0AE3}"/>
              </a:ext>
            </a:extLst>
          </p:cNvPr>
          <p:cNvSpPr>
            <a:spLocks noGrp="1"/>
          </p:cNvSpPr>
          <p:nvPr>
            <p:ph type="sldNum" sz="quarter" idx="17"/>
          </p:nvPr>
        </p:nvSpPr>
        <p:spPr/>
        <p:txBody>
          <a:bodyPr/>
          <a:lstStyle/>
          <a:p>
            <a:fld id="{AEAA3239-9EA4-4A65-A281-97F994456D9F}" type="slidenum">
              <a:rPr lang="en-US" smtClean="0"/>
              <a:pPr/>
              <a:t>‹#›</a:t>
            </a:fld>
            <a:endParaRPr lang="en-US" sz="900" dirty="0"/>
          </a:p>
        </p:txBody>
      </p:sp>
    </p:spTree>
    <p:extLst>
      <p:ext uri="{BB962C8B-B14F-4D97-AF65-F5344CB8AC3E}">
        <p14:creationId xmlns:p14="http://schemas.microsoft.com/office/powerpoint/2010/main" val="21869069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ontent with Picture 1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85800" y="685800"/>
            <a:ext cx="5120640" cy="5486400"/>
          </a:xfrm>
        </p:spPr>
        <p:txBody>
          <a:bodyPr anchor="ctr" anchorCtr="0">
            <a:normAutofit/>
          </a:bodyPr>
          <a:lstStyle>
            <a:lvl1pPr>
              <a:defRPr sz="4000"/>
            </a:lvl1p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6189785" y="0"/>
            <a:ext cx="2340864" cy="2340864"/>
          </a:xfrm>
          <a:blipFill dpi="0" rotWithShape="1">
            <a:blip r:embed="rId2">
              <a:alphaModFix amt="60000"/>
            </a:blip>
            <a:srcRect/>
            <a:stretch>
              <a:fillRect/>
            </a:stretch>
          </a:blipFill>
        </p:spPr>
        <p:txBody>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83F7B03F-5EDA-605B-1A2E-F48896E48939}"/>
              </a:ext>
            </a:extLst>
          </p:cNvPr>
          <p:cNvSpPr>
            <a:spLocks noGrp="1"/>
          </p:cNvSpPr>
          <p:nvPr>
            <p:ph sz="quarter" idx="14"/>
          </p:nvPr>
        </p:nvSpPr>
        <p:spPr>
          <a:xfrm>
            <a:off x="6885432" y="3913632"/>
            <a:ext cx="4620768" cy="2011680"/>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3" name="Straight Connector 2">
            <a:extLst>
              <a:ext uri="{FF2B5EF4-FFF2-40B4-BE49-F238E27FC236}">
                <a16:creationId xmlns:a16="http://schemas.microsoft.com/office/drawing/2014/main" id="{8DCB4B8C-D716-BC75-87A3-6CAD8894832C}"/>
              </a:ext>
            </a:extLst>
          </p:cNvPr>
          <p:cNvCxnSpPr>
            <a:cxnSpLocks/>
          </p:cNvCxnSpPr>
          <p:nvPr userDrawn="1"/>
        </p:nvCxnSpPr>
        <p:spPr>
          <a:xfrm>
            <a:off x="6189785" y="3297117"/>
            <a:ext cx="6002215" cy="0"/>
          </a:xfrm>
          <a:prstGeom prst="line">
            <a:avLst/>
          </a:prstGeom>
          <a:ln w="53975">
            <a:solidFill>
              <a:srgbClr val="0F5337"/>
            </a:solidFill>
          </a:ln>
        </p:spPr>
        <p:style>
          <a:lnRef idx="2">
            <a:schemeClr val="accent1"/>
          </a:lnRef>
          <a:fillRef idx="0">
            <a:schemeClr val="accent1"/>
          </a:fillRef>
          <a:effectRef idx="1">
            <a:schemeClr val="accent1"/>
          </a:effectRef>
          <a:fontRef idx="minor">
            <a:schemeClr val="tx1"/>
          </a:fontRef>
        </p:style>
      </p:cxnSp>
      <p:sp>
        <p:nvSpPr>
          <p:cNvPr id="13" name="Footer Placeholder 12">
            <a:extLst>
              <a:ext uri="{FF2B5EF4-FFF2-40B4-BE49-F238E27FC236}">
                <a16:creationId xmlns:a16="http://schemas.microsoft.com/office/drawing/2014/main" id="{A761FCD4-EA5E-1C01-65C1-6164497A8E24}"/>
              </a:ext>
            </a:extLst>
          </p:cNvPr>
          <p:cNvSpPr>
            <a:spLocks noGrp="1"/>
          </p:cNvSpPr>
          <p:nvPr>
            <p:ph type="ftr" sz="quarter" idx="16"/>
          </p:nvPr>
        </p:nvSpPr>
        <p:spPr/>
        <p:txBody>
          <a:bodyPr/>
          <a:lstStyle/>
          <a:p>
            <a:endParaRPr lang="en-US" sz="900" dirty="0"/>
          </a:p>
        </p:txBody>
      </p:sp>
      <p:sp>
        <p:nvSpPr>
          <p:cNvPr id="12" name="Date Placeholder 11">
            <a:extLst>
              <a:ext uri="{FF2B5EF4-FFF2-40B4-BE49-F238E27FC236}">
                <a16:creationId xmlns:a16="http://schemas.microsoft.com/office/drawing/2014/main" id="{264E1D59-D2A3-284E-8E5E-EB453269E03F}"/>
              </a:ext>
            </a:extLst>
          </p:cNvPr>
          <p:cNvSpPr>
            <a:spLocks noGrp="1"/>
          </p:cNvSpPr>
          <p:nvPr>
            <p:ph type="dt" sz="half" idx="15"/>
          </p:nvPr>
        </p:nvSpPr>
        <p:spPr/>
        <p:txBody>
          <a:bodyPr/>
          <a:lstStyle/>
          <a:p>
            <a:fld id="{08B8947E-AADD-4C65-AABF-6CEA28A0E349}" type="datetime1">
              <a:rPr lang="en-US" smtClean="0"/>
              <a:t>3/26/2026</a:t>
            </a:fld>
            <a:endParaRPr lang="en-US" sz="900" dirty="0"/>
          </a:p>
        </p:txBody>
      </p:sp>
      <p:sp>
        <p:nvSpPr>
          <p:cNvPr id="14" name="Slide Number Placeholder 13">
            <a:extLst>
              <a:ext uri="{FF2B5EF4-FFF2-40B4-BE49-F238E27FC236}">
                <a16:creationId xmlns:a16="http://schemas.microsoft.com/office/drawing/2014/main" id="{CAAD00E0-B824-14C5-DE42-74FEFE348DDB}"/>
              </a:ext>
            </a:extLst>
          </p:cNvPr>
          <p:cNvSpPr>
            <a:spLocks noGrp="1"/>
          </p:cNvSpPr>
          <p:nvPr>
            <p:ph type="sldNum" sz="quarter" idx="17"/>
          </p:nvPr>
        </p:nvSpPr>
        <p:spPr/>
        <p:txBody>
          <a:bodyPr/>
          <a:lstStyle/>
          <a:p>
            <a:fld id="{AEAA3239-9EA4-4A65-A281-97F994456D9F}" type="slidenum">
              <a:rPr lang="en-US" smtClean="0"/>
              <a:pPr/>
              <a:t>‹#›</a:t>
            </a:fld>
            <a:endParaRPr lang="en-US" sz="900" dirty="0"/>
          </a:p>
        </p:txBody>
      </p:sp>
    </p:spTree>
    <p:extLst>
      <p:ext uri="{BB962C8B-B14F-4D97-AF65-F5344CB8AC3E}">
        <p14:creationId xmlns:p14="http://schemas.microsoft.com/office/powerpoint/2010/main" val="2502627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Content with Picture 2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419600" y="685800"/>
            <a:ext cx="7086600" cy="1994799"/>
          </a:xfrm>
        </p:spPr>
        <p:txBody>
          <a:bodyPr anchor="b" anchorCtr="0">
            <a:normAutofit/>
          </a:bodyPr>
          <a:lstStyle>
            <a:lvl1pPr>
              <a:defRPr sz="4000"/>
            </a:lvl1p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685800" y="1849317"/>
            <a:ext cx="2895600" cy="2895600"/>
          </a:xfrm>
          <a:blipFill dpi="0" rotWithShape="1">
            <a:blip r:embed="rId2">
              <a:alphaModFix amt="60000"/>
            </a:blip>
            <a:srcRect/>
            <a:stretch>
              <a:fillRect/>
            </a:stretch>
          </a:blipFill>
        </p:spPr>
        <p:txBody>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83F7B03F-5EDA-605B-1A2E-F48896E48939}"/>
              </a:ext>
            </a:extLst>
          </p:cNvPr>
          <p:cNvSpPr>
            <a:spLocks noGrp="1"/>
          </p:cNvSpPr>
          <p:nvPr>
            <p:ph sz="quarter" idx="14"/>
          </p:nvPr>
        </p:nvSpPr>
        <p:spPr>
          <a:xfrm>
            <a:off x="4419600" y="3913632"/>
            <a:ext cx="3657600" cy="2286000"/>
          </a:xfrm>
        </p:spPr>
        <p:txBody>
          <a:bodyPr>
            <a:norm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3" name="Straight Connector 2">
            <a:extLst>
              <a:ext uri="{FF2B5EF4-FFF2-40B4-BE49-F238E27FC236}">
                <a16:creationId xmlns:a16="http://schemas.microsoft.com/office/drawing/2014/main" id="{8DCB4B8C-D716-BC75-87A3-6CAD8894832C}"/>
              </a:ext>
            </a:extLst>
          </p:cNvPr>
          <p:cNvCxnSpPr>
            <a:cxnSpLocks/>
          </p:cNvCxnSpPr>
          <p:nvPr userDrawn="1"/>
        </p:nvCxnSpPr>
        <p:spPr>
          <a:xfrm>
            <a:off x="4419600" y="3297117"/>
            <a:ext cx="7772400" cy="0"/>
          </a:xfrm>
          <a:prstGeom prst="line">
            <a:avLst/>
          </a:prstGeom>
          <a:ln w="53975">
            <a:solidFill>
              <a:srgbClr val="0F5337"/>
            </a:solidFill>
          </a:ln>
        </p:spPr>
        <p:style>
          <a:lnRef idx="2">
            <a:schemeClr val="accent1"/>
          </a:lnRef>
          <a:fillRef idx="0">
            <a:schemeClr val="accent1"/>
          </a:fillRef>
          <a:effectRef idx="1">
            <a:schemeClr val="accent1"/>
          </a:effectRef>
          <a:fontRef idx="minor">
            <a:schemeClr val="tx1"/>
          </a:fontRef>
        </p:style>
      </p:cxnSp>
      <p:sp>
        <p:nvSpPr>
          <p:cNvPr id="13" name="Footer Placeholder 12">
            <a:extLst>
              <a:ext uri="{FF2B5EF4-FFF2-40B4-BE49-F238E27FC236}">
                <a16:creationId xmlns:a16="http://schemas.microsoft.com/office/drawing/2014/main" id="{A761FCD4-EA5E-1C01-65C1-6164497A8E24}"/>
              </a:ext>
            </a:extLst>
          </p:cNvPr>
          <p:cNvSpPr>
            <a:spLocks noGrp="1"/>
          </p:cNvSpPr>
          <p:nvPr>
            <p:ph type="ftr" sz="quarter" idx="16"/>
          </p:nvPr>
        </p:nvSpPr>
        <p:spPr/>
        <p:txBody>
          <a:bodyPr/>
          <a:lstStyle/>
          <a:p>
            <a:endParaRPr lang="en-US" sz="900" dirty="0"/>
          </a:p>
        </p:txBody>
      </p:sp>
      <p:sp>
        <p:nvSpPr>
          <p:cNvPr id="12" name="Date Placeholder 11">
            <a:extLst>
              <a:ext uri="{FF2B5EF4-FFF2-40B4-BE49-F238E27FC236}">
                <a16:creationId xmlns:a16="http://schemas.microsoft.com/office/drawing/2014/main" id="{264E1D59-D2A3-284E-8E5E-EB453269E03F}"/>
              </a:ext>
            </a:extLst>
          </p:cNvPr>
          <p:cNvSpPr>
            <a:spLocks noGrp="1"/>
          </p:cNvSpPr>
          <p:nvPr>
            <p:ph type="dt" sz="half" idx="15"/>
          </p:nvPr>
        </p:nvSpPr>
        <p:spPr/>
        <p:txBody>
          <a:bodyPr/>
          <a:lstStyle/>
          <a:p>
            <a:fld id="{4A44E70E-64FD-4C01-96B7-4D0575065761}" type="datetime1">
              <a:rPr lang="en-US" smtClean="0"/>
              <a:t>3/26/2026</a:t>
            </a:fld>
            <a:endParaRPr lang="en-US" sz="900" dirty="0"/>
          </a:p>
        </p:txBody>
      </p:sp>
      <p:sp>
        <p:nvSpPr>
          <p:cNvPr id="14" name="Slide Number Placeholder 13">
            <a:extLst>
              <a:ext uri="{FF2B5EF4-FFF2-40B4-BE49-F238E27FC236}">
                <a16:creationId xmlns:a16="http://schemas.microsoft.com/office/drawing/2014/main" id="{CAAD00E0-B824-14C5-DE42-74FEFE348DDB}"/>
              </a:ext>
            </a:extLst>
          </p:cNvPr>
          <p:cNvSpPr>
            <a:spLocks noGrp="1"/>
          </p:cNvSpPr>
          <p:nvPr>
            <p:ph type="sldNum" sz="quarter" idx="17"/>
          </p:nvPr>
        </p:nvSpPr>
        <p:spPr/>
        <p:txBody>
          <a:bodyPr/>
          <a:lstStyle/>
          <a:p>
            <a:fld id="{AEAA3239-9EA4-4A65-A281-97F994456D9F}" type="slidenum">
              <a:rPr lang="en-US" smtClean="0"/>
              <a:pPr/>
              <a:t>‹#›</a:t>
            </a:fld>
            <a:endParaRPr lang="en-US" sz="900" dirty="0"/>
          </a:p>
        </p:txBody>
      </p:sp>
    </p:spTree>
    <p:extLst>
      <p:ext uri="{BB962C8B-B14F-4D97-AF65-F5344CB8AC3E}">
        <p14:creationId xmlns:p14="http://schemas.microsoft.com/office/powerpoint/2010/main" val="42157147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Content with Picture 2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85800" y="685800"/>
            <a:ext cx="9204960" cy="1994799"/>
          </a:xfrm>
        </p:spPr>
        <p:txBody>
          <a:bodyPr anchor="b" anchorCtr="0">
            <a:normAutofit/>
          </a:bodyPr>
          <a:lstStyle>
            <a:lvl1pPr>
              <a:defRPr sz="6000">
                <a:solidFill>
                  <a:schemeClr val="accent1"/>
                </a:solidFill>
              </a:defRPr>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83F7B03F-5EDA-605B-1A2E-F48896E48939}"/>
              </a:ext>
            </a:extLst>
          </p:cNvPr>
          <p:cNvSpPr>
            <a:spLocks noGrp="1"/>
          </p:cNvSpPr>
          <p:nvPr>
            <p:ph sz="quarter" idx="14"/>
          </p:nvPr>
        </p:nvSpPr>
        <p:spPr>
          <a:xfrm>
            <a:off x="685800" y="2971800"/>
            <a:ext cx="4297680" cy="2286000"/>
          </a:xfrm>
        </p:spPr>
        <p:txBody>
          <a:bodyPr>
            <a:normAutofit/>
          </a:bodyPr>
          <a:lstStyle>
            <a:lvl1pPr>
              <a:defRPr sz="1400">
                <a:solidFill>
                  <a:schemeClr val="accent3"/>
                </a:solidFill>
              </a:defRPr>
            </a:lvl1pPr>
            <a:lvl2pPr>
              <a:defRPr sz="1400">
                <a:solidFill>
                  <a:schemeClr val="accent3"/>
                </a:solidFill>
              </a:defRPr>
            </a:lvl2pPr>
            <a:lvl3pPr>
              <a:defRPr sz="1400">
                <a:solidFill>
                  <a:schemeClr val="accent3"/>
                </a:solidFill>
              </a:defRPr>
            </a:lvl3pPr>
            <a:lvl4pPr>
              <a:defRPr sz="1400">
                <a:solidFill>
                  <a:schemeClr val="accent3"/>
                </a:solidFill>
              </a:defRPr>
            </a:lvl4pPr>
            <a:lvl5pPr>
              <a:defRPr sz="1400">
                <a:solidFill>
                  <a:schemeClr val="accent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5867400" y="3947050"/>
            <a:ext cx="4023360" cy="2895600"/>
          </a:xfrm>
          <a:blipFill dpi="0" rotWithShape="1">
            <a:blip r:embed="rId2">
              <a:alphaModFix amt="60000"/>
            </a:blip>
            <a:srcRect/>
            <a:stretch>
              <a:fillRect/>
            </a:stretch>
          </a:blipFill>
        </p:spPr>
        <p:txBody>
          <a:bodyPr/>
          <a:lstStyle>
            <a:lvl1pPr marL="0" indent="0">
              <a:buNone/>
              <a:defRPr/>
            </a:lvl1pPr>
          </a:lstStyle>
          <a:p>
            <a:r>
              <a:rPr lang="en-US" dirty="0"/>
              <a:t>   </a:t>
            </a:r>
          </a:p>
        </p:txBody>
      </p:sp>
      <p:sp>
        <p:nvSpPr>
          <p:cNvPr id="13" name="Footer Placeholder 12">
            <a:extLst>
              <a:ext uri="{FF2B5EF4-FFF2-40B4-BE49-F238E27FC236}">
                <a16:creationId xmlns:a16="http://schemas.microsoft.com/office/drawing/2014/main" id="{A761FCD4-EA5E-1C01-65C1-6164497A8E24}"/>
              </a:ext>
            </a:extLst>
          </p:cNvPr>
          <p:cNvSpPr>
            <a:spLocks noGrp="1"/>
          </p:cNvSpPr>
          <p:nvPr>
            <p:ph type="ftr" sz="quarter" idx="16"/>
          </p:nvPr>
        </p:nvSpPr>
        <p:spPr/>
        <p:txBody>
          <a:bodyPr/>
          <a:lstStyle/>
          <a:p>
            <a:endParaRPr lang="en-US" sz="900" dirty="0"/>
          </a:p>
        </p:txBody>
      </p:sp>
      <p:sp>
        <p:nvSpPr>
          <p:cNvPr id="12" name="Date Placeholder 11">
            <a:extLst>
              <a:ext uri="{FF2B5EF4-FFF2-40B4-BE49-F238E27FC236}">
                <a16:creationId xmlns:a16="http://schemas.microsoft.com/office/drawing/2014/main" id="{264E1D59-D2A3-284E-8E5E-EB453269E03F}"/>
              </a:ext>
            </a:extLst>
          </p:cNvPr>
          <p:cNvSpPr>
            <a:spLocks noGrp="1"/>
          </p:cNvSpPr>
          <p:nvPr>
            <p:ph type="dt" sz="half" idx="15"/>
          </p:nvPr>
        </p:nvSpPr>
        <p:spPr/>
        <p:txBody>
          <a:bodyPr/>
          <a:lstStyle/>
          <a:p>
            <a:fld id="{1A9B7AE2-381D-4479-85FA-DDC6B048397D}" type="datetime1">
              <a:rPr lang="en-US" smtClean="0"/>
              <a:t>3/26/2026</a:t>
            </a:fld>
            <a:endParaRPr lang="en-US" sz="900" dirty="0"/>
          </a:p>
        </p:txBody>
      </p:sp>
      <p:sp>
        <p:nvSpPr>
          <p:cNvPr id="14" name="Slide Number Placeholder 13">
            <a:extLst>
              <a:ext uri="{FF2B5EF4-FFF2-40B4-BE49-F238E27FC236}">
                <a16:creationId xmlns:a16="http://schemas.microsoft.com/office/drawing/2014/main" id="{CAAD00E0-B824-14C5-DE42-74FEFE348DDB}"/>
              </a:ext>
            </a:extLst>
          </p:cNvPr>
          <p:cNvSpPr>
            <a:spLocks noGrp="1"/>
          </p:cNvSpPr>
          <p:nvPr>
            <p:ph type="sldNum" sz="quarter" idx="17"/>
          </p:nvPr>
        </p:nvSpPr>
        <p:spPr/>
        <p:txBody>
          <a:bodyPr/>
          <a:lstStyle/>
          <a:p>
            <a:fld id="{AEAA3239-9EA4-4A65-A281-97F994456D9F}" type="slidenum">
              <a:rPr lang="en-US" smtClean="0"/>
              <a:pPr/>
              <a:t>‹#›</a:t>
            </a:fld>
            <a:endParaRPr lang="en-US" sz="900" dirty="0"/>
          </a:p>
        </p:txBody>
      </p:sp>
    </p:spTree>
    <p:extLst>
      <p:ext uri="{BB962C8B-B14F-4D97-AF65-F5344CB8AC3E}">
        <p14:creationId xmlns:p14="http://schemas.microsoft.com/office/powerpoint/2010/main" val="23143790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Number Large">
    <p:bg>
      <p:bgPr>
        <a:solidFill>
          <a:schemeClr val="accent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50E36C6-12C4-A224-626E-2C76DF8CE206}"/>
              </a:ext>
            </a:extLst>
          </p:cNvPr>
          <p:cNvSpPr>
            <a:spLocks noGrp="1"/>
          </p:cNvSpPr>
          <p:nvPr>
            <p:ph type="title"/>
          </p:nvPr>
        </p:nvSpPr>
        <p:spPr>
          <a:xfrm>
            <a:off x="685800" y="4343400"/>
            <a:ext cx="6400800" cy="1554480"/>
          </a:xfrm>
        </p:spPr>
        <p:txBody>
          <a:bodyPr anchor="t">
            <a:normAutofit/>
          </a:bodyPr>
          <a:lstStyle>
            <a:lvl1pPr>
              <a:lnSpc>
                <a:spcPct val="110000"/>
              </a:lnSpc>
              <a:defRPr sz="2600" b="0">
                <a:solidFill>
                  <a:schemeClr val="accent4"/>
                </a:solidFill>
                <a:latin typeface="+mn-lt"/>
              </a:defRPr>
            </a:lvl1pPr>
          </a:lstStyle>
          <a:p>
            <a:r>
              <a:rPr lang="en-US"/>
              <a:t>Click to edit Master title style</a:t>
            </a:r>
          </a:p>
        </p:txBody>
      </p:sp>
      <p:sp>
        <p:nvSpPr>
          <p:cNvPr id="8" name="Footer Placeholder 7">
            <a:extLst>
              <a:ext uri="{FF2B5EF4-FFF2-40B4-BE49-F238E27FC236}">
                <a16:creationId xmlns:a16="http://schemas.microsoft.com/office/drawing/2014/main" id="{CDB53A99-6BE0-BB52-0F56-44CC0927B187}"/>
              </a:ext>
            </a:extLst>
          </p:cNvPr>
          <p:cNvSpPr>
            <a:spLocks noGrp="1"/>
          </p:cNvSpPr>
          <p:nvPr>
            <p:ph type="ftr" sz="quarter" idx="15"/>
          </p:nvPr>
        </p:nvSpPr>
        <p:spPr/>
        <p:txBody>
          <a:bodyPr/>
          <a:lstStyle>
            <a:lvl1pPr>
              <a:defRPr b="0">
                <a:solidFill>
                  <a:schemeClr val="accent5"/>
                </a:solidFill>
              </a:defRPr>
            </a:lvl1pPr>
          </a:lstStyle>
          <a:p>
            <a:endParaRPr lang="en-US" b="0" dirty="0"/>
          </a:p>
        </p:txBody>
      </p:sp>
      <p:sp>
        <p:nvSpPr>
          <p:cNvPr id="6" name="Date Placeholder 5">
            <a:extLst>
              <a:ext uri="{FF2B5EF4-FFF2-40B4-BE49-F238E27FC236}">
                <a16:creationId xmlns:a16="http://schemas.microsoft.com/office/drawing/2014/main" id="{8E535CB3-CCA9-4326-77FA-5E6B8EF92084}"/>
              </a:ext>
            </a:extLst>
          </p:cNvPr>
          <p:cNvSpPr>
            <a:spLocks noGrp="1"/>
          </p:cNvSpPr>
          <p:nvPr>
            <p:ph type="dt" sz="half" idx="14"/>
          </p:nvPr>
        </p:nvSpPr>
        <p:spPr/>
        <p:txBody>
          <a:bodyPr/>
          <a:lstStyle>
            <a:lvl1pPr>
              <a:defRPr b="0">
                <a:solidFill>
                  <a:schemeClr val="accent5"/>
                </a:solidFill>
              </a:defRPr>
            </a:lvl1pPr>
          </a:lstStyle>
          <a:p>
            <a:fld id="{CCD0B644-7353-47FB-A9CD-90C1EC5198C5}" type="datetime1">
              <a:rPr lang="en-US" smtClean="0"/>
              <a:t>3/26/2026</a:t>
            </a:fld>
            <a:endParaRPr lang="en-US" b="0" dirty="0"/>
          </a:p>
        </p:txBody>
      </p:sp>
      <p:sp>
        <p:nvSpPr>
          <p:cNvPr id="9" name="Slide Number Placeholder 8">
            <a:extLst>
              <a:ext uri="{FF2B5EF4-FFF2-40B4-BE49-F238E27FC236}">
                <a16:creationId xmlns:a16="http://schemas.microsoft.com/office/drawing/2014/main" id="{BE0CF0A1-8196-D811-F81F-2062199D6CD4}"/>
              </a:ext>
            </a:extLst>
          </p:cNvPr>
          <p:cNvSpPr>
            <a:spLocks noGrp="1"/>
          </p:cNvSpPr>
          <p:nvPr>
            <p:ph type="sldNum" sz="quarter" idx="16"/>
          </p:nvPr>
        </p:nvSpPr>
        <p:spPr>
          <a:solidFill>
            <a:schemeClr val="accent1">
              <a:lumMod val="90000"/>
              <a:lumOff val="10000"/>
            </a:schemeClr>
          </a:solidFill>
        </p:spPr>
        <p:txBody>
          <a:bodyPr/>
          <a:lstStyle>
            <a:lvl1pPr>
              <a:defRPr b="0"/>
            </a:lvl1pPr>
          </a:lstStyle>
          <a:p>
            <a:fld id="{AEAA3239-9EA4-4A65-A281-97F994456D9F}" type="slidenum">
              <a:rPr lang="en-US" smtClean="0"/>
              <a:pPr/>
              <a:t>‹#›</a:t>
            </a:fld>
            <a:endParaRPr lang="en-US" b="0" dirty="0"/>
          </a:p>
        </p:txBody>
      </p:sp>
      <p:sp>
        <p:nvSpPr>
          <p:cNvPr id="4" name="Content Placeholder 4">
            <a:extLst>
              <a:ext uri="{FF2B5EF4-FFF2-40B4-BE49-F238E27FC236}">
                <a16:creationId xmlns:a16="http://schemas.microsoft.com/office/drawing/2014/main" id="{44B83042-AD1A-B6FF-E43A-53B8F34BF5D2}"/>
              </a:ext>
            </a:extLst>
          </p:cNvPr>
          <p:cNvSpPr>
            <a:spLocks noGrp="1"/>
          </p:cNvSpPr>
          <p:nvPr>
            <p:ph sz="quarter" idx="17" hasCustomPrompt="1"/>
          </p:nvPr>
        </p:nvSpPr>
        <p:spPr>
          <a:xfrm>
            <a:off x="685800" y="685270"/>
            <a:ext cx="10542588" cy="4208463"/>
          </a:xfrm>
        </p:spPr>
        <p:txBody>
          <a:bodyPr anchor="b"/>
          <a:lstStyle>
            <a:lvl1pPr>
              <a:buNone/>
              <a:defRPr sz="27000" b="1">
                <a:solidFill>
                  <a:schemeClr val="accent2"/>
                </a:solidFill>
                <a:latin typeface="+mj-lt"/>
              </a:defRPr>
            </a:lvl1pPr>
            <a:lvl2pPr>
              <a:defRPr>
                <a:solidFill>
                  <a:schemeClr val="accent2"/>
                </a:solidFill>
                <a:latin typeface="+mj-lt"/>
              </a:defRPr>
            </a:lvl2pPr>
            <a:lvl3pPr>
              <a:defRPr>
                <a:solidFill>
                  <a:schemeClr val="accent2"/>
                </a:solidFill>
                <a:latin typeface="+mj-lt"/>
              </a:defRPr>
            </a:lvl3pPr>
            <a:lvl4pPr>
              <a:defRPr>
                <a:solidFill>
                  <a:schemeClr val="accent2"/>
                </a:solidFill>
                <a:latin typeface="+mj-lt"/>
              </a:defRPr>
            </a:lvl4pPr>
            <a:lvl5pPr>
              <a:defRPr>
                <a:solidFill>
                  <a:schemeClr val="accent2"/>
                </a:solidFill>
                <a:latin typeface="+mj-lt"/>
              </a:defRPr>
            </a:lvl5pPr>
          </a:lstStyle>
          <a:p>
            <a:pPr lvl="0"/>
            <a:r>
              <a:rPr lang="en-US" dirty="0"/>
              <a:t>##%</a:t>
            </a:r>
          </a:p>
        </p:txBody>
      </p:sp>
    </p:spTree>
    <p:extLst>
      <p:ext uri="{BB962C8B-B14F-4D97-AF65-F5344CB8AC3E}">
        <p14:creationId xmlns:p14="http://schemas.microsoft.com/office/powerpoint/2010/main" val="1664403897"/>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with Picture 3">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955280" y="685800"/>
            <a:ext cx="3566160" cy="3571125"/>
          </a:xfrm>
        </p:spPr>
        <p:txBody>
          <a:bodyPr vert="horz" lIns="91440" tIns="45720" rIns="91440" bIns="45720" rtlCol="0" anchor="b">
            <a:normAutofit/>
          </a:bodyPr>
          <a:lstStyle>
            <a:lvl1pPr>
              <a:defRPr lang="en-US" sz="4400" dirty="0">
                <a:solidFill>
                  <a:schemeClr val="accent2"/>
                </a:solidFill>
              </a:defRPr>
            </a:lvl1pPr>
          </a:lstStyle>
          <a:p>
            <a:pPr lvl="0"/>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955280" y="4403039"/>
            <a:ext cx="3566160" cy="1123122"/>
          </a:xfrm>
        </p:spPr>
        <p:txBody>
          <a:bodyPr vert="horz" lIns="91440" tIns="45720" rIns="91440" bIns="45720" rtlCol="0">
            <a:normAutofit/>
          </a:bodyPr>
          <a:lstStyle>
            <a:lvl1pPr marL="0" indent="0">
              <a:buNone/>
              <a:defRPr lang="en-US" sz="2000" dirty="0">
                <a:solidFill>
                  <a:schemeClr val="accent5"/>
                </a:solidFill>
              </a:defRPr>
            </a:lvl1pPr>
          </a:lstStyle>
          <a:p>
            <a:pPr lvl="0"/>
            <a:r>
              <a:rPr lang="en-US" dirty="0"/>
              <a:t>Click to edit Master subtitle style</a:t>
            </a:r>
          </a:p>
        </p:txBody>
      </p:sp>
      <p:sp>
        <p:nvSpPr>
          <p:cNvPr id="14" name="Picture Placeholder 13">
            <a:extLst>
              <a:ext uri="{FF2B5EF4-FFF2-40B4-BE49-F238E27FC236}">
                <a16:creationId xmlns:a16="http://schemas.microsoft.com/office/drawing/2014/main" id="{51A639AF-317A-79DF-3175-64C726EA3189}"/>
              </a:ext>
            </a:extLst>
          </p:cNvPr>
          <p:cNvSpPr>
            <a:spLocks noGrp="1"/>
          </p:cNvSpPr>
          <p:nvPr>
            <p:ph type="pic" sz="quarter" idx="14" hasCustomPrompt="1"/>
          </p:nvPr>
        </p:nvSpPr>
        <p:spPr>
          <a:xfrm>
            <a:off x="1" y="0"/>
            <a:ext cx="7424272" cy="6858000"/>
          </a:xfrm>
          <a:custGeom>
            <a:avLst/>
            <a:gdLst>
              <a:gd name="connsiteX0" fmla="*/ 0 w 7195675"/>
              <a:gd name="connsiteY0" fmla="*/ 0 h 6858000"/>
              <a:gd name="connsiteX1" fmla="*/ 7195675 w 7195675"/>
              <a:gd name="connsiteY1" fmla="*/ 0 h 6858000"/>
              <a:gd name="connsiteX2" fmla="*/ 7195675 w 7195675"/>
              <a:gd name="connsiteY2" fmla="*/ 6858000 h 6858000"/>
              <a:gd name="connsiteX3" fmla="*/ 0 w 719567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195675" h="6858000">
                <a:moveTo>
                  <a:pt x="0" y="0"/>
                </a:moveTo>
                <a:lnTo>
                  <a:pt x="7195675" y="0"/>
                </a:lnTo>
                <a:lnTo>
                  <a:pt x="7195675" y="6858000"/>
                </a:lnTo>
                <a:lnTo>
                  <a:pt x="0" y="6858000"/>
                </a:ln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   </a:t>
            </a:r>
          </a:p>
        </p:txBody>
      </p:sp>
      <p:sp>
        <p:nvSpPr>
          <p:cNvPr id="11" name="Footer Placeholder 10">
            <a:extLst>
              <a:ext uri="{FF2B5EF4-FFF2-40B4-BE49-F238E27FC236}">
                <a16:creationId xmlns:a16="http://schemas.microsoft.com/office/drawing/2014/main" id="{E9AF9E37-EACE-569E-F110-B4E3F4EF7137}"/>
              </a:ext>
            </a:extLst>
          </p:cNvPr>
          <p:cNvSpPr>
            <a:spLocks noGrp="1"/>
          </p:cNvSpPr>
          <p:nvPr>
            <p:ph type="ftr" sz="quarter" idx="16"/>
          </p:nvPr>
        </p:nvSpPr>
        <p:spPr>
          <a:xfrm>
            <a:off x="7955280" y="6309360"/>
            <a:ext cx="1444752" cy="548640"/>
          </a:xfrm>
        </p:spPr>
        <p:txBody>
          <a:bodyPr lIns="91440" rIns="91440"/>
          <a:lstStyle>
            <a:lvl1pPr>
              <a:defRPr b="0">
                <a:solidFill>
                  <a:schemeClr val="accent5"/>
                </a:solidFill>
              </a:defRPr>
            </a:lvl1pPr>
          </a:lstStyle>
          <a:p>
            <a:pPr algn="l"/>
            <a:endParaRPr lang="en-US" dirty="0"/>
          </a:p>
        </p:txBody>
      </p:sp>
      <p:sp>
        <p:nvSpPr>
          <p:cNvPr id="10" name="Date Placeholder 9">
            <a:extLst>
              <a:ext uri="{FF2B5EF4-FFF2-40B4-BE49-F238E27FC236}">
                <a16:creationId xmlns:a16="http://schemas.microsoft.com/office/drawing/2014/main" id="{AE4E592C-EE16-8366-A0CD-55B2C02F5479}"/>
              </a:ext>
            </a:extLst>
          </p:cNvPr>
          <p:cNvSpPr>
            <a:spLocks noGrp="1"/>
          </p:cNvSpPr>
          <p:nvPr>
            <p:ph type="dt" sz="half" idx="15"/>
          </p:nvPr>
        </p:nvSpPr>
        <p:spPr/>
        <p:txBody>
          <a:bodyPr/>
          <a:lstStyle>
            <a:lvl1pPr>
              <a:defRPr b="0">
                <a:solidFill>
                  <a:schemeClr val="accent5"/>
                </a:solidFill>
              </a:defRPr>
            </a:lvl1pPr>
          </a:lstStyle>
          <a:p>
            <a:fld id="{354E8BB4-B99D-4B89-B4C3-64F28ED9A009}" type="datetime1">
              <a:rPr lang="en-US" smtClean="0"/>
              <a:t>3/26/2026</a:t>
            </a:fld>
            <a:endParaRPr lang="en-US" dirty="0"/>
          </a:p>
        </p:txBody>
      </p:sp>
      <p:sp>
        <p:nvSpPr>
          <p:cNvPr id="12" name="Slide Number Placeholder 11">
            <a:extLst>
              <a:ext uri="{FF2B5EF4-FFF2-40B4-BE49-F238E27FC236}">
                <a16:creationId xmlns:a16="http://schemas.microsoft.com/office/drawing/2014/main" id="{45B859B5-326B-1048-3F2A-01A6A3F1AA9D}"/>
              </a:ext>
            </a:extLst>
          </p:cNvPr>
          <p:cNvSpPr>
            <a:spLocks noGrp="1"/>
          </p:cNvSpPr>
          <p:nvPr>
            <p:ph type="sldNum" sz="quarter" idx="17"/>
          </p:nvPr>
        </p:nvSpPr>
        <p:spPr>
          <a:solidFill>
            <a:schemeClr val="accent1">
              <a:lumMod val="90000"/>
              <a:lumOff val="10000"/>
            </a:schemeClr>
          </a:solidFill>
        </p:spPr>
        <p:txBody>
          <a:bodyPr/>
          <a:lstStyle>
            <a:lvl1pPr>
              <a:defRPr b="0">
                <a:solidFill>
                  <a:schemeClr val="accent5"/>
                </a:solidFill>
              </a:defRPr>
            </a:lvl1pPr>
          </a:lstStyle>
          <a:p>
            <a:fld id="{AEAA3239-9EA4-4A65-A281-97F994456D9F}" type="slidenum">
              <a:rPr lang="en-US" smtClean="0"/>
              <a:pPr/>
              <a:t>‹#›</a:t>
            </a:fld>
            <a:endParaRPr lang="en-US" dirty="0"/>
          </a:p>
        </p:txBody>
      </p:sp>
    </p:spTree>
    <p:extLst>
      <p:ext uri="{BB962C8B-B14F-4D97-AF65-F5344CB8AC3E}">
        <p14:creationId xmlns:p14="http://schemas.microsoft.com/office/powerpoint/2010/main" val="1206009848"/>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Number Large 2">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3A71906-FF1C-7007-520A-0D59214B56F1}"/>
              </a:ext>
            </a:extLst>
          </p:cNvPr>
          <p:cNvSpPr>
            <a:spLocks noGrp="1"/>
          </p:cNvSpPr>
          <p:nvPr>
            <p:ph type="title"/>
          </p:nvPr>
        </p:nvSpPr>
        <p:spPr>
          <a:xfrm>
            <a:off x="7086598" y="2133601"/>
            <a:ext cx="4419602" cy="2819399"/>
          </a:xfrm>
        </p:spPr>
        <p:txBody>
          <a:bodyPr anchor="t">
            <a:normAutofit/>
          </a:bodyPr>
          <a:lstStyle>
            <a:lvl1pPr>
              <a:lnSpc>
                <a:spcPct val="110000"/>
              </a:lnSpc>
              <a:defRPr sz="2800" b="0">
                <a:solidFill>
                  <a:schemeClr val="accent1"/>
                </a:solidFill>
                <a:latin typeface="+mn-lt"/>
              </a:defRPr>
            </a:lvl1pPr>
          </a:lstStyle>
          <a:p>
            <a:r>
              <a:rPr lang="en-US"/>
              <a:t>Click to edit Master title style</a:t>
            </a:r>
          </a:p>
        </p:txBody>
      </p:sp>
      <p:sp>
        <p:nvSpPr>
          <p:cNvPr id="4" name="Content Placeholder 4">
            <a:extLst>
              <a:ext uri="{FF2B5EF4-FFF2-40B4-BE49-F238E27FC236}">
                <a16:creationId xmlns:a16="http://schemas.microsoft.com/office/drawing/2014/main" id="{0D7F0F0C-FFF4-C46A-9C4D-C4FEE4AF4EDC}"/>
              </a:ext>
            </a:extLst>
          </p:cNvPr>
          <p:cNvSpPr>
            <a:spLocks noGrp="1"/>
          </p:cNvSpPr>
          <p:nvPr>
            <p:ph sz="quarter" idx="17" hasCustomPrompt="1"/>
          </p:nvPr>
        </p:nvSpPr>
        <p:spPr>
          <a:xfrm>
            <a:off x="685800" y="2019300"/>
            <a:ext cx="5943600" cy="3566160"/>
          </a:xfrm>
        </p:spPr>
        <p:txBody>
          <a:bodyPr anchor="t"/>
          <a:lstStyle>
            <a:lvl1pPr>
              <a:lnSpc>
                <a:spcPct val="90000"/>
              </a:lnSpc>
              <a:buNone/>
              <a:defRPr sz="20000" b="1">
                <a:solidFill>
                  <a:schemeClr val="accent3"/>
                </a:solidFill>
                <a:latin typeface="+mj-lt"/>
              </a:defRPr>
            </a:lvl1pPr>
            <a:lvl2pPr>
              <a:defRPr>
                <a:solidFill>
                  <a:schemeClr val="accent2"/>
                </a:solidFill>
                <a:latin typeface="+mj-lt"/>
              </a:defRPr>
            </a:lvl2pPr>
            <a:lvl3pPr>
              <a:defRPr>
                <a:solidFill>
                  <a:schemeClr val="accent2"/>
                </a:solidFill>
                <a:latin typeface="+mj-lt"/>
              </a:defRPr>
            </a:lvl3pPr>
            <a:lvl4pPr>
              <a:defRPr>
                <a:solidFill>
                  <a:schemeClr val="accent2"/>
                </a:solidFill>
                <a:latin typeface="+mj-lt"/>
              </a:defRPr>
            </a:lvl4pPr>
            <a:lvl5pPr>
              <a:defRPr>
                <a:solidFill>
                  <a:schemeClr val="accent2"/>
                </a:solidFill>
                <a:latin typeface="+mj-lt"/>
              </a:defRPr>
            </a:lvl5pPr>
          </a:lstStyle>
          <a:p>
            <a:pPr lvl="0"/>
            <a:r>
              <a:rPr lang="en-US" dirty="0"/>
              <a:t>##%</a:t>
            </a:r>
          </a:p>
        </p:txBody>
      </p:sp>
      <p:sp>
        <p:nvSpPr>
          <p:cNvPr id="11" name="Footer Placeholder 10">
            <a:extLst>
              <a:ext uri="{FF2B5EF4-FFF2-40B4-BE49-F238E27FC236}">
                <a16:creationId xmlns:a16="http://schemas.microsoft.com/office/drawing/2014/main" id="{D152274D-6DE6-72DB-B973-7A95BCE923B1}"/>
              </a:ext>
            </a:extLst>
          </p:cNvPr>
          <p:cNvSpPr>
            <a:spLocks noGrp="1"/>
          </p:cNvSpPr>
          <p:nvPr>
            <p:ph type="ftr" sz="quarter" idx="15"/>
          </p:nvPr>
        </p:nvSpPr>
        <p:spPr/>
        <p:txBody>
          <a:bodyPr/>
          <a:lstStyle/>
          <a:p>
            <a:endParaRPr lang="en-US" sz="900" dirty="0"/>
          </a:p>
        </p:txBody>
      </p:sp>
      <p:sp>
        <p:nvSpPr>
          <p:cNvPr id="10" name="Date Placeholder 9">
            <a:extLst>
              <a:ext uri="{FF2B5EF4-FFF2-40B4-BE49-F238E27FC236}">
                <a16:creationId xmlns:a16="http://schemas.microsoft.com/office/drawing/2014/main" id="{44322537-6020-4AF7-85B9-F89784BBF540}"/>
              </a:ext>
            </a:extLst>
          </p:cNvPr>
          <p:cNvSpPr>
            <a:spLocks noGrp="1"/>
          </p:cNvSpPr>
          <p:nvPr>
            <p:ph type="dt" sz="half" idx="14"/>
          </p:nvPr>
        </p:nvSpPr>
        <p:spPr/>
        <p:txBody>
          <a:bodyPr/>
          <a:lstStyle/>
          <a:p>
            <a:fld id="{00972090-F95D-4FB8-8306-BA3C45D77902}" type="datetime1">
              <a:rPr lang="en-US" smtClean="0"/>
              <a:t>3/26/2026</a:t>
            </a:fld>
            <a:endParaRPr lang="en-US" sz="900" dirty="0"/>
          </a:p>
        </p:txBody>
      </p:sp>
      <p:sp>
        <p:nvSpPr>
          <p:cNvPr id="12" name="Slide Number Placeholder 11">
            <a:extLst>
              <a:ext uri="{FF2B5EF4-FFF2-40B4-BE49-F238E27FC236}">
                <a16:creationId xmlns:a16="http://schemas.microsoft.com/office/drawing/2014/main" id="{AC16AC84-07A9-AC7D-B1FA-86EE8D5AF94F}"/>
              </a:ext>
            </a:extLst>
          </p:cNvPr>
          <p:cNvSpPr>
            <a:spLocks noGrp="1"/>
          </p:cNvSpPr>
          <p:nvPr>
            <p:ph type="sldNum" sz="quarter" idx="16"/>
          </p:nvPr>
        </p:nvSpPr>
        <p:spPr/>
        <p:txBody>
          <a:bodyPr/>
          <a:lstStyle/>
          <a:p>
            <a:fld id="{AEAA3239-9EA4-4A65-A281-97F994456D9F}" type="slidenum">
              <a:rPr lang="en-US" smtClean="0"/>
              <a:pPr/>
              <a:t>‹#›</a:t>
            </a:fld>
            <a:endParaRPr lang="en-US" sz="900" dirty="0"/>
          </a:p>
        </p:txBody>
      </p:sp>
    </p:spTree>
    <p:extLst>
      <p:ext uri="{BB962C8B-B14F-4D97-AF65-F5344CB8AC3E}">
        <p14:creationId xmlns:p14="http://schemas.microsoft.com/office/powerpoint/2010/main" val="22830069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Number Large 3">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53039EA1-AD3C-6097-4DDF-F5608D616109}"/>
              </a:ext>
            </a:extLst>
          </p:cNvPr>
          <p:cNvSpPr>
            <a:spLocks noGrp="1"/>
          </p:cNvSpPr>
          <p:nvPr>
            <p:ph type="title"/>
          </p:nvPr>
        </p:nvSpPr>
        <p:spPr>
          <a:xfrm>
            <a:off x="6189784" y="4602480"/>
            <a:ext cx="5316416" cy="1554480"/>
          </a:xfrm>
        </p:spPr>
        <p:txBody>
          <a:bodyPr anchor="t">
            <a:normAutofit/>
          </a:bodyPr>
          <a:lstStyle>
            <a:lvl1pPr>
              <a:lnSpc>
                <a:spcPct val="110000"/>
              </a:lnSpc>
              <a:defRPr sz="2600" b="0">
                <a:solidFill>
                  <a:schemeClr val="accent1"/>
                </a:solidFill>
                <a:latin typeface="+mn-lt"/>
              </a:defRPr>
            </a:lvl1pPr>
          </a:lstStyle>
          <a:p>
            <a:r>
              <a:rPr lang="en-US"/>
              <a:t>Click to edit Master title style</a:t>
            </a:r>
          </a:p>
        </p:txBody>
      </p:sp>
      <p:sp>
        <p:nvSpPr>
          <p:cNvPr id="4" name="Content Placeholder 4">
            <a:extLst>
              <a:ext uri="{FF2B5EF4-FFF2-40B4-BE49-F238E27FC236}">
                <a16:creationId xmlns:a16="http://schemas.microsoft.com/office/drawing/2014/main" id="{61D45916-3648-A6CB-FEF5-ABDC163C5BFC}"/>
              </a:ext>
            </a:extLst>
          </p:cNvPr>
          <p:cNvSpPr>
            <a:spLocks noGrp="1"/>
          </p:cNvSpPr>
          <p:nvPr>
            <p:ph sz="quarter" idx="17" hasCustomPrompt="1"/>
          </p:nvPr>
        </p:nvSpPr>
        <p:spPr>
          <a:xfrm>
            <a:off x="685800" y="381000"/>
            <a:ext cx="7254240" cy="3474719"/>
          </a:xfrm>
        </p:spPr>
        <p:txBody>
          <a:bodyPr anchor="t"/>
          <a:lstStyle>
            <a:lvl1pPr>
              <a:lnSpc>
                <a:spcPct val="90000"/>
              </a:lnSpc>
              <a:buNone/>
              <a:defRPr sz="23000" b="1">
                <a:solidFill>
                  <a:schemeClr val="accent1"/>
                </a:solidFill>
                <a:latin typeface="+mj-lt"/>
              </a:defRPr>
            </a:lvl1pPr>
            <a:lvl2pPr>
              <a:defRPr>
                <a:solidFill>
                  <a:schemeClr val="accent2"/>
                </a:solidFill>
                <a:latin typeface="+mj-lt"/>
              </a:defRPr>
            </a:lvl2pPr>
            <a:lvl3pPr>
              <a:defRPr>
                <a:solidFill>
                  <a:schemeClr val="accent2"/>
                </a:solidFill>
                <a:latin typeface="+mj-lt"/>
              </a:defRPr>
            </a:lvl3pPr>
            <a:lvl4pPr>
              <a:defRPr>
                <a:solidFill>
                  <a:schemeClr val="accent2"/>
                </a:solidFill>
                <a:latin typeface="+mj-lt"/>
              </a:defRPr>
            </a:lvl4pPr>
            <a:lvl5pPr>
              <a:defRPr>
                <a:solidFill>
                  <a:schemeClr val="accent2"/>
                </a:solidFill>
                <a:latin typeface="+mj-lt"/>
              </a:defRPr>
            </a:lvl5pPr>
          </a:lstStyle>
          <a:p>
            <a:pPr lvl="0"/>
            <a:r>
              <a:rPr lang="en-US" dirty="0"/>
              <a:t>##%</a:t>
            </a:r>
          </a:p>
        </p:txBody>
      </p:sp>
      <p:sp>
        <p:nvSpPr>
          <p:cNvPr id="11" name="Footer Placeholder 10">
            <a:extLst>
              <a:ext uri="{FF2B5EF4-FFF2-40B4-BE49-F238E27FC236}">
                <a16:creationId xmlns:a16="http://schemas.microsoft.com/office/drawing/2014/main" id="{0FF07871-E04F-A612-3847-493AD17EC970}"/>
              </a:ext>
            </a:extLst>
          </p:cNvPr>
          <p:cNvSpPr>
            <a:spLocks noGrp="1"/>
          </p:cNvSpPr>
          <p:nvPr>
            <p:ph type="ftr" sz="quarter" idx="15"/>
          </p:nvPr>
        </p:nvSpPr>
        <p:spPr/>
        <p:txBody>
          <a:bodyPr/>
          <a:lstStyle/>
          <a:p>
            <a:endParaRPr lang="en-US" sz="900" dirty="0"/>
          </a:p>
        </p:txBody>
      </p:sp>
      <p:sp>
        <p:nvSpPr>
          <p:cNvPr id="10" name="Date Placeholder 9">
            <a:extLst>
              <a:ext uri="{FF2B5EF4-FFF2-40B4-BE49-F238E27FC236}">
                <a16:creationId xmlns:a16="http://schemas.microsoft.com/office/drawing/2014/main" id="{1AEF37F4-9E77-D7A5-972D-44CD54192749}"/>
              </a:ext>
            </a:extLst>
          </p:cNvPr>
          <p:cNvSpPr>
            <a:spLocks noGrp="1"/>
          </p:cNvSpPr>
          <p:nvPr>
            <p:ph type="dt" sz="half" idx="14"/>
          </p:nvPr>
        </p:nvSpPr>
        <p:spPr/>
        <p:txBody>
          <a:bodyPr/>
          <a:lstStyle/>
          <a:p>
            <a:fld id="{497AC601-0A5D-4EE4-A09C-B2ED94683408}" type="datetime1">
              <a:rPr lang="en-US" smtClean="0"/>
              <a:t>3/26/2026</a:t>
            </a:fld>
            <a:endParaRPr lang="en-US" sz="900" dirty="0"/>
          </a:p>
        </p:txBody>
      </p:sp>
      <p:sp>
        <p:nvSpPr>
          <p:cNvPr id="12" name="Slide Number Placeholder 11">
            <a:extLst>
              <a:ext uri="{FF2B5EF4-FFF2-40B4-BE49-F238E27FC236}">
                <a16:creationId xmlns:a16="http://schemas.microsoft.com/office/drawing/2014/main" id="{94596C69-4405-AC98-2DEE-E2947221E9FB}"/>
              </a:ext>
            </a:extLst>
          </p:cNvPr>
          <p:cNvSpPr>
            <a:spLocks noGrp="1"/>
          </p:cNvSpPr>
          <p:nvPr>
            <p:ph type="sldNum" sz="quarter" idx="16"/>
          </p:nvPr>
        </p:nvSpPr>
        <p:spPr/>
        <p:txBody>
          <a:bodyPr/>
          <a:lstStyle/>
          <a:p>
            <a:fld id="{AEAA3239-9EA4-4A65-A281-97F994456D9F}" type="slidenum">
              <a:rPr lang="en-US" smtClean="0"/>
              <a:pPr/>
              <a:t>‹#›</a:t>
            </a:fld>
            <a:endParaRPr lang="en-US" sz="900" dirty="0"/>
          </a:p>
        </p:txBody>
      </p:sp>
      <p:cxnSp>
        <p:nvCxnSpPr>
          <p:cNvPr id="13" name="Straight Connector 12">
            <a:extLst>
              <a:ext uri="{FF2B5EF4-FFF2-40B4-BE49-F238E27FC236}">
                <a16:creationId xmlns:a16="http://schemas.microsoft.com/office/drawing/2014/main" id="{F5632890-866D-1CA1-4620-7881649304CA}"/>
              </a:ext>
            </a:extLst>
          </p:cNvPr>
          <p:cNvCxnSpPr>
            <a:cxnSpLocks/>
          </p:cNvCxnSpPr>
          <p:nvPr userDrawn="1"/>
        </p:nvCxnSpPr>
        <p:spPr>
          <a:xfrm>
            <a:off x="6189785" y="4114800"/>
            <a:ext cx="6002215" cy="0"/>
          </a:xfrm>
          <a:prstGeom prst="line">
            <a:avLst/>
          </a:prstGeom>
          <a:ln w="53975">
            <a:solidFill>
              <a:srgbClr val="0F5337"/>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2277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Number Large 4">
    <p:bg>
      <p:bgPr>
        <a:solidFill>
          <a:schemeClr val="accent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374552A-A41B-0895-6EF6-738C28821467}"/>
              </a:ext>
            </a:extLst>
          </p:cNvPr>
          <p:cNvSpPr>
            <a:spLocks noGrp="1"/>
          </p:cNvSpPr>
          <p:nvPr>
            <p:ph type="title"/>
          </p:nvPr>
        </p:nvSpPr>
        <p:spPr>
          <a:xfrm>
            <a:off x="6934200" y="2636520"/>
            <a:ext cx="4572000" cy="3154680"/>
          </a:xfrm>
        </p:spPr>
        <p:txBody>
          <a:bodyPr anchor="t">
            <a:normAutofit/>
          </a:bodyPr>
          <a:lstStyle>
            <a:lvl1pPr>
              <a:lnSpc>
                <a:spcPct val="110000"/>
              </a:lnSpc>
              <a:defRPr sz="2000" b="0">
                <a:solidFill>
                  <a:schemeClr val="accent4"/>
                </a:solidFill>
                <a:latin typeface="+mn-lt"/>
              </a:defRPr>
            </a:lvl1pPr>
          </a:lstStyle>
          <a:p>
            <a:r>
              <a:rPr lang="en-US"/>
              <a:t>Click to edit Master title style</a:t>
            </a:r>
          </a:p>
        </p:txBody>
      </p:sp>
      <p:sp>
        <p:nvSpPr>
          <p:cNvPr id="4" name="Content Placeholder 4">
            <a:extLst>
              <a:ext uri="{FF2B5EF4-FFF2-40B4-BE49-F238E27FC236}">
                <a16:creationId xmlns:a16="http://schemas.microsoft.com/office/drawing/2014/main" id="{2313E2DC-44BB-3688-3B61-B3DA96D58E2B}"/>
              </a:ext>
            </a:extLst>
          </p:cNvPr>
          <p:cNvSpPr>
            <a:spLocks noGrp="1"/>
          </p:cNvSpPr>
          <p:nvPr>
            <p:ph sz="quarter" idx="17" hasCustomPrompt="1"/>
          </p:nvPr>
        </p:nvSpPr>
        <p:spPr>
          <a:xfrm>
            <a:off x="685800" y="1844038"/>
            <a:ext cx="5669280" cy="4297681"/>
          </a:xfrm>
        </p:spPr>
        <p:txBody>
          <a:bodyPr anchor="t"/>
          <a:lstStyle>
            <a:lvl1pPr>
              <a:lnSpc>
                <a:spcPct val="90000"/>
              </a:lnSpc>
              <a:buNone/>
              <a:defRPr sz="18500" b="1">
                <a:solidFill>
                  <a:schemeClr val="accent5"/>
                </a:solidFill>
                <a:latin typeface="+mj-lt"/>
              </a:defRPr>
            </a:lvl1pPr>
            <a:lvl2pPr>
              <a:defRPr>
                <a:solidFill>
                  <a:schemeClr val="accent2"/>
                </a:solidFill>
                <a:latin typeface="+mj-lt"/>
              </a:defRPr>
            </a:lvl2pPr>
            <a:lvl3pPr>
              <a:defRPr>
                <a:solidFill>
                  <a:schemeClr val="accent2"/>
                </a:solidFill>
                <a:latin typeface="+mj-lt"/>
              </a:defRPr>
            </a:lvl3pPr>
            <a:lvl4pPr>
              <a:defRPr>
                <a:solidFill>
                  <a:schemeClr val="accent2"/>
                </a:solidFill>
                <a:latin typeface="+mj-lt"/>
              </a:defRPr>
            </a:lvl4pPr>
            <a:lvl5pPr>
              <a:defRPr>
                <a:solidFill>
                  <a:schemeClr val="accent2"/>
                </a:solidFill>
                <a:latin typeface="+mj-lt"/>
              </a:defRPr>
            </a:lvl5pPr>
          </a:lstStyle>
          <a:p>
            <a:pPr lvl="0"/>
            <a:r>
              <a:rPr lang="en-US" dirty="0"/>
              <a:t>##%</a:t>
            </a:r>
          </a:p>
        </p:txBody>
      </p:sp>
      <p:sp>
        <p:nvSpPr>
          <p:cNvPr id="11" name="Footer Placeholder 10">
            <a:extLst>
              <a:ext uri="{FF2B5EF4-FFF2-40B4-BE49-F238E27FC236}">
                <a16:creationId xmlns:a16="http://schemas.microsoft.com/office/drawing/2014/main" id="{6E412CA3-624D-9EC5-0455-269A0F197031}"/>
              </a:ext>
            </a:extLst>
          </p:cNvPr>
          <p:cNvSpPr>
            <a:spLocks noGrp="1"/>
          </p:cNvSpPr>
          <p:nvPr>
            <p:ph type="ftr" sz="quarter" idx="15"/>
          </p:nvPr>
        </p:nvSpPr>
        <p:spPr/>
        <p:txBody>
          <a:bodyPr/>
          <a:lstStyle>
            <a:lvl1pPr>
              <a:defRPr>
                <a:solidFill>
                  <a:schemeClr val="accent5"/>
                </a:solidFill>
              </a:defRPr>
            </a:lvl1pPr>
          </a:lstStyle>
          <a:p>
            <a:endParaRPr lang="en-US" dirty="0"/>
          </a:p>
        </p:txBody>
      </p:sp>
      <p:sp>
        <p:nvSpPr>
          <p:cNvPr id="10" name="Date Placeholder 9">
            <a:extLst>
              <a:ext uri="{FF2B5EF4-FFF2-40B4-BE49-F238E27FC236}">
                <a16:creationId xmlns:a16="http://schemas.microsoft.com/office/drawing/2014/main" id="{0C9E9582-BFC4-2DE1-AAC3-77216CD8AF10}"/>
              </a:ext>
            </a:extLst>
          </p:cNvPr>
          <p:cNvSpPr>
            <a:spLocks noGrp="1"/>
          </p:cNvSpPr>
          <p:nvPr>
            <p:ph type="dt" sz="half" idx="14"/>
          </p:nvPr>
        </p:nvSpPr>
        <p:spPr/>
        <p:txBody>
          <a:bodyPr/>
          <a:lstStyle>
            <a:lvl1pPr>
              <a:defRPr>
                <a:solidFill>
                  <a:schemeClr val="accent5"/>
                </a:solidFill>
              </a:defRPr>
            </a:lvl1pPr>
          </a:lstStyle>
          <a:p>
            <a:fld id="{928E9DBA-F574-49B8-A000-DD2C6733F410}" type="datetime1">
              <a:rPr lang="en-US" smtClean="0"/>
              <a:t>3/26/2026</a:t>
            </a:fld>
            <a:endParaRPr lang="en-US" dirty="0"/>
          </a:p>
        </p:txBody>
      </p:sp>
      <p:sp>
        <p:nvSpPr>
          <p:cNvPr id="12" name="Slide Number Placeholder 11">
            <a:extLst>
              <a:ext uri="{FF2B5EF4-FFF2-40B4-BE49-F238E27FC236}">
                <a16:creationId xmlns:a16="http://schemas.microsoft.com/office/drawing/2014/main" id="{B6CA68CC-04B7-B57A-4A1D-6732593FE209}"/>
              </a:ext>
            </a:extLst>
          </p:cNvPr>
          <p:cNvSpPr>
            <a:spLocks noGrp="1"/>
          </p:cNvSpPr>
          <p:nvPr>
            <p:ph type="sldNum" sz="quarter" idx="16"/>
          </p:nvPr>
        </p:nvSpPr>
        <p:spPr>
          <a:solidFill>
            <a:schemeClr val="accent1">
              <a:lumMod val="90000"/>
              <a:lumOff val="10000"/>
            </a:schemeClr>
          </a:solidFill>
        </p:spPr>
        <p:txBody>
          <a:bodyPr/>
          <a:lstStyle/>
          <a:p>
            <a:fld id="{AEAA3239-9EA4-4A65-A281-97F994456D9F}" type="slidenum">
              <a:rPr lang="en-US" smtClean="0"/>
              <a:pPr/>
              <a:t>‹#›</a:t>
            </a:fld>
            <a:endParaRPr lang="en-US" sz="900" dirty="0"/>
          </a:p>
        </p:txBody>
      </p:sp>
      <p:cxnSp>
        <p:nvCxnSpPr>
          <p:cNvPr id="13" name="Straight Connector 12">
            <a:extLst>
              <a:ext uri="{FF2B5EF4-FFF2-40B4-BE49-F238E27FC236}">
                <a16:creationId xmlns:a16="http://schemas.microsoft.com/office/drawing/2014/main" id="{9D723FA3-CE00-5B24-003F-AB5A48CB4990}"/>
              </a:ext>
            </a:extLst>
          </p:cNvPr>
          <p:cNvCxnSpPr>
            <a:cxnSpLocks/>
          </p:cNvCxnSpPr>
          <p:nvPr userDrawn="1"/>
        </p:nvCxnSpPr>
        <p:spPr>
          <a:xfrm>
            <a:off x="6934200" y="2118897"/>
            <a:ext cx="5257800" cy="0"/>
          </a:xfrm>
          <a:prstGeom prst="line">
            <a:avLst/>
          </a:prstGeom>
          <a:ln w="53975">
            <a:solidFill>
              <a:schemeClr val="accent5"/>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51238151"/>
      </p:ext>
    </p:extLst>
  </p:cSld>
  <p:clrMapOvr>
    <a:overrideClrMapping bg1="dk1" tx1="lt1" bg2="dk2" tx2="lt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Statemen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85800" y="685800"/>
            <a:ext cx="10789920" cy="5394960"/>
          </a:xfrm>
        </p:spPr>
        <p:txBody>
          <a:bodyPr anchor="t">
            <a:normAutofit/>
          </a:bodyPr>
          <a:lstStyle>
            <a:lvl1pPr marL="0" indent="0">
              <a:lnSpc>
                <a:spcPct val="90000"/>
              </a:lnSpc>
              <a:buNone/>
              <a:defRPr sz="8000" b="1">
                <a:solidFill>
                  <a:schemeClr val="accent4"/>
                </a:solidFill>
              </a:defRPr>
            </a:lvl1pPr>
            <a:lvl2pPr marL="228600" indent="0">
              <a:lnSpc>
                <a:spcPct val="90000"/>
              </a:lnSpc>
              <a:buNone/>
              <a:defRPr sz="7200" b="1">
                <a:solidFill>
                  <a:schemeClr val="accent4"/>
                </a:solidFill>
              </a:defRPr>
            </a:lvl2pPr>
            <a:lvl3pPr marL="457200" indent="0">
              <a:lnSpc>
                <a:spcPct val="90000"/>
              </a:lnSpc>
              <a:buNone/>
              <a:defRPr sz="6600" b="1">
                <a:solidFill>
                  <a:schemeClr val="accent4"/>
                </a:solidFill>
              </a:defRPr>
            </a:lvl3pPr>
            <a:lvl4pPr marL="685800" indent="0">
              <a:lnSpc>
                <a:spcPct val="90000"/>
              </a:lnSpc>
              <a:buNone/>
              <a:defRPr sz="6000" b="1">
                <a:solidFill>
                  <a:schemeClr val="accent4"/>
                </a:solidFill>
              </a:defRPr>
            </a:lvl4pPr>
            <a:lvl5pPr marL="914400" indent="0">
              <a:lnSpc>
                <a:spcPct val="90000"/>
              </a:lnSpc>
              <a:buNone/>
              <a:defRPr sz="5400" b="1">
                <a:solidFill>
                  <a:schemeClr val="accent4"/>
                </a:solidFill>
              </a:defRPr>
            </a:lvl5pPr>
          </a:lstStyle>
          <a:p>
            <a:pPr lvl="0"/>
            <a:r>
              <a:rPr lang="en-US" dirty="0"/>
              <a:t>Click to add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a:extLst>
              <a:ext uri="{FF2B5EF4-FFF2-40B4-BE49-F238E27FC236}">
                <a16:creationId xmlns:a16="http://schemas.microsoft.com/office/drawing/2014/main" id="{0A9A09C8-E4BE-5919-277B-FC58BAB9F6BF}"/>
              </a:ext>
            </a:extLst>
          </p:cNvPr>
          <p:cNvSpPr>
            <a:spLocks noGrp="1"/>
          </p:cNvSpPr>
          <p:nvPr>
            <p:ph type="ftr" sz="quarter" idx="15"/>
          </p:nvPr>
        </p:nvSpPr>
        <p:spPr/>
        <p:txBody>
          <a:bodyPr/>
          <a:lstStyle>
            <a:lvl1pPr>
              <a:defRPr b="0">
                <a:solidFill>
                  <a:schemeClr val="accent5"/>
                </a:solidFill>
              </a:defRPr>
            </a:lvl1pPr>
          </a:lstStyle>
          <a:p>
            <a:endParaRPr lang="en-US" b="0" dirty="0"/>
          </a:p>
        </p:txBody>
      </p:sp>
      <p:sp>
        <p:nvSpPr>
          <p:cNvPr id="6" name="Date Placeholder 5">
            <a:extLst>
              <a:ext uri="{FF2B5EF4-FFF2-40B4-BE49-F238E27FC236}">
                <a16:creationId xmlns:a16="http://schemas.microsoft.com/office/drawing/2014/main" id="{322477BB-2AE4-F703-A045-92BB59CC68FA}"/>
              </a:ext>
            </a:extLst>
          </p:cNvPr>
          <p:cNvSpPr>
            <a:spLocks noGrp="1"/>
          </p:cNvSpPr>
          <p:nvPr>
            <p:ph type="dt" sz="half" idx="14"/>
          </p:nvPr>
        </p:nvSpPr>
        <p:spPr/>
        <p:txBody>
          <a:bodyPr/>
          <a:lstStyle>
            <a:lvl1pPr>
              <a:defRPr b="0">
                <a:solidFill>
                  <a:schemeClr val="accent5"/>
                </a:solidFill>
              </a:defRPr>
            </a:lvl1pPr>
          </a:lstStyle>
          <a:p>
            <a:fld id="{C00E75E5-D496-4EC7-8813-684FB5336261}" type="datetime1">
              <a:rPr lang="en-US" smtClean="0"/>
              <a:t>3/26/2026</a:t>
            </a:fld>
            <a:endParaRPr lang="en-US" b="0" dirty="0"/>
          </a:p>
        </p:txBody>
      </p:sp>
      <p:sp>
        <p:nvSpPr>
          <p:cNvPr id="9" name="Slide Number Placeholder 8">
            <a:extLst>
              <a:ext uri="{FF2B5EF4-FFF2-40B4-BE49-F238E27FC236}">
                <a16:creationId xmlns:a16="http://schemas.microsoft.com/office/drawing/2014/main" id="{153F7A2E-5219-DA8D-BF53-2AA1E480FBAB}"/>
              </a:ext>
            </a:extLst>
          </p:cNvPr>
          <p:cNvSpPr>
            <a:spLocks noGrp="1"/>
          </p:cNvSpPr>
          <p:nvPr>
            <p:ph type="sldNum" sz="quarter" idx="16"/>
          </p:nvPr>
        </p:nvSpPr>
        <p:spPr/>
        <p:txBody>
          <a:bodyPr/>
          <a:lstStyle>
            <a:lvl1pPr>
              <a:defRPr b="0"/>
            </a:lvl1pPr>
          </a:lstStyle>
          <a:p>
            <a:fld id="{AEAA3239-9EA4-4A65-A281-97F994456D9F}" type="slidenum">
              <a:rPr lang="en-US" smtClean="0"/>
              <a:pPr/>
              <a:t>‹#›</a:t>
            </a:fld>
            <a:endParaRPr lang="en-US" b="0" dirty="0"/>
          </a:p>
        </p:txBody>
      </p:sp>
    </p:spTree>
    <p:extLst>
      <p:ext uri="{BB962C8B-B14F-4D97-AF65-F5344CB8AC3E}">
        <p14:creationId xmlns:p14="http://schemas.microsoft.com/office/powerpoint/2010/main" val="2788550599"/>
      </p:ext>
    </p:extLst>
  </p:cSld>
  <p:clrMapOvr>
    <a:overrideClrMapping bg1="dk1" tx1="lt1" bg2="dk2" tx2="lt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Statem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dirty="0"/>
              <a:t>Click to edit Master title style</a:t>
            </a:r>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85800" y="685800"/>
            <a:ext cx="7315200" cy="5486400"/>
          </a:xfrm>
        </p:spPr>
        <p:txBody>
          <a:bodyPr anchor="t">
            <a:noAutofit/>
          </a:bodyPr>
          <a:lstStyle>
            <a:lvl1pPr marL="0" indent="0">
              <a:lnSpc>
                <a:spcPct val="90000"/>
              </a:lnSpc>
              <a:buNone/>
              <a:defRPr sz="6600" b="1">
                <a:solidFill>
                  <a:schemeClr val="accent3"/>
                </a:solidFill>
              </a:defRPr>
            </a:lvl1pPr>
            <a:lvl2pPr marL="228600" indent="0">
              <a:lnSpc>
                <a:spcPct val="90000"/>
              </a:lnSpc>
              <a:buNone/>
              <a:defRPr sz="6000" b="1">
                <a:solidFill>
                  <a:schemeClr val="accent3"/>
                </a:solidFill>
              </a:defRPr>
            </a:lvl2pPr>
            <a:lvl3pPr marL="457200" indent="0">
              <a:lnSpc>
                <a:spcPct val="90000"/>
              </a:lnSpc>
              <a:buNone/>
              <a:defRPr sz="5400" b="1">
                <a:solidFill>
                  <a:schemeClr val="accent3"/>
                </a:solidFill>
              </a:defRPr>
            </a:lvl3pPr>
            <a:lvl4pPr marL="685800" indent="0">
              <a:lnSpc>
                <a:spcPct val="90000"/>
              </a:lnSpc>
              <a:buNone/>
              <a:defRPr sz="4800" b="1">
                <a:solidFill>
                  <a:schemeClr val="accent3"/>
                </a:solidFill>
              </a:defRPr>
            </a:lvl4pPr>
            <a:lvl5pPr marL="914400" indent="0">
              <a:lnSpc>
                <a:spcPct val="90000"/>
              </a:lnSpc>
              <a:buNone/>
              <a:defRPr sz="4400" b="1">
                <a:solidFill>
                  <a:schemeClr val="accent3"/>
                </a:solidFill>
              </a:defRPr>
            </a:lvl5pPr>
          </a:lstStyle>
          <a:p>
            <a:pPr lvl="0"/>
            <a:r>
              <a:rPr lang="en-US" dirty="0"/>
              <a:t>Click to add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10">
            <a:extLst>
              <a:ext uri="{FF2B5EF4-FFF2-40B4-BE49-F238E27FC236}">
                <a16:creationId xmlns:a16="http://schemas.microsoft.com/office/drawing/2014/main" id="{14888062-3D09-ED26-DC7F-447AB9A757FE}"/>
              </a:ext>
            </a:extLst>
          </p:cNvPr>
          <p:cNvSpPr>
            <a:spLocks noGrp="1"/>
          </p:cNvSpPr>
          <p:nvPr>
            <p:ph type="ftr" sz="quarter" idx="15"/>
          </p:nvPr>
        </p:nvSpPr>
        <p:spPr/>
        <p:txBody>
          <a:bodyPr/>
          <a:lstStyle/>
          <a:p>
            <a:endParaRPr lang="en-US" sz="900" dirty="0"/>
          </a:p>
        </p:txBody>
      </p:sp>
      <p:sp>
        <p:nvSpPr>
          <p:cNvPr id="10" name="Date Placeholder 9">
            <a:extLst>
              <a:ext uri="{FF2B5EF4-FFF2-40B4-BE49-F238E27FC236}">
                <a16:creationId xmlns:a16="http://schemas.microsoft.com/office/drawing/2014/main" id="{647EEF49-62B3-1E5C-5EAD-ED1B4557161E}"/>
              </a:ext>
            </a:extLst>
          </p:cNvPr>
          <p:cNvSpPr>
            <a:spLocks noGrp="1"/>
          </p:cNvSpPr>
          <p:nvPr>
            <p:ph type="dt" sz="half" idx="14"/>
          </p:nvPr>
        </p:nvSpPr>
        <p:spPr/>
        <p:txBody>
          <a:bodyPr/>
          <a:lstStyle/>
          <a:p>
            <a:fld id="{AEE77BEB-FE0B-4D99-BCD5-ECA5C6DB5BFD}" type="datetime1">
              <a:rPr lang="en-US" smtClean="0"/>
              <a:t>3/26/2026</a:t>
            </a:fld>
            <a:endParaRPr lang="en-US" sz="900" dirty="0"/>
          </a:p>
        </p:txBody>
      </p:sp>
      <p:sp>
        <p:nvSpPr>
          <p:cNvPr id="12" name="Slide Number Placeholder 11">
            <a:extLst>
              <a:ext uri="{FF2B5EF4-FFF2-40B4-BE49-F238E27FC236}">
                <a16:creationId xmlns:a16="http://schemas.microsoft.com/office/drawing/2014/main" id="{4FB220C6-3442-368E-4DEA-A07BD9C2B211}"/>
              </a:ext>
            </a:extLst>
          </p:cNvPr>
          <p:cNvSpPr>
            <a:spLocks noGrp="1"/>
          </p:cNvSpPr>
          <p:nvPr>
            <p:ph type="sldNum" sz="quarter" idx="16"/>
          </p:nvPr>
        </p:nvSpPr>
        <p:spPr/>
        <p:txBody>
          <a:bodyPr/>
          <a:lstStyle/>
          <a:p>
            <a:fld id="{AEAA3239-9EA4-4A65-A281-97F994456D9F}" type="slidenum">
              <a:rPr lang="en-US" smtClean="0"/>
              <a:pPr/>
              <a:t>‹#›</a:t>
            </a:fld>
            <a:endParaRPr lang="en-US" sz="900" dirty="0"/>
          </a:p>
        </p:txBody>
      </p:sp>
    </p:spTree>
    <p:extLst>
      <p:ext uri="{BB962C8B-B14F-4D97-AF65-F5344CB8AC3E}">
        <p14:creationId xmlns:p14="http://schemas.microsoft.com/office/powerpoint/2010/main" val="25699720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Statement 3">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85800" y="685800"/>
            <a:ext cx="10789920" cy="5394960"/>
          </a:xfrm>
        </p:spPr>
        <p:txBody>
          <a:bodyPr anchor="b">
            <a:normAutofit/>
          </a:bodyPr>
          <a:lstStyle>
            <a:lvl1pPr marL="0" indent="0">
              <a:lnSpc>
                <a:spcPct val="90000"/>
              </a:lnSpc>
              <a:buNone/>
              <a:defRPr sz="7200" b="1">
                <a:solidFill>
                  <a:schemeClr val="accent2"/>
                </a:solidFill>
              </a:defRPr>
            </a:lvl1pPr>
            <a:lvl2pPr marL="228600" indent="0">
              <a:lnSpc>
                <a:spcPct val="90000"/>
              </a:lnSpc>
              <a:buNone/>
              <a:defRPr sz="6600" b="1">
                <a:solidFill>
                  <a:schemeClr val="accent2"/>
                </a:solidFill>
              </a:defRPr>
            </a:lvl2pPr>
            <a:lvl3pPr marL="457200" indent="0">
              <a:lnSpc>
                <a:spcPct val="90000"/>
              </a:lnSpc>
              <a:buNone/>
              <a:defRPr sz="6000" b="1">
                <a:solidFill>
                  <a:schemeClr val="accent2"/>
                </a:solidFill>
              </a:defRPr>
            </a:lvl3pPr>
            <a:lvl4pPr marL="685800" indent="0">
              <a:lnSpc>
                <a:spcPct val="90000"/>
              </a:lnSpc>
              <a:buNone/>
              <a:defRPr sz="5400" b="1">
                <a:solidFill>
                  <a:schemeClr val="accent2"/>
                </a:solidFill>
              </a:defRPr>
            </a:lvl4pPr>
            <a:lvl5pPr marL="914400" indent="0">
              <a:lnSpc>
                <a:spcPct val="90000"/>
              </a:lnSpc>
              <a:buNone/>
              <a:defRPr sz="4800" b="1">
                <a:solidFill>
                  <a:schemeClr val="accent2"/>
                </a:solidFill>
              </a:defRPr>
            </a:lvl5pPr>
          </a:lstStyle>
          <a:p>
            <a:pPr lvl="0"/>
            <a:r>
              <a:rPr lang="en-US" dirty="0"/>
              <a:t>Click to add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10">
            <a:extLst>
              <a:ext uri="{FF2B5EF4-FFF2-40B4-BE49-F238E27FC236}">
                <a16:creationId xmlns:a16="http://schemas.microsoft.com/office/drawing/2014/main" id="{6BA51D93-9944-2BC9-815F-A60CA562409F}"/>
              </a:ext>
            </a:extLst>
          </p:cNvPr>
          <p:cNvSpPr>
            <a:spLocks noGrp="1"/>
          </p:cNvSpPr>
          <p:nvPr>
            <p:ph type="ftr" sz="quarter" idx="15"/>
          </p:nvPr>
        </p:nvSpPr>
        <p:spPr/>
        <p:txBody>
          <a:bodyPr/>
          <a:lstStyle/>
          <a:p>
            <a:endParaRPr lang="en-US" sz="900" dirty="0"/>
          </a:p>
        </p:txBody>
      </p:sp>
      <p:sp>
        <p:nvSpPr>
          <p:cNvPr id="10" name="Date Placeholder 9">
            <a:extLst>
              <a:ext uri="{FF2B5EF4-FFF2-40B4-BE49-F238E27FC236}">
                <a16:creationId xmlns:a16="http://schemas.microsoft.com/office/drawing/2014/main" id="{2C7E932F-30B9-A7ED-CEF9-ED7C120FCFBC}"/>
              </a:ext>
            </a:extLst>
          </p:cNvPr>
          <p:cNvSpPr>
            <a:spLocks noGrp="1"/>
          </p:cNvSpPr>
          <p:nvPr>
            <p:ph type="dt" sz="half" idx="14"/>
          </p:nvPr>
        </p:nvSpPr>
        <p:spPr/>
        <p:txBody>
          <a:bodyPr/>
          <a:lstStyle/>
          <a:p>
            <a:fld id="{205C1734-919B-490D-88CD-D33F70BB66A2}" type="datetime1">
              <a:rPr lang="en-US" smtClean="0"/>
              <a:t>3/26/2026</a:t>
            </a:fld>
            <a:endParaRPr lang="en-US" sz="900" dirty="0"/>
          </a:p>
        </p:txBody>
      </p:sp>
      <p:sp>
        <p:nvSpPr>
          <p:cNvPr id="12" name="Slide Number Placeholder 11">
            <a:extLst>
              <a:ext uri="{FF2B5EF4-FFF2-40B4-BE49-F238E27FC236}">
                <a16:creationId xmlns:a16="http://schemas.microsoft.com/office/drawing/2014/main" id="{2798614F-71F4-C3D8-BE5E-42ADD598643E}"/>
              </a:ext>
            </a:extLst>
          </p:cNvPr>
          <p:cNvSpPr>
            <a:spLocks noGrp="1"/>
          </p:cNvSpPr>
          <p:nvPr>
            <p:ph type="sldNum" sz="quarter" idx="16"/>
          </p:nvPr>
        </p:nvSpPr>
        <p:spPr/>
        <p:txBody>
          <a:bodyPr/>
          <a:lstStyle/>
          <a:p>
            <a:fld id="{AEAA3239-9EA4-4A65-A281-97F994456D9F}" type="slidenum">
              <a:rPr lang="en-US" smtClean="0"/>
              <a:pPr/>
              <a:t>‹#›</a:t>
            </a:fld>
            <a:endParaRPr lang="en-US" sz="900" dirty="0"/>
          </a:p>
        </p:txBody>
      </p:sp>
    </p:spTree>
    <p:extLst>
      <p:ext uri="{BB962C8B-B14F-4D97-AF65-F5344CB8AC3E}">
        <p14:creationId xmlns:p14="http://schemas.microsoft.com/office/powerpoint/2010/main" val="839032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Statement 5">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4297680" y="685800"/>
            <a:ext cx="7315200" cy="5486400"/>
          </a:xfrm>
        </p:spPr>
        <p:txBody>
          <a:bodyPr vert="horz" lIns="91440" tIns="45720" rIns="91440" bIns="45720" rtlCol="0" anchor="ctr" anchorCtr="0">
            <a:noAutofit/>
          </a:bodyPr>
          <a:lstStyle>
            <a:lvl1pPr marL="0" indent="0">
              <a:lnSpc>
                <a:spcPct val="90000"/>
              </a:lnSpc>
              <a:buNone/>
              <a:defRPr lang="en-US" sz="6600" b="1" dirty="0">
                <a:solidFill>
                  <a:schemeClr val="accent5"/>
                </a:solidFill>
              </a:defRPr>
            </a:lvl1pPr>
            <a:lvl2pPr marL="228600" indent="0">
              <a:lnSpc>
                <a:spcPct val="90000"/>
              </a:lnSpc>
              <a:buNone/>
              <a:defRPr lang="en-US" sz="6000" b="1" dirty="0">
                <a:solidFill>
                  <a:schemeClr val="accent5"/>
                </a:solidFill>
              </a:defRPr>
            </a:lvl2pPr>
            <a:lvl3pPr marL="457200" indent="0">
              <a:lnSpc>
                <a:spcPct val="90000"/>
              </a:lnSpc>
              <a:buNone/>
              <a:defRPr lang="en-US" sz="5400" b="1" dirty="0">
                <a:solidFill>
                  <a:schemeClr val="accent5"/>
                </a:solidFill>
              </a:defRPr>
            </a:lvl3pPr>
            <a:lvl4pPr marL="685800" indent="0">
              <a:lnSpc>
                <a:spcPct val="90000"/>
              </a:lnSpc>
              <a:buNone/>
              <a:defRPr lang="en-US" sz="4800" b="1" dirty="0">
                <a:solidFill>
                  <a:schemeClr val="accent5"/>
                </a:solidFill>
              </a:defRPr>
            </a:lvl4pPr>
            <a:lvl5pPr marL="914400" indent="0">
              <a:lnSpc>
                <a:spcPct val="90000"/>
              </a:lnSpc>
              <a:buNone/>
              <a:defRPr lang="en-US" sz="4400" b="1" dirty="0">
                <a:solidFill>
                  <a:schemeClr val="accent5"/>
                </a:solidFill>
              </a:defRPr>
            </a:lvl5pPr>
          </a:lstStyle>
          <a:p>
            <a:pPr lvl="0"/>
            <a:r>
              <a:rPr lang="en-US" dirty="0"/>
              <a:t>Click to add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a:extLst>
              <a:ext uri="{FF2B5EF4-FFF2-40B4-BE49-F238E27FC236}">
                <a16:creationId xmlns:a16="http://schemas.microsoft.com/office/drawing/2014/main" id="{990C6FD0-8607-D553-1B6B-1C12B93B1EF6}"/>
              </a:ext>
            </a:extLst>
          </p:cNvPr>
          <p:cNvSpPr>
            <a:spLocks noGrp="1"/>
          </p:cNvSpPr>
          <p:nvPr>
            <p:ph type="ftr" sz="quarter" idx="15"/>
          </p:nvPr>
        </p:nvSpPr>
        <p:spPr/>
        <p:txBody>
          <a:bodyPr/>
          <a:lstStyle>
            <a:lvl1pPr>
              <a:defRPr>
                <a:solidFill>
                  <a:schemeClr val="accent5"/>
                </a:solidFill>
              </a:defRPr>
            </a:lvl1pPr>
          </a:lstStyle>
          <a:p>
            <a:endParaRPr lang="en-US" dirty="0"/>
          </a:p>
        </p:txBody>
      </p:sp>
      <p:sp>
        <p:nvSpPr>
          <p:cNvPr id="6" name="Date Placeholder 5">
            <a:extLst>
              <a:ext uri="{FF2B5EF4-FFF2-40B4-BE49-F238E27FC236}">
                <a16:creationId xmlns:a16="http://schemas.microsoft.com/office/drawing/2014/main" id="{B80EDC19-E133-BD03-8B9E-EFC28C3479E5}"/>
              </a:ext>
            </a:extLst>
          </p:cNvPr>
          <p:cNvSpPr>
            <a:spLocks noGrp="1"/>
          </p:cNvSpPr>
          <p:nvPr>
            <p:ph type="dt" sz="half" idx="14"/>
          </p:nvPr>
        </p:nvSpPr>
        <p:spPr/>
        <p:txBody>
          <a:bodyPr/>
          <a:lstStyle>
            <a:lvl1pPr>
              <a:defRPr>
                <a:solidFill>
                  <a:schemeClr val="accent5"/>
                </a:solidFill>
              </a:defRPr>
            </a:lvl1pPr>
          </a:lstStyle>
          <a:p>
            <a:fld id="{2E413318-8617-4118-8000-9B8B71A9711B}" type="datetime1">
              <a:rPr lang="en-US" smtClean="0"/>
              <a:t>3/26/2026</a:t>
            </a:fld>
            <a:endParaRPr lang="en-US" dirty="0"/>
          </a:p>
        </p:txBody>
      </p:sp>
      <p:sp>
        <p:nvSpPr>
          <p:cNvPr id="9" name="Slide Number Placeholder 8">
            <a:extLst>
              <a:ext uri="{FF2B5EF4-FFF2-40B4-BE49-F238E27FC236}">
                <a16:creationId xmlns:a16="http://schemas.microsoft.com/office/drawing/2014/main" id="{08591225-6735-2FDD-B652-0FE0C538238F}"/>
              </a:ext>
            </a:extLst>
          </p:cNvPr>
          <p:cNvSpPr>
            <a:spLocks noGrp="1"/>
          </p:cNvSpPr>
          <p:nvPr>
            <p:ph type="sldNum" sz="quarter" idx="16"/>
          </p:nvPr>
        </p:nvSpPr>
        <p:spPr>
          <a:solidFill>
            <a:schemeClr val="accent1">
              <a:lumMod val="90000"/>
              <a:lumOff val="10000"/>
            </a:schemeClr>
          </a:solidFill>
        </p:spPr>
        <p:txBody>
          <a:bodyPr/>
          <a:lstStyle>
            <a:lvl1pPr>
              <a:defRPr>
                <a:solidFill>
                  <a:schemeClr val="accent5"/>
                </a:solidFill>
              </a:defRPr>
            </a:lvl1pPr>
          </a:lstStyle>
          <a:p>
            <a:fld id="{AEAA3239-9EA4-4A65-A281-97F994456D9F}" type="slidenum">
              <a:rPr lang="en-US" smtClean="0"/>
              <a:pPr/>
              <a:t>‹#›</a:t>
            </a:fld>
            <a:endParaRPr lang="en-US" dirty="0"/>
          </a:p>
        </p:txBody>
      </p:sp>
    </p:spTree>
    <p:extLst>
      <p:ext uri="{BB962C8B-B14F-4D97-AF65-F5344CB8AC3E}">
        <p14:creationId xmlns:p14="http://schemas.microsoft.com/office/powerpoint/2010/main" val="2061564164"/>
      </p:ext>
    </p:extLst>
  </p:cSld>
  <p:clrMapOvr>
    <a:overrideClrMapping bg1="dk1" tx1="lt1" bg2="dk2" tx2="lt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2FA0A-1F7B-DD41-ECED-02B60BC46B10}"/>
              </a:ext>
            </a:extLst>
          </p:cNvPr>
          <p:cNvSpPr>
            <a:spLocks noGrp="1"/>
          </p:cNvSpPr>
          <p:nvPr>
            <p:ph type="title" hasCustomPrompt="1"/>
          </p:nvPr>
        </p:nvSpPr>
        <p:spPr>
          <a:xfrm>
            <a:off x="1499616" y="5029200"/>
            <a:ext cx="9198864" cy="640080"/>
          </a:xfrm>
        </p:spPr>
        <p:txBody>
          <a:bodyPr anchor="ctr">
            <a:normAutofit/>
          </a:bodyPr>
          <a:lstStyle>
            <a:lvl1pPr>
              <a:lnSpc>
                <a:spcPct val="120000"/>
              </a:lnSpc>
              <a:defRPr sz="2000" b="1" i="0" spc="0">
                <a:solidFill>
                  <a:schemeClr val="accent3"/>
                </a:solidFill>
                <a:latin typeface="+mj-lt"/>
              </a:defRPr>
            </a:lvl1pPr>
          </a:lstStyle>
          <a:p>
            <a:r>
              <a:rPr lang="en-US" dirty="0"/>
              <a:t>Quote Author</a:t>
            </a:r>
          </a:p>
        </p:txBody>
      </p:sp>
      <p:sp>
        <p:nvSpPr>
          <p:cNvPr id="7" name="Content Placeholder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1499616" y="1188720"/>
            <a:ext cx="9198864" cy="3332480"/>
          </a:xfrm>
        </p:spPr>
        <p:txBody>
          <a:bodyPr anchor="ctr">
            <a:normAutofit/>
          </a:bodyPr>
          <a:lstStyle>
            <a:lvl1pPr marL="164592" indent="-164592">
              <a:lnSpc>
                <a:spcPct val="100000"/>
              </a:lnSpc>
              <a:spcBef>
                <a:spcPts val="0"/>
              </a:spcBef>
              <a:buNone/>
              <a:defRPr sz="4800">
                <a:latin typeface="+mn-lt"/>
              </a:defRPr>
            </a:lvl1pPr>
          </a:lstStyle>
          <a:p>
            <a:pPr lvl="0"/>
            <a:r>
              <a:rPr lang="en-US" dirty="0"/>
              <a:t>Click to add Quote</a:t>
            </a:r>
          </a:p>
        </p:txBody>
      </p:sp>
      <p:sp>
        <p:nvSpPr>
          <p:cNvPr id="11" name="Footer Placeholder 10">
            <a:extLst>
              <a:ext uri="{FF2B5EF4-FFF2-40B4-BE49-F238E27FC236}">
                <a16:creationId xmlns:a16="http://schemas.microsoft.com/office/drawing/2014/main" id="{13631130-6E5E-49E0-2CBD-E94754D3F75B}"/>
              </a:ext>
            </a:extLst>
          </p:cNvPr>
          <p:cNvSpPr>
            <a:spLocks noGrp="1"/>
          </p:cNvSpPr>
          <p:nvPr>
            <p:ph type="ftr" sz="quarter" idx="15"/>
          </p:nvPr>
        </p:nvSpPr>
        <p:spPr/>
        <p:txBody>
          <a:bodyPr/>
          <a:lstStyle/>
          <a:p>
            <a:endParaRPr lang="en-US" sz="900" dirty="0"/>
          </a:p>
        </p:txBody>
      </p:sp>
      <p:sp>
        <p:nvSpPr>
          <p:cNvPr id="10" name="Date Placeholder 9">
            <a:extLst>
              <a:ext uri="{FF2B5EF4-FFF2-40B4-BE49-F238E27FC236}">
                <a16:creationId xmlns:a16="http://schemas.microsoft.com/office/drawing/2014/main" id="{F6C34576-FC8D-BC9E-CFBA-79D123C670A0}"/>
              </a:ext>
            </a:extLst>
          </p:cNvPr>
          <p:cNvSpPr>
            <a:spLocks noGrp="1"/>
          </p:cNvSpPr>
          <p:nvPr>
            <p:ph type="dt" sz="half" idx="14"/>
          </p:nvPr>
        </p:nvSpPr>
        <p:spPr/>
        <p:txBody>
          <a:bodyPr/>
          <a:lstStyle/>
          <a:p>
            <a:fld id="{FA32D114-3A62-416A-8DB9-04FC0453D181}" type="datetime1">
              <a:rPr lang="en-US" smtClean="0"/>
              <a:t>3/26/2026</a:t>
            </a:fld>
            <a:endParaRPr lang="en-US" sz="900" dirty="0"/>
          </a:p>
        </p:txBody>
      </p:sp>
      <p:sp>
        <p:nvSpPr>
          <p:cNvPr id="12" name="Slide Number Placeholder 11">
            <a:extLst>
              <a:ext uri="{FF2B5EF4-FFF2-40B4-BE49-F238E27FC236}">
                <a16:creationId xmlns:a16="http://schemas.microsoft.com/office/drawing/2014/main" id="{79801413-C7CE-D2ED-5246-79436772D727}"/>
              </a:ext>
            </a:extLst>
          </p:cNvPr>
          <p:cNvSpPr>
            <a:spLocks noGrp="1"/>
          </p:cNvSpPr>
          <p:nvPr>
            <p:ph type="sldNum" sz="quarter" idx="16"/>
          </p:nvPr>
        </p:nvSpPr>
        <p:spPr/>
        <p:txBody>
          <a:bodyPr/>
          <a:lstStyle/>
          <a:p>
            <a:fld id="{AEAA3239-9EA4-4A65-A281-97F994456D9F}" type="slidenum">
              <a:rPr lang="en-US" smtClean="0"/>
              <a:pPr/>
              <a:t>‹#›</a:t>
            </a:fld>
            <a:endParaRPr lang="en-US" sz="900" dirty="0"/>
          </a:p>
        </p:txBody>
      </p:sp>
    </p:spTree>
    <p:extLst>
      <p:ext uri="{BB962C8B-B14F-4D97-AF65-F5344CB8AC3E}">
        <p14:creationId xmlns:p14="http://schemas.microsoft.com/office/powerpoint/2010/main" val="25079370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Quote 2">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2FA0A-1F7B-DD41-ECED-02B60BC46B10}"/>
              </a:ext>
            </a:extLst>
          </p:cNvPr>
          <p:cNvSpPr>
            <a:spLocks noGrp="1"/>
          </p:cNvSpPr>
          <p:nvPr>
            <p:ph type="title" hasCustomPrompt="1"/>
          </p:nvPr>
        </p:nvSpPr>
        <p:spPr>
          <a:xfrm>
            <a:off x="1677009" y="4955722"/>
            <a:ext cx="8863084" cy="669472"/>
          </a:xfrm>
        </p:spPr>
        <p:txBody>
          <a:bodyPr anchor="ctr">
            <a:normAutofit/>
          </a:bodyPr>
          <a:lstStyle>
            <a:lvl1pPr algn="ctr">
              <a:lnSpc>
                <a:spcPct val="120000"/>
              </a:lnSpc>
              <a:defRPr sz="2000" b="1" i="0" spc="0">
                <a:solidFill>
                  <a:schemeClr val="accent4"/>
                </a:solidFill>
                <a:latin typeface="+mj-lt"/>
              </a:defRPr>
            </a:lvl1pPr>
          </a:lstStyle>
          <a:p>
            <a:r>
              <a:rPr lang="en-US" dirty="0"/>
              <a:t>Quote Author</a:t>
            </a:r>
          </a:p>
        </p:txBody>
      </p:sp>
      <p:sp>
        <p:nvSpPr>
          <p:cNvPr id="7" name="Content Placeholder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1677008" y="1344168"/>
            <a:ext cx="8863085" cy="3291840"/>
          </a:xfrm>
        </p:spPr>
        <p:txBody>
          <a:bodyPr anchor="ctr">
            <a:normAutofit/>
          </a:bodyPr>
          <a:lstStyle>
            <a:lvl1pPr marL="164592" indent="-164592" algn="ctr">
              <a:lnSpc>
                <a:spcPct val="100000"/>
              </a:lnSpc>
              <a:spcBef>
                <a:spcPts val="0"/>
              </a:spcBef>
              <a:buNone/>
              <a:defRPr sz="4800">
                <a:solidFill>
                  <a:schemeClr val="accent5"/>
                </a:solidFill>
                <a:latin typeface="+mn-lt"/>
              </a:defRPr>
            </a:lvl1pPr>
          </a:lstStyle>
          <a:p>
            <a:pPr lvl="0"/>
            <a:r>
              <a:rPr lang="en-US" dirty="0"/>
              <a:t>Click to add Quote</a:t>
            </a:r>
          </a:p>
        </p:txBody>
      </p:sp>
      <p:sp>
        <p:nvSpPr>
          <p:cNvPr id="8" name="Footer Placeholder 7">
            <a:extLst>
              <a:ext uri="{FF2B5EF4-FFF2-40B4-BE49-F238E27FC236}">
                <a16:creationId xmlns:a16="http://schemas.microsoft.com/office/drawing/2014/main" id="{A1ED4BA2-8217-E4F1-3985-07ED463BB182}"/>
              </a:ext>
            </a:extLst>
          </p:cNvPr>
          <p:cNvSpPr>
            <a:spLocks noGrp="1"/>
          </p:cNvSpPr>
          <p:nvPr>
            <p:ph type="ftr" sz="quarter" idx="15"/>
          </p:nvPr>
        </p:nvSpPr>
        <p:spPr/>
        <p:txBody>
          <a:bodyPr/>
          <a:lstStyle>
            <a:lvl1pPr>
              <a:defRPr>
                <a:solidFill>
                  <a:schemeClr val="accent5"/>
                </a:solidFill>
              </a:defRPr>
            </a:lvl1pPr>
          </a:lstStyle>
          <a:p>
            <a:endParaRPr lang="en-US" dirty="0"/>
          </a:p>
        </p:txBody>
      </p:sp>
      <p:sp>
        <p:nvSpPr>
          <p:cNvPr id="6" name="Date Placeholder 5">
            <a:extLst>
              <a:ext uri="{FF2B5EF4-FFF2-40B4-BE49-F238E27FC236}">
                <a16:creationId xmlns:a16="http://schemas.microsoft.com/office/drawing/2014/main" id="{20985B1D-F04F-8CE5-8ECA-5DD078E4BE6D}"/>
              </a:ext>
            </a:extLst>
          </p:cNvPr>
          <p:cNvSpPr>
            <a:spLocks noGrp="1"/>
          </p:cNvSpPr>
          <p:nvPr>
            <p:ph type="dt" sz="half" idx="14"/>
          </p:nvPr>
        </p:nvSpPr>
        <p:spPr/>
        <p:txBody>
          <a:bodyPr/>
          <a:lstStyle>
            <a:lvl1pPr>
              <a:defRPr>
                <a:solidFill>
                  <a:schemeClr val="accent5"/>
                </a:solidFill>
              </a:defRPr>
            </a:lvl1pPr>
          </a:lstStyle>
          <a:p>
            <a:fld id="{2798C5F0-ACA7-492C-9525-49D0F5FBBF60}" type="datetime1">
              <a:rPr lang="en-US" smtClean="0"/>
              <a:t>3/26/2026</a:t>
            </a:fld>
            <a:endParaRPr lang="en-US" dirty="0"/>
          </a:p>
        </p:txBody>
      </p:sp>
      <p:sp>
        <p:nvSpPr>
          <p:cNvPr id="9" name="Slide Number Placeholder 8">
            <a:extLst>
              <a:ext uri="{FF2B5EF4-FFF2-40B4-BE49-F238E27FC236}">
                <a16:creationId xmlns:a16="http://schemas.microsoft.com/office/drawing/2014/main" id="{75C980F6-2991-82D6-64DF-4B1D50E66E06}"/>
              </a:ext>
            </a:extLst>
          </p:cNvPr>
          <p:cNvSpPr>
            <a:spLocks noGrp="1"/>
          </p:cNvSpPr>
          <p:nvPr>
            <p:ph type="sldNum" sz="quarter" idx="16"/>
          </p:nvPr>
        </p:nvSpPr>
        <p:spPr>
          <a:solidFill>
            <a:schemeClr val="accent1">
              <a:lumMod val="90000"/>
              <a:lumOff val="10000"/>
            </a:schemeClr>
          </a:solidFill>
        </p:spPr>
        <p:txBody>
          <a:bodyPr/>
          <a:lstStyle>
            <a:lvl1pPr>
              <a:defRPr>
                <a:solidFill>
                  <a:schemeClr val="accent5"/>
                </a:solidFill>
              </a:defRPr>
            </a:lvl1pPr>
          </a:lstStyle>
          <a:p>
            <a:fld id="{AEAA3239-9EA4-4A65-A281-97F994456D9F}" type="slidenum">
              <a:rPr lang="en-US" smtClean="0"/>
              <a:pPr/>
              <a:t>‹#›</a:t>
            </a:fld>
            <a:endParaRPr lang="en-US" dirty="0"/>
          </a:p>
        </p:txBody>
      </p:sp>
    </p:spTree>
    <p:extLst>
      <p:ext uri="{BB962C8B-B14F-4D97-AF65-F5344CB8AC3E}">
        <p14:creationId xmlns:p14="http://schemas.microsoft.com/office/powerpoint/2010/main" val="1674305979"/>
      </p:ext>
    </p:extLst>
  </p:cSld>
  <p:clrMapOvr>
    <a:overrideClrMapping bg1="dk1" tx1="lt1" bg2="dk2" tx2="lt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Quot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2FA0A-1F7B-DD41-ECED-02B60BC46B10}"/>
              </a:ext>
            </a:extLst>
          </p:cNvPr>
          <p:cNvSpPr>
            <a:spLocks noGrp="1"/>
          </p:cNvSpPr>
          <p:nvPr>
            <p:ph type="title" hasCustomPrompt="1"/>
          </p:nvPr>
        </p:nvSpPr>
        <p:spPr>
          <a:xfrm>
            <a:off x="4707468" y="4893733"/>
            <a:ext cx="5638800" cy="788610"/>
          </a:xfrm>
        </p:spPr>
        <p:txBody>
          <a:bodyPr anchor="ctr">
            <a:normAutofit/>
          </a:bodyPr>
          <a:lstStyle>
            <a:lvl1pPr algn="r">
              <a:lnSpc>
                <a:spcPct val="120000"/>
              </a:lnSpc>
              <a:defRPr sz="2000" b="1" i="0" spc="0">
                <a:solidFill>
                  <a:schemeClr val="accent1"/>
                </a:solidFill>
                <a:latin typeface="+mj-lt"/>
              </a:defRPr>
            </a:lvl1pPr>
          </a:lstStyle>
          <a:p>
            <a:r>
              <a:rPr lang="en-US" dirty="0"/>
              <a:t>Quote Author</a:t>
            </a:r>
          </a:p>
        </p:txBody>
      </p:sp>
      <p:sp>
        <p:nvSpPr>
          <p:cNvPr id="7" name="Content Placeholder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1862666" y="1388534"/>
            <a:ext cx="8483601" cy="3371246"/>
          </a:xfrm>
        </p:spPr>
        <p:txBody>
          <a:bodyPr anchor="ctr">
            <a:normAutofit/>
          </a:bodyPr>
          <a:lstStyle>
            <a:lvl1pPr marL="164592" indent="-164592">
              <a:lnSpc>
                <a:spcPct val="110000"/>
              </a:lnSpc>
              <a:spcBef>
                <a:spcPts val="0"/>
              </a:spcBef>
              <a:buNone/>
              <a:defRPr sz="5400">
                <a:solidFill>
                  <a:schemeClr val="accent1"/>
                </a:solidFill>
                <a:latin typeface="+mn-lt"/>
              </a:defRPr>
            </a:lvl1pPr>
          </a:lstStyle>
          <a:p>
            <a:pPr lvl="0"/>
            <a:r>
              <a:rPr lang="en-US" dirty="0"/>
              <a:t>Click to add Quote</a:t>
            </a:r>
          </a:p>
        </p:txBody>
      </p:sp>
      <p:sp>
        <p:nvSpPr>
          <p:cNvPr id="11" name="Footer Placeholder 10">
            <a:extLst>
              <a:ext uri="{FF2B5EF4-FFF2-40B4-BE49-F238E27FC236}">
                <a16:creationId xmlns:a16="http://schemas.microsoft.com/office/drawing/2014/main" id="{1F53C451-001F-5730-91EB-CE3683BD9989}"/>
              </a:ext>
            </a:extLst>
          </p:cNvPr>
          <p:cNvSpPr>
            <a:spLocks noGrp="1"/>
          </p:cNvSpPr>
          <p:nvPr>
            <p:ph type="ftr" sz="quarter" idx="15"/>
          </p:nvPr>
        </p:nvSpPr>
        <p:spPr/>
        <p:txBody>
          <a:bodyPr/>
          <a:lstStyle/>
          <a:p>
            <a:endParaRPr lang="en-US" sz="900" dirty="0"/>
          </a:p>
        </p:txBody>
      </p:sp>
      <p:sp>
        <p:nvSpPr>
          <p:cNvPr id="10" name="Date Placeholder 9">
            <a:extLst>
              <a:ext uri="{FF2B5EF4-FFF2-40B4-BE49-F238E27FC236}">
                <a16:creationId xmlns:a16="http://schemas.microsoft.com/office/drawing/2014/main" id="{5EF02229-BED1-8CF1-37B7-C194BEA8DCE6}"/>
              </a:ext>
            </a:extLst>
          </p:cNvPr>
          <p:cNvSpPr>
            <a:spLocks noGrp="1"/>
          </p:cNvSpPr>
          <p:nvPr>
            <p:ph type="dt" sz="half" idx="14"/>
          </p:nvPr>
        </p:nvSpPr>
        <p:spPr/>
        <p:txBody>
          <a:bodyPr/>
          <a:lstStyle/>
          <a:p>
            <a:fld id="{2DBEDBDA-227C-41DF-A0C4-903DF2F99D15}" type="datetime1">
              <a:rPr lang="en-US" smtClean="0"/>
              <a:t>3/26/2026</a:t>
            </a:fld>
            <a:endParaRPr lang="en-US" sz="900" dirty="0"/>
          </a:p>
        </p:txBody>
      </p:sp>
      <p:sp>
        <p:nvSpPr>
          <p:cNvPr id="12" name="Slide Number Placeholder 11">
            <a:extLst>
              <a:ext uri="{FF2B5EF4-FFF2-40B4-BE49-F238E27FC236}">
                <a16:creationId xmlns:a16="http://schemas.microsoft.com/office/drawing/2014/main" id="{FB094225-DC44-88E5-DDBA-DEA1B118441A}"/>
              </a:ext>
            </a:extLst>
          </p:cNvPr>
          <p:cNvSpPr>
            <a:spLocks noGrp="1"/>
          </p:cNvSpPr>
          <p:nvPr>
            <p:ph type="sldNum" sz="quarter" idx="16"/>
          </p:nvPr>
        </p:nvSpPr>
        <p:spPr/>
        <p:txBody>
          <a:bodyPr/>
          <a:lstStyle/>
          <a:p>
            <a:fld id="{AEAA3239-9EA4-4A65-A281-97F994456D9F}" type="slidenum">
              <a:rPr lang="en-US" smtClean="0"/>
              <a:pPr/>
              <a:t>‹#›</a:t>
            </a:fld>
            <a:endParaRPr lang="en-US" sz="900" dirty="0"/>
          </a:p>
        </p:txBody>
      </p:sp>
    </p:spTree>
    <p:extLst>
      <p:ext uri="{BB962C8B-B14F-4D97-AF65-F5344CB8AC3E}">
        <p14:creationId xmlns:p14="http://schemas.microsoft.com/office/powerpoint/2010/main" val="17628501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with Picture 4">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685800" y="685800"/>
            <a:ext cx="3840480" cy="3331896"/>
          </a:xfrm>
        </p:spPr>
        <p:txBody>
          <a:bodyPr vert="horz" lIns="91440" tIns="45720" rIns="91440" bIns="45720" rtlCol="0" anchor="t">
            <a:normAutofit/>
          </a:bodyPr>
          <a:lstStyle>
            <a:lvl1pPr>
              <a:defRPr lang="en-US" sz="4400" dirty="0">
                <a:solidFill>
                  <a:schemeClr val="accent2"/>
                </a:solidFill>
              </a:defRPr>
            </a:lvl1pPr>
          </a:lstStyle>
          <a:p>
            <a:pPr lvl="0"/>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685800" y="4492488"/>
            <a:ext cx="3840480" cy="1411356"/>
          </a:xfrm>
        </p:spPr>
        <p:txBody>
          <a:bodyPr vert="horz" lIns="91440" tIns="45720" rIns="91440" bIns="45720" rtlCol="0" anchor="b">
            <a:normAutofit/>
          </a:bodyPr>
          <a:lstStyle>
            <a:lvl1pPr marL="0" indent="0">
              <a:buNone/>
              <a:defRPr lang="en-US" sz="2000" dirty="0">
                <a:solidFill>
                  <a:schemeClr val="accent5"/>
                </a:solidFill>
              </a:defRPr>
            </a:lvl1pPr>
          </a:lstStyle>
          <a:p>
            <a:pPr lvl="0"/>
            <a:r>
              <a:rPr lang="en-US"/>
              <a:t>Click to edit Master subtitle style</a:t>
            </a:r>
            <a:endParaRPr lang="en-US" dirty="0"/>
          </a:p>
        </p:txBody>
      </p:sp>
      <p:sp>
        <p:nvSpPr>
          <p:cNvPr id="17" name="Footer Placeholder 16">
            <a:extLst>
              <a:ext uri="{FF2B5EF4-FFF2-40B4-BE49-F238E27FC236}">
                <a16:creationId xmlns:a16="http://schemas.microsoft.com/office/drawing/2014/main" id="{ACFD9A81-0421-82B4-DD18-3A7E76292FA4}"/>
              </a:ext>
            </a:extLst>
          </p:cNvPr>
          <p:cNvSpPr>
            <a:spLocks noGrp="1"/>
          </p:cNvSpPr>
          <p:nvPr>
            <p:ph type="ftr" sz="quarter" idx="15"/>
          </p:nvPr>
        </p:nvSpPr>
        <p:spPr>
          <a:xfrm>
            <a:off x="685800" y="6309360"/>
            <a:ext cx="1444752" cy="548640"/>
          </a:xfrm>
        </p:spPr>
        <p:txBody>
          <a:bodyPr lIns="91440" rIns="91440"/>
          <a:lstStyle>
            <a:lvl1pPr algn="l">
              <a:defRPr b="0">
                <a:solidFill>
                  <a:schemeClr val="accent5"/>
                </a:solidFill>
              </a:defRPr>
            </a:lvl1pPr>
          </a:lstStyle>
          <a:p>
            <a:endParaRPr lang="en-US" b="0" dirty="0"/>
          </a:p>
        </p:txBody>
      </p:sp>
      <p:sp>
        <p:nvSpPr>
          <p:cNvPr id="16" name="Date Placeholder 15">
            <a:extLst>
              <a:ext uri="{FF2B5EF4-FFF2-40B4-BE49-F238E27FC236}">
                <a16:creationId xmlns:a16="http://schemas.microsoft.com/office/drawing/2014/main" id="{C2B408D8-3BD4-92A7-A0AE-86B7B718611C}"/>
              </a:ext>
            </a:extLst>
          </p:cNvPr>
          <p:cNvSpPr>
            <a:spLocks noGrp="1"/>
          </p:cNvSpPr>
          <p:nvPr>
            <p:ph type="dt" sz="half" idx="14"/>
          </p:nvPr>
        </p:nvSpPr>
        <p:spPr>
          <a:xfrm>
            <a:off x="3611880" y="6323874"/>
            <a:ext cx="914400" cy="548640"/>
          </a:xfrm>
        </p:spPr>
        <p:txBody>
          <a:bodyPr lIns="91440" rIns="91440"/>
          <a:lstStyle>
            <a:lvl1pPr algn="r">
              <a:defRPr b="0">
                <a:solidFill>
                  <a:schemeClr val="accent5"/>
                </a:solidFill>
              </a:defRPr>
            </a:lvl1pPr>
          </a:lstStyle>
          <a:p>
            <a:fld id="{16CEBE68-93CA-46D7-A645-3ACEC090DF3D}" type="datetime1">
              <a:rPr lang="en-US" smtClean="0"/>
              <a:t>3/26/2026</a:t>
            </a:fld>
            <a:endParaRPr lang="en-US" b="0" dirty="0"/>
          </a:p>
        </p:txBody>
      </p:sp>
      <p:sp>
        <p:nvSpPr>
          <p:cNvPr id="11" name="Picture Placeholder 10">
            <a:extLst>
              <a:ext uri="{FF2B5EF4-FFF2-40B4-BE49-F238E27FC236}">
                <a16:creationId xmlns:a16="http://schemas.microsoft.com/office/drawing/2014/main" id="{B24A208E-BD69-BB12-21B8-DA405B501FA8}"/>
              </a:ext>
            </a:extLst>
          </p:cNvPr>
          <p:cNvSpPr>
            <a:spLocks noGrp="1"/>
          </p:cNvSpPr>
          <p:nvPr>
            <p:ph type="pic" sz="quarter" idx="13" hasCustomPrompt="1"/>
          </p:nvPr>
        </p:nvSpPr>
        <p:spPr>
          <a:xfrm>
            <a:off x="5111574" y="0"/>
            <a:ext cx="7080426" cy="6858000"/>
          </a:xfrm>
          <a:blipFill dpi="0" rotWithShape="1">
            <a:blip r:embed="rId2">
              <a:alphaModFix amt="60000"/>
            </a:blip>
            <a:srcRect/>
            <a:stretch>
              <a:fillRect/>
            </a:stretch>
          </a:blipFill>
        </p:spPr>
        <p:txBody>
          <a:bodyPr/>
          <a:lstStyle>
            <a:lvl1pPr marL="0" indent="0">
              <a:buNone/>
              <a:defRPr/>
            </a:lvl1pPr>
          </a:lstStyle>
          <a:p>
            <a:r>
              <a:rPr lang="en-US" dirty="0"/>
              <a:t>   </a:t>
            </a:r>
          </a:p>
        </p:txBody>
      </p:sp>
      <p:sp>
        <p:nvSpPr>
          <p:cNvPr id="18" name="Slide Number Placeholder 17">
            <a:extLst>
              <a:ext uri="{FF2B5EF4-FFF2-40B4-BE49-F238E27FC236}">
                <a16:creationId xmlns:a16="http://schemas.microsoft.com/office/drawing/2014/main" id="{B63CD4FA-3BB5-C3C1-C3D6-A8F03DDBD11D}"/>
              </a:ext>
            </a:extLst>
          </p:cNvPr>
          <p:cNvSpPr>
            <a:spLocks noGrp="1"/>
          </p:cNvSpPr>
          <p:nvPr>
            <p:ph type="sldNum" sz="quarter" idx="16"/>
          </p:nvPr>
        </p:nvSpPr>
        <p:spPr/>
        <p:txBody>
          <a:bodyPr/>
          <a:lstStyle>
            <a:lvl1pPr>
              <a:defRPr b="0"/>
            </a:lvl1pPr>
          </a:lstStyle>
          <a:p>
            <a:fld id="{AEAA3239-9EA4-4A65-A281-97F994456D9F}" type="slidenum">
              <a:rPr lang="en-US" smtClean="0"/>
              <a:pPr/>
              <a:t>‹#›</a:t>
            </a:fld>
            <a:endParaRPr lang="en-US" b="0" dirty="0"/>
          </a:p>
        </p:txBody>
      </p:sp>
    </p:spTree>
    <p:extLst>
      <p:ext uri="{BB962C8B-B14F-4D97-AF65-F5344CB8AC3E}">
        <p14:creationId xmlns:p14="http://schemas.microsoft.com/office/powerpoint/2010/main" val="607167033"/>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85800" y="685800"/>
            <a:ext cx="10789920" cy="1188720"/>
          </a:xfrm>
        </p:spPr>
        <p:txBody>
          <a:bodyPr anchor="b"/>
          <a:lstStyle>
            <a:lvl1pPr>
              <a:defRPr>
                <a:solidFill>
                  <a:schemeClr val="accent3"/>
                </a:solidFill>
              </a:defRPr>
            </a:lvl1pPr>
          </a:lstStyle>
          <a:p>
            <a:r>
              <a:rPr lang="en-US" dirty="0"/>
              <a:t>Click to edit Master title style</a:t>
            </a:r>
          </a:p>
        </p:txBody>
      </p:sp>
      <p:sp>
        <p:nvSpPr>
          <p:cNvPr id="4" name="Content Placeholder 3">
            <a:extLst>
              <a:ext uri="{FF2B5EF4-FFF2-40B4-BE49-F238E27FC236}">
                <a16:creationId xmlns:a16="http://schemas.microsoft.com/office/drawing/2014/main" id="{6627D5A5-84C3-7EDE-A8EB-2DE057DE46AB}"/>
              </a:ext>
            </a:extLst>
          </p:cNvPr>
          <p:cNvSpPr>
            <a:spLocks noGrp="1"/>
          </p:cNvSpPr>
          <p:nvPr>
            <p:ph sz="quarter" idx="15"/>
          </p:nvPr>
        </p:nvSpPr>
        <p:spPr>
          <a:xfrm>
            <a:off x="685800" y="2011680"/>
            <a:ext cx="5074920" cy="4206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9">
            <a:extLst>
              <a:ext uri="{FF2B5EF4-FFF2-40B4-BE49-F238E27FC236}">
                <a16:creationId xmlns:a16="http://schemas.microsoft.com/office/drawing/2014/main" id="{D54150AE-A7C6-D328-35D7-F5B840930E3B}"/>
              </a:ext>
            </a:extLst>
          </p:cNvPr>
          <p:cNvSpPr>
            <a:spLocks noGrp="1"/>
          </p:cNvSpPr>
          <p:nvPr>
            <p:ph sz="quarter" idx="16"/>
          </p:nvPr>
        </p:nvSpPr>
        <p:spPr>
          <a:xfrm>
            <a:off x="6430963" y="2011680"/>
            <a:ext cx="5075237" cy="42062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Footer Placeholder 11">
            <a:extLst>
              <a:ext uri="{FF2B5EF4-FFF2-40B4-BE49-F238E27FC236}">
                <a16:creationId xmlns:a16="http://schemas.microsoft.com/office/drawing/2014/main" id="{F59911E2-7BDF-655C-A107-1BA817F14AFC}"/>
              </a:ext>
            </a:extLst>
          </p:cNvPr>
          <p:cNvSpPr>
            <a:spLocks noGrp="1"/>
          </p:cNvSpPr>
          <p:nvPr>
            <p:ph type="ftr" sz="quarter" idx="18"/>
          </p:nvPr>
        </p:nvSpPr>
        <p:spPr/>
        <p:txBody>
          <a:bodyPr/>
          <a:lstStyle/>
          <a:p>
            <a:endParaRPr lang="en-US" sz="900" dirty="0"/>
          </a:p>
        </p:txBody>
      </p:sp>
      <p:sp>
        <p:nvSpPr>
          <p:cNvPr id="11" name="Date Placeholder 10">
            <a:extLst>
              <a:ext uri="{FF2B5EF4-FFF2-40B4-BE49-F238E27FC236}">
                <a16:creationId xmlns:a16="http://schemas.microsoft.com/office/drawing/2014/main" id="{77469F7E-DA26-B77A-24F9-A4A8A2CE5831}"/>
              </a:ext>
            </a:extLst>
          </p:cNvPr>
          <p:cNvSpPr>
            <a:spLocks noGrp="1"/>
          </p:cNvSpPr>
          <p:nvPr>
            <p:ph type="dt" sz="half" idx="17"/>
          </p:nvPr>
        </p:nvSpPr>
        <p:spPr/>
        <p:txBody>
          <a:bodyPr/>
          <a:lstStyle/>
          <a:p>
            <a:fld id="{E4E981A1-C564-488D-B4B6-3CC796C959F2}" type="datetime1">
              <a:rPr lang="en-US" smtClean="0"/>
              <a:t>3/26/2026</a:t>
            </a:fld>
            <a:endParaRPr lang="en-US" sz="900" dirty="0"/>
          </a:p>
        </p:txBody>
      </p:sp>
      <p:sp>
        <p:nvSpPr>
          <p:cNvPr id="13" name="Slide Number Placeholder 12">
            <a:extLst>
              <a:ext uri="{FF2B5EF4-FFF2-40B4-BE49-F238E27FC236}">
                <a16:creationId xmlns:a16="http://schemas.microsoft.com/office/drawing/2014/main" id="{7A3FC417-2883-CB13-B3D3-A80CEA07C35D}"/>
              </a:ext>
            </a:extLst>
          </p:cNvPr>
          <p:cNvSpPr>
            <a:spLocks noGrp="1"/>
          </p:cNvSpPr>
          <p:nvPr>
            <p:ph type="sldNum" sz="quarter" idx="19"/>
          </p:nvPr>
        </p:nvSpPr>
        <p:spPr/>
        <p:txBody>
          <a:bodyPr/>
          <a:lstStyle/>
          <a:p>
            <a:fld id="{AEAA3239-9EA4-4A65-A281-97F994456D9F}" type="slidenum">
              <a:rPr lang="en-US" smtClean="0"/>
              <a:pPr/>
              <a:t>‹#›</a:t>
            </a:fld>
            <a:endParaRPr lang="en-US" sz="900" dirty="0"/>
          </a:p>
        </p:txBody>
      </p:sp>
    </p:spTree>
    <p:extLst>
      <p:ext uri="{BB962C8B-B14F-4D97-AF65-F5344CB8AC3E}">
        <p14:creationId xmlns:p14="http://schemas.microsoft.com/office/powerpoint/2010/main" val="12506906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Comparison">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685800" y="685800"/>
            <a:ext cx="10789920" cy="1188720"/>
          </a:xfrm>
        </p:spPr>
        <p:txBody>
          <a:bodyPr anchor="b"/>
          <a:lstStyle>
            <a:lvl1pPr>
              <a:defRPr>
                <a:solidFill>
                  <a:schemeClr val="accent5"/>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685800" y="2011680"/>
            <a:ext cx="5074920" cy="559834"/>
          </a:xfrm>
        </p:spPr>
        <p:txBody>
          <a:bodyPr anchor="b">
            <a:normAutofit/>
          </a:bodyPr>
          <a:lstStyle>
            <a:lvl1pPr marL="0" indent="0">
              <a:lnSpc>
                <a:spcPct val="90000"/>
              </a:lnSpc>
              <a:buNone/>
              <a:defRPr sz="1600" b="1" cap="all" baseline="0">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76AAF7-C632-FCD0-6A60-E0EA4A52F229}"/>
              </a:ext>
            </a:extLst>
          </p:cNvPr>
          <p:cNvSpPr>
            <a:spLocks noGrp="1"/>
          </p:cNvSpPr>
          <p:nvPr>
            <p:ph sz="quarter" idx="15"/>
          </p:nvPr>
        </p:nvSpPr>
        <p:spPr>
          <a:xfrm>
            <a:off x="685800" y="2651760"/>
            <a:ext cx="5075238" cy="3566160"/>
          </a:xfrm>
        </p:spPr>
        <p:txBody>
          <a:bodyPr/>
          <a:lstStyle>
            <a:lvl1pPr>
              <a:defRPr>
                <a:solidFill>
                  <a:schemeClr val="accent4"/>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431280" y="2011680"/>
            <a:ext cx="5074920" cy="559834"/>
          </a:xfrm>
        </p:spPr>
        <p:txBody>
          <a:bodyPr anchor="b">
            <a:normAutofit/>
          </a:bodyPr>
          <a:lstStyle>
            <a:lvl1pPr marL="0" indent="0">
              <a:lnSpc>
                <a:spcPct val="90000"/>
              </a:lnSpc>
              <a:buNone/>
              <a:defRPr sz="1600" b="1" cap="all" baseline="0">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11">
            <a:extLst>
              <a:ext uri="{FF2B5EF4-FFF2-40B4-BE49-F238E27FC236}">
                <a16:creationId xmlns:a16="http://schemas.microsoft.com/office/drawing/2014/main" id="{CD998360-6973-27D8-8B08-ACAE10572B32}"/>
              </a:ext>
            </a:extLst>
          </p:cNvPr>
          <p:cNvSpPr>
            <a:spLocks noGrp="1"/>
          </p:cNvSpPr>
          <p:nvPr>
            <p:ph sz="quarter" idx="16"/>
          </p:nvPr>
        </p:nvSpPr>
        <p:spPr>
          <a:xfrm>
            <a:off x="6430644" y="2651760"/>
            <a:ext cx="5075556" cy="3566160"/>
          </a:xfrm>
        </p:spPr>
        <p:txBody>
          <a:bodyPr/>
          <a:lstStyle>
            <a:lvl1pPr>
              <a:defRPr>
                <a:solidFill>
                  <a:schemeClr val="accent4"/>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Footer Placeholder 13">
            <a:extLst>
              <a:ext uri="{FF2B5EF4-FFF2-40B4-BE49-F238E27FC236}">
                <a16:creationId xmlns:a16="http://schemas.microsoft.com/office/drawing/2014/main" id="{2B39D6C5-BE49-C661-9547-60F27AEF1145}"/>
              </a:ext>
            </a:extLst>
          </p:cNvPr>
          <p:cNvSpPr>
            <a:spLocks noGrp="1"/>
          </p:cNvSpPr>
          <p:nvPr>
            <p:ph type="ftr" sz="quarter" idx="18"/>
          </p:nvPr>
        </p:nvSpPr>
        <p:spPr/>
        <p:txBody>
          <a:bodyPr/>
          <a:lstStyle/>
          <a:p>
            <a:endParaRPr lang="en-US" sz="900" dirty="0"/>
          </a:p>
        </p:txBody>
      </p:sp>
      <p:sp>
        <p:nvSpPr>
          <p:cNvPr id="13" name="Date Placeholder 12">
            <a:extLst>
              <a:ext uri="{FF2B5EF4-FFF2-40B4-BE49-F238E27FC236}">
                <a16:creationId xmlns:a16="http://schemas.microsoft.com/office/drawing/2014/main" id="{358AA496-C21D-D9BA-4441-CB0D35E3388E}"/>
              </a:ext>
            </a:extLst>
          </p:cNvPr>
          <p:cNvSpPr>
            <a:spLocks noGrp="1"/>
          </p:cNvSpPr>
          <p:nvPr>
            <p:ph type="dt" sz="half" idx="17"/>
          </p:nvPr>
        </p:nvSpPr>
        <p:spPr/>
        <p:txBody>
          <a:bodyPr/>
          <a:lstStyle/>
          <a:p>
            <a:fld id="{24BB9295-C80A-4AE3-BDE6-0BC5A09672FF}" type="datetime1">
              <a:rPr lang="en-US" smtClean="0"/>
              <a:t>3/26/2026</a:t>
            </a:fld>
            <a:endParaRPr lang="en-US" sz="900" dirty="0"/>
          </a:p>
        </p:txBody>
      </p:sp>
      <p:sp>
        <p:nvSpPr>
          <p:cNvPr id="15" name="Slide Number Placeholder 14">
            <a:extLst>
              <a:ext uri="{FF2B5EF4-FFF2-40B4-BE49-F238E27FC236}">
                <a16:creationId xmlns:a16="http://schemas.microsoft.com/office/drawing/2014/main" id="{A14FF259-D602-DA0A-DF2B-6CE86DB8CD7D}"/>
              </a:ext>
            </a:extLst>
          </p:cNvPr>
          <p:cNvSpPr>
            <a:spLocks noGrp="1"/>
          </p:cNvSpPr>
          <p:nvPr>
            <p:ph type="sldNum" sz="quarter" idx="19"/>
          </p:nvPr>
        </p:nvSpPr>
        <p:spPr/>
        <p:txBody>
          <a:bodyPr/>
          <a:lstStyle/>
          <a:p>
            <a:fld id="{AEAA3239-9EA4-4A65-A281-97F994456D9F}" type="slidenum">
              <a:rPr lang="en-US" smtClean="0"/>
              <a:pPr/>
              <a:t>‹#›</a:t>
            </a:fld>
            <a:endParaRPr lang="en-US" sz="900" dirty="0"/>
          </a:p>
        </p:txBody>
      </p:sp>
    </p:spTree>
    <p:extLst>
      <p:ext uri="{BB962C8B-B14F-4D97-AF65-F5344CB8AC3E}">
        <p14:creationId xmlns:p14="http://schemas.microsoft.com/office/powerpoint/2010/main" val="965540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a:xfrm>
            <a:off x="685800" y="685799"/>
            <a:ext cx="10789920" cy="1188720"/>
          </a:xfrm>
        </p:spPr>
        <p:txBody>
          <a:bodyPr anchor="t"/>
          <a:lstStyle/>
          <a:p>
            <a:r>
              <a:rPr lang="en-US"/>
              <a:t>Click to edit Master title style</a:t>
            </a:r>
            <a:endParaRPr lang="en-US" dirty="0"/>
          </a:p>
        </p:txBody>
      </p:sp>
      <p:sp>
        <p:nvSpPr>
          <p:cNvPr id="10" name="Footer Placeholder 9">
            <a:extLst>
              <a:ext uri="{FF2B5EF4-FFF2-40B4-BE49-F238E27FC236}">
                <a16:creationId xmlns:a16="http://schemas.microsoft.com/office/drawing/2014/main" id="{F6083F3C-184F-9AB4-3CF8-AB7B6B28E8FF}"/>
              </a:ext>
            </a:extLst>
          </p:cNvPr>
          <p:cNvSpPr>
            <a:spLocks noGrp="1"/>
          </p:cNvSpPr>
          <p:nvPr>
            <p:ph type="ftr" sz="quarter" idx="11"/>
          </p:nvPr>
        </p:nvSpPr>
        <p:spPr/>
        <p:txBody>
          <a:bodyPr/>
          <a:lstStyle/>
          <a:p>
            <a:endParaRPr lang="en-US" sz="900" dirty="0"/>
          </a:p>
        </p:txBody>
      </p:sp>
      <p:sp>
        <p:nvSpPr>
          <p:cNvPr id="9" name="Date Placeholder 8">
            <a:extLst>
              <a:ext uri="{FF2B5EF4-FFF2-40B4-BE49-F238E27FC236}">
                <a16:creationId xmlns:a16="http://schemas.microsoft.com/office/drawing/2014/main" id="{5B003226-9C9B-760D-F310-838151EA35F0}"/>
              </a:ext>
            </a:extLst>
          </p:cNvPr>
          <p:cNvSpPr>
            <a:spLocks noGrp="1"/>
          </p:cNvSpPr>
          <p:nvPr>
            <p:ph type="dt" sz="half" idx="10"/>
          </p:nvPr>
        </p:nvSpPr>
        <p:spPr/>
        <p:txBody>
          <a:bodyPr/>
          <a:lstStyle/>
          <a:p>
            <a:fld id="{DA2ABAB1-FF50-40B7-87E8-FB60025711CA}" type="datetime1">
              <a:rPr lang="en-US" smtClean="0"/>
              <a:t>3/26/2026</a:t>
            </a:fld>
            <a:endParaRPr lang="en-US" sz="900" dirty="0"/>
          </a:p>
        </p:txBody>
      </p:sp>
      <p:sp>
        <p:nvSpPr>
          <p:cNvPr id="11" name="Slide Number Placeholder 10">
            <a:extLst>
              <a:ext uri="{FF2B5EF4-FFF2-40B4-BE49-F238E27FC236}">
                <a16:creationId xmlns:a16="http://schemas.microsoft.com/office/drawing/2014/main" id="{AD8E6416-8BD1-7EAC-101A-165523AED7E9}"/>
              </a:ext>
            </a:extLst>
          </p:cNvPr>
          <p:cNvSpPr>
            <a:spLocks noGrp="1"/>
          </p:cNvSpPr>
          <p:nvPr>
            <p:ph type="sldNum" sz="quarter" idx="12"/>
          </p:nvPr>
        </p:nvSpPr>
        <p:spPr/>
        <p:txBody>
          <a:bodyPr/>
          <a:lstStyle/>
          <a:p>
            <a:fld id="{AEAA3239-9EA4-4A65-A281-97F994456D9F}" type="slidenum">
              <a:rPr lang="en-US" smtClean="0"/>
              <a:pPr/>
              <a:t>‹#›</a:t>
            </a:fld>
            <a:endParaRPr lang="en-US" sz="900" dirty="0"/>
          </a:p>
        </p:txBody>
      </p:sp>
    </p:spTree>
    <p:extLst>
      <p:ext uri="{BB962C8B-B14F-4D97-AF65-F5344CB8AC3E}">
        <p14:creationId xmlns:p14="http://schemas.microsoft.com/office/powerpoint/2010/main" val="1266490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7988658D-22AE-BD1E-2194-23A4DEE178E8}"/>
              </a:ext>
            </a:extLst>
          </p:cNvPr>
          <p:cNvSpPr>
            <a:spLocks noGrp="1"/>
          </p:cNvSpPr>
          <p:nvPr>
            <p:ph type="ftr" sz="quarter" idx="11"/>
          </p:nvPr>
        </p:nvSpPr>
        <p:spPr/>
        <p:txBody>
          <a:bodyPr/>
          <a:lstStyle/>
          <a:p>
            <a:endParaRPr lang="en-US" sz="900" dirty="0"/>
          </a:p>
        </p:txBody>
      </p:sp>
      <p:sp>
        <p:nvSpPr>
          <p:cNvPr id="8" name="Date Placeholder 7">
            <a:extLst>
              <a:ext uri="{FF2B5EF4-FFF2-40B4-BE49-F238E27FC236}">
                <a16:creationId xmlns:a16="http://schemas.microsoft.com/office/drawing/2014/main" id="{7611BE8B-2319-4D2A-B61B-A76F79C11B43}"/>
              </a:ext>
            </a:extLst>
          </p:cNvPr>
          <p:cNvSpPr>
            <a:spLocks noGrp="1"/>
          </p:cNvSpPr>
          <p:nvPr>
            <p:ph type="dt" sz="half" idx="10"/>
          </p:nvPr>
        </p:nvSpPr>
        <p:spPr/>
        <p:txBody>
          <a:bodyPr/>
          <a:lstStyle/>
          <a:p>
            <a:fld id="{E064D98F-2C05-462A-8334-F2E41A8BBA46}" type="datetime1">
              <a:rPr lang="en-US" smtClean="0"/>
              <a:t>3/26/2026</a:t>
            </a:fld>
            <a:endParaRPr lang="en-US" sz="900" dirty="0"/>
          </a:p>
        </p:txBody>
      </p:sp>
      <p:sp>
        <p:nvSpPr>
          <p:cNvPr id="10" name="Slide Number Placeholder 9">
            <a:extLst>
              <a:ext uri="{FF2B5EF4-FFF2-40B4-BE49-F238E27FC236}">
                <a16:creationId xmlns:a16="http://schemas.microsoft.com/office/drawing/2014/main" id="{FE9B630E-4992-25E4-131E-3732411818F5}"/>
              </a:ext>
            </a:extLst>
          </p:cNvPr>
          <p:cNvSpPr>
            <a:spLocks noGrp="1"/>
          </p:cNvSpPr>
          <p:nvPr>
            <p:ph type="sldNum" sz="quarter" idx="12"/>
          </p:nvPr>
        </p:nvSpPr>
        <p:spPr/>
        <p:txBody>
          <a:bodyPr/>
          <a:lstStyle/>
          <a:p>
            <a:fld id="{AEAA3239-9EA4-4A65-A281-97F994456D9F}" type="slidenum">
              <a:rPr lang="en-US" smtClean="0"/>
              <a:pPr/>
              <a:t>‹#›</a:t>
            </a:fld>
            <a:endParaRPr lang="en-US" sz="900" dirty="0"/>
          </a:p>
        </p:txBody>
      </p:sp>
    </p:spTree>
    <p:extLst>
      <p:ext uri="{BB962C8B-B14F-4D97-AF65-F5344CB8AC3E}">
        <p14:creationId xmlns:p14="http://schemas.microsoft.com/office/powerpoint/2010/main" val="15480139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685800" y="685800"/>
            <a:ext cx="3595634" cy="1757505"/>
          </a:xfrm>
        </p:spPr>
        <p:txBody>
          <a:bodyPr anchor="t">
            <a:normAutofit/>
          </a:bodyPr>
          <a:lstStyle>
            <a:lvl1pPr>
              <a:defRPr sz="28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4758922" y="685800"/>
            <a:ext cx="6716798" cy="1783080"/>
          </a:xfrm>
        </p:spPr>
        <p:txBody>
          <a:bodyPr anchor="t">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685800" y="2743200"/>
            <a:ext cx="10789920" cy="3276600"/>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Footer Placeholder 11">
            <a:extLst>
              <a:ext uri="{FF2B5EF4-FFF2-40B4-BE49-F238E27FC236}">
                <a16:creationId xmlns:a16="http://schemas.microsoft.com/office/drawing/2014/main" id="{2116188E-994D-4106-FFA0-FA5FAE5222A4}"/>
              </a:ext>
            </a:extLst>
          </p:cNvPr>
          <p:cNvSpPr>
            <a:spLocks noGrp="1"/>
          </p:cNvSpPr>
          <p:nvPr>
            <p:ph type="ftr" sz="quarter" idx="11"/>
          </p:nvPr>
        </p:nvSpPr>
        <p:spPr/>
        <p:txBody>
          <a:bodyPr/>
          <a:lstStyle/>
          <a:p>
            <a:endParaRPr lang="en-US" sz="900" dirty="0"/>
          </a:p>
        </p:txBody>
      </p:sp>
      <p:sp>
        <p:nvSpPr>
          <p:cNvPr id="11" name="Date Placeholder 10">
            <a:extLst>
              <a:ext uri="{FF2B5EF4-FFF2-40B4-BE49-F238E27FC236}">
                <a16:creationId xmlns:a16="http://schemas.microsoft.com/office/drawing/2014/main" id="{E69C042F-DD36-4382-89A5-D5F37D9AFE39}"/>
              </a:ext>
            </a:extLst>
          </p:cNvPr>
          <p:cNvSpPr>
            <a:spLocks noGrp="1"/>
          </p:cNvSpPr>
          <p:nvPr>
            <p:ph type="dt" sz="half" idx="10"/>
          </p:nvPr>
        </p:nvSpPr>
        <p:spPr/>
        <p:txBody>
          <a:bodyPr/>
          <a:lstStyle/>
          <a:p>
            <a:fld id="{9A5EAA51-F9B0-4C5F-805D-33E4EEE70560}" type="datetime1">
              <a:rPr lang="en-US" smtClean="0"/>
              <a:t>3/26/2026</a:t>
            </a:fld>
            <a:endParaRPr lang="en-US" sz="900" dirty="0"/>
          </a:p>
        </p:txBody>
      </p:sp>
      <p:sp>
        <p:nvSpPr>
          <p:cNvPr id="13" name="Slide Number Placeholder 12">
            <a:extLst>
              <a:ext uri="{FF2B5EF4-FFF2-40B4-BE49-F238E27FC236}">
                <a16:creationId xmlns:a16="http://schemas.microsoft.com/office/drawing/2014/main" id="{881B1974-8A9A-3A32-983C-2F7ABFD3993D}"/>
              </a:ext>
            </a:extLst>
          </p:cNvPr>
          <p:cNvSpPr>
            <a:spLocks noGrp="1"/>
          </p:cNvSpPr>
          <p:nvPr>
            <p:ph type="sldNum" sz="quarter" idx="12"/>
          </p:nvPr>
        </p:nvSpPr>
        <p:spPr/>
        <p:txBody>
          <a:bodyPr/>
          <a:lstStyle/>
          <a:p>
            <a:fld id="{AEAA3239-9EA4-4A65-A281-97F994456D9F}" type="slidenum">
              <a:rPr lang="en-US" smtClean="0"/>
              <a:pPr/>
              <a:t>‹#›</a:t>
            </a:fld>
            <a:endParaRPr lang="en-US" sz="900" dirty="0"/>
          </a:p>
        </p:txBody>
      </p:sp>
    </p:spTree>
    <p:extLst>
      <p:ext uri="{BB962C8B-B14F-4D97-AF65-F5344CB8AC3E}">
        <p14:creationId xmlns:p14="http://schemas.microsoft.com/office/powerpoint/2010/main" val="61563654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685800" y="685800"/>
            <a:ext cx="3595634" cy="1762083"/>
          </a:xfrm>
        </p:spPr>
        <p:txBody>
          <a:bodyPr anchor="t">
            <a:normAutofit/>
          </a:bodyPr>
          <a:lstStyle>
            <a:lvl1pPr>
              <a:defRPr sz="2800"/>
            </a:lvl1pPr>
          </a:lstStyle>
          <a:p>
            <a:r>
              <a:rPr lang="en-US" dirty="0"/>
              <a:t>Click to edit Master title style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685800" y="2826136"/>
            <a:ext cx="3585586" cy="3483223"/>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3" name="Picture Placeholder 2">
            <a:extLst>
              <a:ext uri="{FF2B5EF4-FFF2-40B4-BE49-F238E27FC236}">
                <a16:creationId xmlns:a16="http://schemas.microsoft.com/office/drawing/2014/main" id="{9571C769-CEC8-962A-01E6-15B0E056791E}"/>
              </a:ext>
            </a:extLst>
          </p:cNvPr>
          <p:cNvSpPr>
            <a:spLocks noGrp="1"/>
          </p:cNvSpPr>
          <p:nvPr>
            <p:ph type="pic" idx="1" hasCustomPrompt="1"/>
          </p:nvPr>
        </p:nvSpPr>
        <p:spPr>
          <a:xfrm>
            <a:off x="5181221" y="557785"/>
            <a:ext cx="6462855" cy="5729164"/>
          </a:xfrm>
          <a:blipFill dpi="0" rotWithShape="1">
            <a:blip r:embed="rId2">
              <a:alphaModFix amt="60000"/>
            </a:blip>
            <a:srcRect/>
            <a:stretch>
              <a:fillRect/>
            </a:stretch>
          </a:blipFill>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   </a:t>
            </a:r>
          </a:p>
        </p:txBody>
      </p:sp>
      <p:sp>
        <p:nvSpPr>
          <p:cNvPr id="12" name="Footer Placeholder 11">
            <a:extLst>
              <a:ext uri="{FF2B5EF4-FFF2-40B4-BE49-F238E27FC236}">
                <a16:creationId xmlns:a16="http://schemas.microsoft.com/office/drawing/2014/main" id="{344F0780-CE7B-8466-F8D7-A8B139060BF8}"/>
              </a:ext>
            </a:extLst>
          </p:cNvPr>
          <p:cNvSpPr>
            <a:spLocks noGrp="1"/>
          </p:cNvSpPr>
          <p:nvPr>
            <p:ph type="ftr" sz="quarter" idx="11"/>
          </p:nvPr>
        </p:nvSpPr>
        <p:spPr/>
        <p:txBody>
          <a:bodyPr/>
          <a:lstStyle/>
          <a:p>
            <a:endParaRPr lang="en-US" sz="900" dirty="0"/>
          </a:p>
        </p:txBody>
      </p:sp>
      <p:sp>
        <p:nvSpPr>
          <p:cNvPr id="11" name="Date Placeholder 10">
            <a:extLst>
              <a:ext uri="{FF2B5EF4-FFF2-40B4-BE49-F238E27FC236}">
                <a16:creationId xmlns:a16="http://schemas.microsoft.com/office/drawing/2014/main" id="{D462242E-A1CE-C25C-AECE-88020BB0423A}"/>
              </a:ext>
            </a:extLst>
          </p:cNvPr>
          <p:cNvSpPr>
            <a:spLocks noGrp="1"/>
          </p:cNvSpPr>
          <p:nvPr>
            <p:ph type="dt" sz="half" idx="10"/>
          </p:nvPr>
        </p:nvSpPr>
        <p:spPr/>
        <p:txBody>
          <a:bodyPr/>
          <a:lstStyle/>
          <a:p>
            <a:fld id="{BA611CFD-382B-47DC-ADC6-A0CEB82A7794}" type="datetime1">
              <a:rPr lang="en-US" smtClean="0"/>
              <a:t>3/26/2026</a:t>
            </a:fld>
            <a:endParaRPr lang="en-US" sz="900" dirty="0"/>
          </a:p>
        </p:txBody>
      </p:sp>
      <p:sp>
        <p:nvSpPr>
          <p:cNvPr id="13" name="Slide Number Placeholder 12">
            <a:extLst>
              <a:ext uri="{FF2B5EF4-FFF2-40B4-BE49-F238E27FC236}">
                <a16:creationId xmlns:a16="http://schemas.microsoft.com/office/drawing/2014/main" id="{506D6421-F2CB-C568-A79B-89C8377F4B4F}"/>
              </a:ext>
            </a:extLst>
          </p:cNvPr>
          <p:cNvSpPr>
            <a:spLocks noGrp="1"/>
          </p:cNvSpPr>
          <p:nvPr>
            <p:ph type="sldNum" sz="quarter" idx="12"/>
          </p:nvPr>
        </p:nvSpPr>
        <p:spPr/>
        <p:txBody>
          <a:bodyPr/>
          <a:lstStyle/>
          <a:p>
            <a:fld id="{AEAA3239-9EA4-4A65-A281-97F994456D9F}" type="slidenum">
              <a:rPr lang="en-US" smtClean="0"/>
              <a:pPr/>
              <a:t>‹#›</a:t>
            </a:fld>
            <a:endParaRPr lang="en-US" sz="900" dirty="0"/>
          </a:p>
        </p:txBody>
      </p:sp>
    </p:spTree>
    <p:extLst>
      <p:ext uri="{BB962C8B-B14F-4D97-AF65-F5344CB8AC3E}">
        <p14:creationId xmlns:p14="http://schemas.microsoft.com/office/powerpoint/2010/main" val="21308645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Conclusion">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85800" y="685800"/>
            <a:ext cx="10789920" cy="1965960"/>
          </a:xfrm>
        </p:spPr>
        <p:txBody>
          <a:bodyPr anchor="b">
            <a:normAutofit/>
          </a:bodyPr>
          <a:lstStyle>
            <a:lvl1pPr>
              <a:defRPr sz="7200">
                <a:solidFill>
                  <a:schemeClr val="accent4"/>
                </a:solidFill>
              </a:defRPr>
            </a:lvl1pPr>
          </a:lstStyle>
          <a:p>
            <a:r>
              <a:rPr lang="en-US" dirty="0"/>
              <a:t>Click to edit Master title style</a:t>
            </a:r>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685800" y="3017520"/>
            <a:ext cx="10789920" cy="2773136"/>
          </a:xfrm>
        </p:spPr>
        <p:txBody>
          <a:bodyPr/>
          <a:lstStyle>
            <a:lvl1pPr marL="0" indent="0">
              <a:buNone/>
              <a:defRPr>
                <a:solidFill>
                  <a:schemeClr val="accent5"/>
                </a:solidFill>
              </a:defRPr>
            </a:lvl1pPr>
            <a:lvl2pPr marL="228600" indent="0">
              <a:buNone/>
              <a:defRPr>
                <a:solidFill>
                  <a:schemeClr val="accent5"/>
                </a:solidFill>
              </a:defRPr>
            </a:lvl2pPr>
            <a:lvl3pPr marL="457200" indent="0">
              <a:buNone/>
              <a:defRPr>
                <a:solidFill>
                  <a:schemeClr val="accent5"/>
                </a:solidFill>
              </a:defRPr>
            </a:lvl3pPr>
            <a:lvl4pPr marL="685800" indent="0">
              <a:buNone/>
              <a:defRPr>
                <a:solidFill>
                  <a:schemeClr val="accent5"/>
                </a:solidFill>
              </a:defRPr>
            </a:lvl4pPr>
            <a:lvl5pPr marL="914400" indent="0">
              <a:buNone/>
              <a:defRPr>
                <a:solidFill>
                  <a:schemeClr val="accent5"/>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6">
            <a:extLst>
              <a:ext uri="{FF2B5EF4-FFF2-40B4-BE49-F238E27FC236}">
                <a16:creationId xmlns:a16="http://schemas.microsoft.com/office/drawing/2014/main" id="{D5E24FB6-1CFB-DFDB-B253-A94EE73DA041}"/>
              </a:ext>
            </a:extLst>
          </p:cNvPr>
          <p:cNvSpPr>
            <a:spLocks noGrp="1"/>
          </p:cNvSpPr>
          <p:nvPr>
            <p:ph type="ftr" sz="quarter" idx="15"/>
          </p:nvPr>
        </p:nvSpPr>
        <p:spPr/>
        <p:txBody>
          <a:bodyPr/>
          <a:lstStyle>
            <a:lvl1pPr>
              <a:defRPr>
                <a:solidFill>
                  <a:schemeClr val="accent5"/>
                </a:solidFill>
              </a:defRPr>
            </a:lvl1pPr>
          </a:lstStyle>
          <a:p>
            <a:endParaRPr lang="en-US" dirty="0"/>
          </a:p>
        </p:txBody>
      </p:sp>
      <p:sp>
        <p:nvSpPr>
          <p:cNvPr id="3" name="Date Placeholder 2">
            <a:extLst>
              <a:ext uri="{FF2B5EF4-FFF2-40B4-BE49-F238E27FC236}">
                <a16:creationId xmlns:a16="http://schemas.microsoft.com/office/drawing/2014/main" id="{9E073DF3-A339-FA08-30E1-D51D43DF29FE}"/>
              </a:ext>
            </a:extLst>
          </p:cNvPr>
          <p:cNvSpPr>
            <a:spLocks noGrp="1"/>
          </p:cNvSpPr>
          <p:nvPr>
            <p:ph type="dt" sz="half" idx="14"/>
          </p:nvPr>
        </p:nvSpPr>
        <p:spPr/>
        <p:txBody>
          <a:bodyPr/>
          <a:lstStyle>
            <a:lvl1pPr>
              <a:defRPr>
                <a:solidFill>
                  <a:schemeClr val="accent5"/>
                </a:solidFill>
              </a:defRPr>
            </a:lvl1pPr>
          </a:lstStyle>
          <a:p>
            <a:fld id="{33B90DD1-F1E0-496B-B15F-47D63B8E5FB8}" type="datetime1">
              <a:rPr lang="en-US" smtClean="0"/>
              <a:t>3/26/2026</a:t>
            </a:fld>
            <a:endParaRPr lang="en-US" dirty="0"/>
          </a:p>
        </p:txBody>
      </p:sp>
      <p:sp>
        <p:nvSpPr>
          <p:cNvPr id="9" name="Slide Number Placeholder 8">
            <a:extLst>
              <a:ext uri="{FF2B5EF4-FFF2-40B4-BE49-F238E27FC236}">
                <a16:creationId xmlns:a16="http://schemas.microsoft.com/office/drawing/2014/main" id="{F32A04C2-283A-CF86-15A9-6CD9A58FCC9E}"/>
              </a:ext>
            </a:extLst>
          </p:cNvPr>
          <p:cNvSpPr>
            <a:spLocks noGrp="1"/>
          </p:cNvSpPr>
          <p:nvPr>
            <p:ph type="sldNum" sz="quarter" idx="16"/>
          </p:nvPr>
        </p:nvSpPr>
        <p:spPr>
          <a:solidFill>
            <a:schemeClr val="accent1">
              <a:lumMod val="90000"/>
              <a:lumOff val="10000"/>
            </a:schemeClr>
          </a:solidFill>
        </p:spPr>
        <p:txBody>
          <a:bodyPr/>
          <a:lstStyle>
            <a:lvl1pPr>
              <a:defRPr>
                <a:solidFill>
                  <a:schemeClr val="accent5"/>
                </a:solidFill>
              </a:defRPr>
            </a:lvl1pPr>
          </a:lstStyle>
          <a:p>
            <a:fld id="{AEAA3239-9EA4-4A65-A281-97F994456D9F}" type="slidenum">
              <a:rPr lang="en-US" smtClean="0"/>
              <a:pPr/>
              <a:t>‹#›</a:t>
            </a:fld>
            <a:endParaRPr lang="en-US" dirty="0"/>
          </a:p>
        </p:txBody>
      </p:sp>
    </p:spTree>
    <p:extLst>
      <p:ext uri="{BB962C8B-B14F-4D97-AF65-F5344CB8AC3E}">
        <p14:creationId xmlns:p14="http://schemas.microsoft.com/office/powerpoint/2010/main" val="629781514"/>
      </p:ext>
    </p:extLst>
  </p:cSld>
  <p:clrMapOvr>
    <a:overrideClrMapping bg1="dk1" tx1="lt1" bg2="dk2" tx2="lt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Conclusion 2">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85800" y="685800"/>
            <a:ext cx="8430767" cy="1965960"/>
          </a:xfrm>
        </p:spPr>
        <p:txBody>
          <a:bodyPr anchor="b">
            <a:noAutofit/>
          </a:bodyPr>
          <a:lstStyle>
            <a:lvl1pPr>
              <a:defRPr sz="7200">
                <a:solidFill>
                  <a:schemeClr val="accent5"/>
                </a:solidFill>
              </a:defRPr>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053FFEDA-E57B-DF13-2394-A1514E15F85A}"/>
              </a:ext>
            </a:extLst>
          </p:cNvPr>
          <p:cNvSpPr>
            <a:spLocks noGrp="1"/>
          </p:cNvSpPr>
          <p:nvPr>
            <p:ph sz="quarter" idx="14"/>
          </p:nvPr>
        </p:nvSpPr>
        <p:spPr>
          <a:xfrm>
            <a:off x="685800" y="3622674"/>
            <a:ext cx="8430639" cy="1608008"/>
          </a:xfrm>
        </p:spPr>
        <p:txBody>
          <a:bodyPr>
            <a:normAutofit/>
          </a:bodyPr>
          <a:lstStyle>
            <a:lvl1pPr marL="0" indent="0">
              <a:buNone/>
              <a:defRPr sz="1800">
                <a:solidFill>
                  <a:schemeClr val="accent4"/>
                </a:solidFill>
              </a:defRPr>
            </a:lvl1pPr>
            <a:lvl2pPr marL="228600" indent="0">
              <a:buNone/>
              <a:defRPr sz="1600">
                <a:solidFill>
                  <a:schemeClr val="accent4"/>
                </a:solidFill>
              </a:defRPr>
            </a:lvl2pPr>
            <a:lvl3pPr marL="457200" indent="0">
              <a:buNone/>
              <a:defRPr sz="1400">
                <a:solidFill>
                  <a:schemeClr val="accent4"/>
                </a:solidFill>
              </a:defRPr>
            </a:lvl3pPr>
            <a:lvl4pPr marL="685800" indent="0">
              <a:buNone/>
              <a:defRPr sz="1400">
                <a:solidFill>
                  <a:schemeClr val="accent4"/>
                </a:solidFill>
              </a:defRPr>
            </a:lvl4pPr>
            <a:lvl5pPr marL="914400" indent="0">
              <a:buNone/>
              <a:defRPr sz="1200">
                <a:solidFill>
                  <a:schemeClr val="accent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E0E3BB01-4AB0-AA29-4E5F-6183A4EBE7A5}"/>
              </a:ext>
            </a:extLst>
          </p:cNvPr>
          <p:cNvSpPr>
            <a:spLocks noGrp="1"/>
          </p:cNvSpPr>
          <p:nvPr>
            <p:ph type="ftr" sz="quarter" idx="16"/>
          </p:nvPr>
        </p:nvSpPr>
        <p:spPr/>
        <p:txBody>
          <a:bodyPr/>
          <a:lstStyle>
            <a:lvl1pPr>
              <a:defRPr>
                <a:solidFill>
                  <a:schemeClr val="accent5"/>
                </a:solidFill>
              </a:defRPr>
            </a:lvl1pPr>
          </a:lstStyle>
          <a:p>
            <a:endParaRPr lang="en-US" dirty="0"/>
          </a:p>
        </p:txBody>
      </p:sp>
      <p:sp>
        <p:nvSpPr>
          <p:cNvPr id="3" name="Date Placeholder 2">
            <a:extLst>
              <a:ext uri="{FF2B5EF4-FFF2-40B4-BE49-F238E27FC236}">
                <a16:creationId xmlns:a16="http://schemas.microsoft.com/office/drawing/2014/main" id="{663C4AE6-76FB-D1A9-546D-BC69C27BC893}"/>
              </a:ext>
            </a:extLst>
          </p:cNvPr>
          <p:cNvSpPr>
            <a:spLocks noGrp="1"/>
          </p:cNvSpPr>
          <p:nvPr>
            <p:ph type="dt" sz="half" idx="15"/>
          </p:nvPr>
        </p:nvSpPr>
        <p:spPr/>
        <p:txBody>
          <a:bodyPr/>
          <a:lstStyle>
            <a:lvl1pPr>
              <a:defRPr>
                <a:solidFill>
                  <a:schemeClr val="accent5"/>
                </a:solidFill>
              </a:defRPr>
            </a:lvl1pPr>
          </a:lstStyle>
          <a:p>
            <a:fld id="{BB64C06F-4095-491F-9E20-BA7FA8931860}" type="datetime1">
              <a:rPr lang="en-US" smtClean="0"/>
              <a:t>3/26/2026</a:t>
            </a:fld>
            <a:endParaRPr lang="en-US" dirty="0"/>
          </a:p>
        </p:txBody>
      </p:sp>
      <p:sp>
        <p:nvSpPr>
          <p:cNvPr id="9" name="Slide Number Placeholder 8">
            <a:extLst>
              <a:ext uri="{FF2B5EF4-FFF2-40B4-BE49-F238E27FC236}">
                <a16:creationId xmlns:a16="http://schemas.microsoft.com/office/drawing/2014/main" id="{71356B48-B74F-B1CA-D675-AF12CB06D8A1}"/>
              </a:ext>
            </a:extLst>
          </p:cNvPr>
          <p:cNvSpPr>
            <a:spLocks noGrp="1"/>
          </p:cNvSpPr>
          <p:nvPr>
            <p:ph type="sldNum" sz="quarter" idx="17"/>
          </p:nvPr>
        </p:nvSpPr>
        <p:spPr>
          <a:solidFill>
            <a:schemeClr val="accent1">
              <a:lumMod val="90000"/>
              <a:lumOff val="10000"/>
            </a:schemeClr>
          </a:solidFill>
        </p:spPr>
        <p:txBody>
          <a:bodyPr/>
          <a:lstStyle>
            <a:lvl1pPr>
              <a:defRPr>
                <a:solidFill>
                  <a:schemeClr val="accent5"/>
                </a:solidFill>
              </a:defRPr>
            </a:lvl1pPr>
          </a:lstStyle>
          <a:p>
            <a:fld id="{AEAA3239-9EA4-4A65-A281-97F994456D9F}" type="slidenum">
              <a:rPr lang="en-US" smtClean="0"/>
              <a:pPr/>
              <a:t>‹#›</a:t>
            </a:fld>
            <a:endParaRPr lang="en-US" dirty="0"/>
          </a:p>
        </p:txBody>
      </p:sp>
    </p:spTree>
    <p:extLst>
      <p:ext uri="{BB962C8B-B14F-4D97-AF65-F5344CB8AC3E}">
        <p14:creationId xmlns:p14="http://schemas.microsoft.com/office/powerpoint/2010/main" val="3562130191"/>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with Picture 5">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846390" y="3276600"/>
            <a:ext cx="3657600" cy="2845567"/>
          </a:xfrm>
        </p:spPr>
        <p:txBody>
          <a:bodyPr vert="horz" lIns="91440" tIns="45720" rIns="91440" bIns="45720" rtlCol="0" anchor="t" anchorCtr="0">
            <a:normAutofit/>
          </a:bodyPr>
          <a:lstStyle>
            <a:lvl1pPr>
              <a:defRPr lang="en-US" sz="4400" dirty="0">
                <a:solidFill>
                  <a:schemeClr val="accent2"/>
                </a:solidFill>
              </a:defRPr>
            </a:lvl1pPr>
          </a:lstStyle>
          <a:p>
            <a:pPr lvl="0"/>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846388" y="685802"/>
            <a:ext cx="3657600" cy="2113720"/>
          </a:xfrm>
        </p:spPr>
        <p:txBody>
          <a:bodyPr vert="horz" lIns="91440" tIns="45720" rIns="91440" bIns="45720" rtlCol="0" anchor="b" anchorCtr="0">
            <a:normAutofit/>
          </a:bodyPr>
          <a:lstStyle>
            <a:lvl1pPr marL="0" indent="0">
              <a:buNone/>
              <a:defRPr lang="en-US" sz="2000" dirty="0">
                <a:solidFill>
                  <a:schemeClr val="accent5"/>
                </a:solidFill>
              </a:defRPr>
            </a:lvl1pPr>
          </a:lstStyle>
          <a:p>
            <a:pPr lvl="0"/>
            <a:r>
              <a:rPr lang="en-US" dirty="0"/>
              <a:t>Click to edit Master subtitle style</a:t>
            </a:r>
          </a:p>
        </p:txBody>
      </p:sp>
      <p:sp>
        <p:nvSpPr>
          <p:cNvPr id="14" name="Picture Placeholder 13">
            <a:extLst>
              <a:ext uri="{FF2B5EF4-FFF2-40B4-BE49-F238E27FC236}">
                <a16:creationId xmlns:a16="http://schemas.microsoft.com/office/drawing/2014/main" id="{51A639AF-317A-79DF-3175-64C726EA3189}"/>
              </a:ext>
            </a:extLst>
          </p:cNvPr>
          <p:cNvSpPr>
            <a:spLocks noGrp="1"/>
          </p:cNvSpPr>
          <p:nvPr>
            <p:ph type="pic" sz="quarter" idx="14" hasCustomPrompt="1"/>
          </p:nvPr>
        </p:nvSpPr>
        <p:spPr>
          <a:xfrm>
            <a:off x="1" y="0"/>
            <a:ext cx="7424272" cy="6858000"/>
          </a:xfrm>
          <a:custGeom>
            <a:avLst/>
            <a:gdLst>
              <a:gd name="connsiteX0" fmla="*/ 0 w 7195675"/>
              <a:gd name="connsiteY0" fmla="*/ 0 h 6858000"/>
              <a:gd name="connsiteX1" fmla="*/ 7195675 w 7195675"/>
              <a:gd name="connsiteY1" fmla="*/ 0 h 6858000"/>
              <a:gd name="connsiteX2" fmla="*/ 7195675 w 7195675"/>
              <a:gd name="connsiteY2" fmla="*/ 6858000 h 6858000"/>
              <a:gd name="connsiteX3" fmla="*/ 0 w 719567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195675" h="6858000">
                <a:moveTo>
                  <a:pt x="0" y="0"/>
                </a:moveTo>
                <a:lnTo>
                  <a:pt x="7195675" y="0"/>
                </a:lnTo>
                <a:lnTo>
                  <a:pt x="7195675" y="6858000"/>
                </a:lnTo>
                <a:lnTo>
                  <a:pt x="0" y="6858000"/>
                </a:ln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   </a:t>
            </a:r>
          </a:p>
        </p:txBody>
      </p:sp>
      <p:sp>
        <p:nvSpPr>
          <p:cNvPr id="13" name="Footer Placeholder 12">
            <a:extLst>
              <a:ext uri="{FF2B5EF4-FFF2-40B4-BE49-F238E27FC236}">
                <a16:creationId xmlns:a16="http://schemas.microsoft.com/office/drawing/2014/main" id="{F9954665-4AE4-E66F-CBDA-FAA767B9F915}"/>
              </a:ext>
            </a:extLst>
          </p:cNvPr>
          <p:cNvSpPr>
            <a:spLocks noGrp="1"/>
          </p:cNvSpPr>
          <p:nvPr>
            <p:ph type="ftr" sz="quarter" idx="16"/>
          </p:nvPr>
        </p:nvSpPr>
        <p:spPr>
          <a:xfrm>
            <a:off x="7846390" y="6309360"/>
            <a:ext cx="1444752" cy="548640"/>
          </a:xfrm>
        </p:spPr>
        <p:txBody>
          <a:bodyPr lIns="91440" rIns="91440"/>
          <a:lstStyle>
            <a:lvl1pPr algn="l">
              <a:defRPr b="0">
                <a:solidFill>
                  <a:schemeClr val="accent5"/>
                </a:solidFill>
              </a:defRPr>
            </a:lvl1pPr>
          </a:lstStyle>
          <a:p>
            <a:endParaRPr lang="en-US" dirty="0"/>
          </a:p>
        </p:txBody>
      </p:sp>
      <p:sp>
        <p:nvSpPr>
          <p:cNvPr id="12" name="Date Placeholder 11">
            <a:extLst>
              <a:ext uri="{FF2B5EF4-FFF2-40B4-BE49-F238E27FC236}">
                <a16:creationId xmlns:a16="http://schemas.microsoft.com/office/drawing/2014/main" id="{23B3ED0A-0283-8DBC-399B-76A88525B9D5}"/>
              </a:ext>
            </a:extLst>
          </p:cNvPr>
          <p:cNvSpPr>
            <a:spLocks noGrp="1"/>
          </p:cNvSpPr>
          <p:nvPr>
            <p:ph type="dt" sz="half" idx="15"/>
          </p:nvPr>
        </p:nvSpPr>
        <p:spPr/>
        <p:txBody>
          <a:bodyPr/>
          <a:lstStyle>
            <a:lvl1pPr>
              <a:defRPr b="0">
                <a:solidFill>
                  <a:schemeClr val="accent5"/>
                </a:solidFill>
              </a:defRPr>
            </a:lvl1pPr>
          </a:lstStyle>
          <a:p>
            <a:fld id="{E319002B-B66D-4569-8873-D242A1F75CC8}" type="datetime1">
              <a:rPr lang="en-US" smtClean="0"/>
              <a:t>3/26/2026</a:t>
            </a:fld>
            <a:endParaRPr lang="en-US" dirty="0"/>
          </a:p>
        </p:txBody>
      </p:sp>
      <p:sp>
        <p:nvSpPr>
          <p:cNvPr id="15" name="Slide Number Placeholder 14">
            <a:extLst>
              <a:ext uri="{FF2B5EF4-FFF2-40B4-BE49-F238E27FC236}">
                <a16:creationId xmlns:a16="http://schemas.microsoft.com/office/drawing/2014/main" id="{ABEFD957-C473-4A3C-F70B-A30911A5B7C8}"/>
              </a:ext>
            </a:extLst>
          </p:cNvPr>
          <p:cNvSpPr>
            <a:spLocks noGrp="1"/>
          </p:cNvSpPr>
          <p:nvPr>
            <p:ph type="sldNum" sz="quarter" idx="17"/>
          </p:nvPr>
        </p:nvSpPr>
        <p:spPr>
          <a:solidFill>
            <a:schemeClr val="accent1">
              <a:lumMod val="90000"/>
              <a:lumOff val="10000"/>
            </a:schemeClr>
          </a:solidFill>
        </p:spPr>
        <p:txBody>
          <a:bodyPr/>
          <a:lstStyle>
            <a:lvl1pPr>
              <a:defRPr b="0">
                <a:solidFill>
                  <a:schemeClr val="accent5"/>
                </a:solidFill>
              </a:defRPr>
            </a:lvl1pPr>
          </a:lstStyle>
          <a:p>
            <a:fld id="{AEAA3239-9EA4-4A65-A281-97F994456D9F}" type="slidenum">
              <a:rPr lang="en-US" smtClean="0"/>
              <a:pPr/>
              <a:t>‹#›</a:t>
            </a:fld>
            <a:endParaRPr lang="en-US" dirty="0"/>
          </a:p>
        </p:txBody>
      </p:sp>
    </p:spTree>
    <p:extLst>
      <p:ext uri="{BB962C8B-B14F-4D97-AF65-F5344CB8AC3E}">
        <p14:creationId xmlns:p14="http://schemas.microsoft.com/office/powerpoint/2010/main" val="4048284663"/>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685800" y="685800"/>
            <a:ext cx="9598152" cy="4144566"/>
          </a:xfrm>
        </p:spPr>
        <p:txBody>
          <a:bodyPr vert="horz" lIns="91440" tIns="45720" rIns="91440" bIns="45720" rtlCol="0" anchor="t">
            <a:normAutofit/>
          </a:bodyPr>
          <a:lstStyle>
            <a:lvl1pPr>
              <a:defRPr lang="en-US" sz="8000" dirty="0">
                <a:solidFill>
                  <a:schemeClr val="accent2"/>
                </a:solidFill>
              </a:defRPr>
            </a:lvl1pPr>
          </a:lstStyle>
          <a:p>
            <a:pPr lvl="0"/>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685800" y="4937760"/>
            <a:ext cx="7769354" cy="960120"/>
          </a:xfrm>
        </p:spPr>
        <p:txBody>
          <a:bodyPr vert="horz" lIns="91440" tIns="45720" rIns="91440" bIns="45720" rtlCol="0" anchor="b">
            <a:normAutofit/>
          </a:bodyPr>
          <a:lstStyle>
            <a:lvl1pPr marL="0" indent="0">
              <a:buNone/>
              <a:defRPr lang="en-US" sz="2000" dirty="0">
                <a:solidFill>
                  <a:schemeClr val="accent5"/>
                </a:solidFill>
              </a:defRPr>
            </a:lvl1pPr>
          </a:lstStyle>
          <a:p>
            <a:pPr lvl="0"/>
            <a:r>
              <a:rPr lang="en-US" dirty="0"/>
              <a:t>Click to edit Master subtitle style</a:t>
            </a:r>
          </a:p>
        </p:txBody>
      </p:sp>
      <p:sp>
        <p:nvSpPr>
          <p:cNvPr id="9" name="Footer Placeholder 8">
            <a:extLst>
              <a:ext uri="{FF2B5EF4-FFF2-40B4-BE49-F238E27FC236}">
                <a16:creationId xmlns:a16="http://schemas.microsoft.com/office/drawing/2014/main" id="{62B026E3-ACB9-D9C1-D585-AFCCE9F7F232}"/>
              </a:ext>
            </a:extLst>
          </p:cNvPr>
          <p:cNvSpPr>
            <a:spLocks noGrp="1"/>
          </p:cNvSpPr>
          <p:nvPr>
            <p:ph type="ftr" sz="quarter" idx="11"/>
          </p:nvPr>
        </p:nvSpPr>
        <p:spPr/>
        <p:txBody>
          <a:bodyPr/>
          <a:lstStyle>
            <a:lvl1pPr>
              <a:defRPr b="0">
                <a:solidFill>
                  <a:schemeClr val="accent5"/>
                </a:solidFill>
              </a:defRPr>
            </a:lvl1pPr>
          </a:lstStyle>
          <a:p>
            <a:endParaRPr lang="en-US" dirty="0"/>
          </a:p>
        </p:txBody>
      </p:sp>
      <p:sp>
        <p:nvSpPr>
          <p:cNvPr id="8" name="Date Placeholder 7">
            <a:extLst>
              <a:ext uri="{FF2B5EF4-FFF2-40B4-BE49-F238E27FC236}">
                <a16:creationId xmlns:a16="http://schemas.microsoft.com/office/drawing/2014/main" id="{E7178590-69EB-0C65-77A9-FA70F7756C96}"/>
              </a:ext>
            </a:extLst>
          </p:cNvPr>
          <p:cNvSpPr>
            <a:spLocks noGrp="1"/>
          </p:cNvSpPr>
          <p:nvPr>
            <p:ph type="dt" sz="half" idx="10"/>
          </p:nvPr>
        </p:nvSpPr>
        <p:spPr/>
        <p:txBody>
          <a:bodyPr/>
          <a:lstStyle>
            <a:lvl1pPr>
              <a:defRPr b="0">
                <a:solidFill>
                  <a:schemeClr val="accent5"/>
                </a:solidFill>
              </a:defRPr>
            </a:lvl1pPr>
          </a:lstStyle>
          <a:p>
            <a:fld id="{FFDCD49C-7178-4FE7-81FA-E0E71379FCFE}" type="datetime1">
              <a:rPr lang="en-US" smtClean="0"/>
              <a:t>3/26/2026</a:t>
            </a:fld>
            <a:endParaRPr lang="en-US" dirty="0"/>
          </a:p>
        </p:txBody>
      </p:sp>
      <p:sp>
        <p:nvSpPr>
          <p:cNvPr id="10" name="Slide Number Placeholder 9">
            <a:extLst>
              <a:ext uri="{FF2B5EF4-FFF2-40B4-BE49-F238E27FC236}">
                <a16:creationId xmlns:a16="http://schemas.microsoft.com/office/drawing/2014/main" id="{5A1123C1-7FB9-709A-71B6-79DB02B8A03C}"/>
              </a:ext>
            </a:extLst>
          </p:cNvPr>
          <p:cNvSpPr>
            <a:spLocks noGrp="1"/>
          </p:cNvSpPr>
          <p:nvPr>
            <p:ph type="sldNum" sz="quarter" idx="12"/>
          </p:nvPr>
        </p:nvSpPr>
        <p:spPr>
          <a:solidFill>
            <a:schemeClr val="accent1">
              <a:lumMod val="90000"/>
              <a:lumOff val="10000"/>
            </a:schemeClr>
          </a:solidFill>
        </p:spPr>
        <p:txBody>
          <a:bodyPr/>
          <a:lstStyle>
            <a:lvl1pPr>
              <a:defRPr b="0">
                <a:solidFill>
                  <a:schemeClr val="accent5"/>
                </a:solidFill>
              </a:defRPr>
            </a:lvl1pPr>
          </a:lstStyle>
          <a:p>
            <a:fld id="{AEAA3239-9EA4-4A65-A281-97F994456D9F}" type="slidenum">
              <a:rPr lang="en-US" smtClean="0"/>
              <a:pPr/>
              <a:t>‹#›</a:t>
            </a:fld>
            <a:endParaRPr lang="en-US" dirty="0"/>
          </a:p>
        </p:txBody>
      </p:sp>
    </p:spTree>
    <p:extLst>
      <p:ext uri="{BB962C8B-B14F-4D97-AF65-F5344CB8AC3E}">
        <p14:creationId xmlns:p14="http://schemas.microsoft.com/office/powerpoint/2010/main" val="176419021"/>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2">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685800" y="1401420"/>
            <a:ext cx="9140954" cy="2836729"/>
          </a:xfrm>
        </p:spPr>
        <p:txBody>
          <a:bodyPr vert="horz" lIns="91440" tIns="45720" rIns="91440" bIns="45720" rtlCol="0" anchor="b">
            <a:normAutofit/>
          </a:bodyPr>
          <a:lstStyle>
            <a:lvl1pPr>
              <a:defRPr lang="en-US" sz="6800" dirty="0">
                <a:solidFill>
                  <a:schemeClr val="accent2"/>
                </a:solidFill>
              </a:defRPr>
            </a:lvl1pPr>
          </a:lstStyle>
          <a:p>
            <a:pPr lvl="0"/>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685800" y="4318968"/>
            <a:ext cx="7312153" cy="1014984"/>
          </a:xfrm>
        </p:spPr>
        <p:txBody>
          <a:bodyPr vert="horz" lIns="91440" tIns="45720" rIns="91440" bIns="45720" rtlCol="0">
            <a:normAutofit/>
          </a:bodyPr>
          <a:lstStyle>
            <a:lvl1pPr marL="0" indent="0">
              <a:buNone/>
              <a:defRPr lang="en-US" sz="2000" dirty="0">
                <a:solidFill>
                  <a:schemeClr val="accent5"/>
                </a:solidFill>
              </a:defRPr>
            </a:lvl1pPr>
          </a:lstStyle>
          <a:p>
            <a:pPr lvl="0"/>
            <a:r>
              <a:rPr lang="en-US" dirty="0"/>
              <a:t>Click to edit Master subtitle style</a:t>
            </a:r>
          </a:p>
        </p:txBody>
      </p:sp>
      <p:sp>
        <p:nvSpPr>
          <p:cNvPr id="11" name="Footer Placeholder 10">
            <a:extLst>
              <a:ext uri="{FF2B5EF4-FFF2-40B4-BE49-F238E27FC236}">
                <a16:creationId xmlns:a16="http://schemas.microsoft.com/office/drawing/2014/main" id="{4B11C0B4-9F47-DBDA-8D0E-E312E7354F30}"/>
              </a:ext>
            </a:extLst>
          </p:cNvPr>
          <p:cNvSpPr>
            <a:spLocks noGrp="1"/>
          </p:cNvSpPr>
          <p:nvPr>
            <p:ph type="ftr" sz="quarter" idx="11"/>
          </p:nvPr>
        </p:nvSpPr>
        <p:spPr/>
        <p:txBody>
          <a:bodyPr/>
          <a:lstStyle>
            <a:lvl1pPr>
              <a:defRPr b="1">
                <a:solidFill>
                  <a:schemeClr val="accent5"/>
                </a:solidFill>
              </a:defRPr>
            </a:lvl1pPr>
          </a:lstStyle>
          <a:p>
            <a:endParaRPr lang="en-US" dirty="0"/>
          </a:p>
        </p:txBody>
      </p:sp>
      <p:sp>
        <p:nvSpPr>
          <p:cNvPr id="10" name="Date Placeholder 9">
            <a:extLst>
              <a:ext uri="{FF2B5EF4-FFF2-40B4-BE49-F238E27FC236}">
                <a16:creationId xmlns:a16="http://schemas.microsoft.com/office/drawing/2014/main" id="{F4EBD9A7-702F-644F-6937-CD2E7E507355}"/>
              </a:ext>
            </a:extLst>
          </p:cNvPr>
          <p:cNvSpPr>
            <a:spLocks noGrp="1"/>
          </p:cNvSpPr>
          <p:nvPr>
            <p:ph type="dt" sz="half" idx="10"/>
          </p:nvPr>
        </p:nvSpPr>
        <p:spPr/>
        <p:txBody>
          <a:bodyPr/>
          <a:lstStyle>
            <a:lvl1pPr>
              <a:defRPr b="1">
                <a:solidFill>
                  <a:schemeClr val="accent5"/>
                </a:solidFill>
              </a:defRPr>
            </a:lvl1pPr>
          </a:lstStyle>
          <a:p>
            <a:fld id="{26C1D07F-CE69-45D3-B3EC-FEBA5B939B47}" type="datetime1">
              <a:rPr lang="en-US" smtClean="0"/>
              <a:t>3/26/2026</a:t>
            </a:fld>
            <a:endParaRPr lang="en-US" dirty="0"/>
          </a:p>
        </p:txBody>
      </p:sp>
      <p:sp>
        <p:nvSpPr>
          <p:cNvPr id="12" name="Slide Number Placeholder 11">
            <a:extLst>
              <a:ext uri="{FF2B5EF4-FFF2-40B4-BE49-F238E27FC236}">
                <a16:creationId xmlns:a16="http://schemas.microsoft.com/office/drawing/2014/main" id="{79EFA6C2-F234-8C90-8C8A-DA65AD9EA579}"/>
              </a:ext>
            </a:extLst>
          </p:cNvPr>
          <p:cNvSpPr>
            <a:spLocks noGrp="1"/>
          </p:cNvSpPr>
          <p:nvPr>
            <p:ph type="sldNum" sz="quarter" idx="12"/>
          </p:nvPr>
        </p:nvSpPr>
        <p:spPr>
          <a:solidFill>
            <a:schemeClr val="accent1">
              <a:lumMod val="90000"/>
              <a:lumOff val="10000"/>
            </a:schemeClr>
          </a:solidFill>
        </p:spPr>
        <p:txBody>
          <a:bodyPr/>
          <a:lstStyle>
            <a:lvl1pPr>
              <a:defRPr b="1">
                <a:solidFill>
                  <a:schemeClr val="accent5"/>
                </a:solidFill>
              </a:defRPr>
            </a:lvl1pPr>
          </a:lstStyle>
          <a:p>
            <a:fld id="{AEAA3239-9EA4-4A65-A281-97F994456D9F}" type="slidenum">
              <a:rPr lang="en-US" smtClean="0"/>
              <a:pPr/>
              <a:t>‹#›</a:t>
            </a:fld>
            <a:endParaRPr lang="en-US" dirty="0"/>
          </a:p>
        </p:txBody>
      </p:sp>
    </p:spTree>
    <p:extLst>
      <p:ext uri="{BB962C8B-B14F-4D97-AF65-F5344CB8AC3E}">
        <p14:creationId xmlns:p14="http://schemas.microsoft.com/office/powerpoint/2010/main" val="3817812276"/>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3">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981200" y="1560442"/>
            <a:ext cx="8229600" cy="2379013"/>
          </a:xfrm>
        </p:spPr>
        <p:txBody>
          <a:bodyPr anchor="b">
            <a:normAutofit/>
          </a:bodyPr>
          <a:lstStyle>
            <a:lvl1pPr algn="ctr">
              <a:defRPr sz="6000">
                <a:solidFill>
                  <a:schemeClr val="accent2"/>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01923" y="4039648"/>
            <a:ext cx="7588155" cy="1029310"/>
          </a:xfrm>
        </p:spPr>
        <p:txBody>
          <a:bodyPr>
            <a:normAutofit/>
          </a:bodyPr>
          <a:lstStyle>
            <a:lvl1pPr marL="0" indent="0" algn="ctr">
              <a:buNone/>
              <a:defRPr sz="20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1" name="Footer Placeholder 10">
            <a:extLst>
              <a:ext uri="{FF2B5EF4-FFF2-40B4-BE49-F238E27FC236}">
                <a16:creationId xmlns:a16="http://schemas.microsoft.com/office/drawing/2014/main" id="{D4522F89-1E56-F306-053D-C0B18C5254E7}"/>
              </a:ext>
            </a:extLst>
          </p:cNvPr>
          <p:cNvSpPr>
            <a:spLocks noGrp="1"/>
          </p:cNvSpPr>
          <p:nvPr>
            <p:ph type="ftr" sz="quarter" idx="11"/>
          </p:nvPr>
        </p:nvSpPr>
        <p:spPr/>
        <p:txBody>
          <a:bodyPr/>
          <a:lstStyle>
            <a:lvl1pPr>
              <a:defRPr>
                <a:solidFill>
                  <a:schemeClr val="accent5"/>
                </a:solidFill>
              </a:defRPr>
            </a:lvl1pPr>
          </a:lstStyle>
          <a:p>
            <a:endParaRPr lang="en-US" dirty="0"/>
          </a:p>
        </p:txBody>
      </p:sp>
      <p:sp>
        <p:nvSpPr>
          <p:cNvPr id="10" name="Date Placeholder 9">
            <a:extLst>
              <a:ext uri="{FF2B5EF4-FFF2-40B4-BE49-F238E27FC236}">
                <a16:creationId xmlns:a16="http://schemas.microsoft.com/office/drawing/2014/main" id="{27A8B4BE-CB35-E626-11EF-80FAE0CAA2A0}"/>
              </a:ext>
            </a:extLst>
          </p:cNvPr>
          <p:cNvSpPr>
            <a:spLocks noGrp="1"/>
          </p:cNvSpPr>
          <p:nvPr>
            <p:ph type="dt" sz="half" idx="10"/>
          </p:nvPr>
        </p:nvSpPr>
        <p:spPr/>
        <p:txBody>
          <a:bodyPr/>
          <a:lstStyle>
            <a:lvl1pPr>
              <a:defRPr>
                <a:solidFill>
                  <a:schemeClr val="accent5"/>
                </a:solidFill>
              </a:defRPr>
            </a:lvl1pPr>
          </a:lstStyle>
          <a:p>
            <a:fld id="{3E210372-FEEA-4AC4-970C-33B7A2663863}" type="datetime1">
              <a:rPr lang="en-US" smtClean="0"/>
              <a:t>3/26/2026</a:t>
            </a:fld>
            <a:endParaRPr lang="en-US" dirty="0"/>
          </a:p>
        </p:txBody>
      </p:sp>
      <p:sp>
        <p:nvSpPr>
          <p:cNvPr id="12" name="Slide Number Placeholder 11">
            <a:extLst>
              <a:ext uri="{FF2B5EF4-FFF2-40B4-BE49-F238E27FC236}">
                <a16:creationId xmlns:a16="http://schemas.microsoft.com/office/drawing/2014/main" id="{A3CBFF5E-85B0-1C59-039F-716ADF0BFD76}"/>
              </a:ext>
            </a:extLst>
          </p:cNvPr>
          <p:cNvSpPr>
            <a:spLocks noGrp="1"/>
          </p:cNvSpPr>
          <p:nvPr>
            <p:ph type="sldNum" sz="quarter" idx="12"/>
          </p:nvPr>
        </p:nvSpPr>
        <p:spPr>
          <a:solidFill>
            <a:schemeClr val="accent1">
              <a:lumMod val="90000"/>
              <a:lumOff val="10000"/>
            </a:schemeClr>
          </a:solidFill>
        </p:spPr>
        <p:txBody>
          <a:bodyPr/>
          <a:lstStyle>
            <a:lvl1pPr>
              <a:defRPr>
                <a:solidFill>
                  <a:schemeClr val="accent5"/>
                </a:solidFill>
              </a:defRPr>
            </a:lvl1pPr>
          </a:lstStyle>
          <a:p>
            <a:fld id="{AEAA3239-9EA4-4A65-A281-97F994456D9F}" type="slidenum">
              <a:rPr lang="en-US" smtClean="0"/>
              <a:pPr/>
              <a:t>‹#›</a:t>
            </a:fld>
            <a:endParaRPr lang="en-US" dirty="0"/>
          </a:p>
        </p:txBody>
      </p:sp>
    </p:spTree>
    <p:extLst>
      <p:ext uri="{BB962C8B-B14F-4D97-AF65-F5344CB8AC3E}">
        <p14:creationId xmlns:p14="http://schemas.microsoft.com/office/powerpoint/2010/main" val="2362532184"/>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theme" Target="../theme/theme1.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4"/>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685800" y="685800"/>
            <a:ext cx="10789920" cy="972373"/>
          </a:xfrm>
          <a:prstGeom prst="rect">
            <a:avLst/>
          </a:prstGeom>
          <a:ln>
            <a:noFill/>
          </a:ln>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685800" y="1828800"/>
            <a:ext cx="10789920" cy="438912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10363200" y="6309360"/>
            <a:ext cx="1295400" cy="548640"/>
          </a:xfrm>
          <a:prstGeom prst="rect">
            <a:avLst/>
          </a:prstGeom>
          <a:noFill/>
        </p:spPr>
        <p:txBody>
          <a:bodyPr vert="horz" lIns="228600" tIns="45720" rIns="228600" bIns="45720" rtlCol="0" anchor="ctr"/>
          <a:lstStyle>
            <a:lvl1pPr algn="ctr" rtl="0">
              <a:defRPr sz="900" b="1" i="0">
                <a:solidFill>
                  <a:schemeClr val="accent1"/>
                </a:solidFill>
                <a:latin typeface="+mj-lt"/>
              </a:defRPr>
            </a:lvl1pPr>
          </a:lstStyle>
          <a:p>
            <a:fld id="{8380909B-5CD7-4E10-93D5-3D93F3E305F0}" type="datetime1">
              <a:rPr lang="en-US" smtClean="0"/>
              <a:t>3/26/2026</a:t>
            </a:fld>
            <a:endParaRPr lang="en-US" dirty="0"/>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0" y="6309360"/>
            <a:ext cx="1444752" cy="548640"/>
          </a:xfrm>
          <a:prstGeom prst="rect">
            <a:avLst/>
          </a:prstGeom>
          <a:noFill/>
        </p:spPr>
        <p:txBody>
          <a:bodyPr vert="horz" lIns="228600" tIns="45720" rIns="228600" bIns="45720" rtlCol="0" anchor="ctr"/>
          <a:lstStyle>
            <a:lvl1pPr algn="ctr" rtl="0">
              <a:defRPr sz="900" b="1" i="0">
                <a:solidFill>
                  <a:schemeClr val="accent1"/>
                </a:solidFill>
                <a:latin typeface="+mj-lt"/>
              </a:defRPr>
            </a:lvl1pPr>
          </a:lstStyle>
          <a:p>
            <a:endParaRPr lang="en-US" dirty="0"/>
          </a:p>
        </p:txBody>
      </p:sp>
      <p:sp>
        <p:nvSpPr>
          <p:cNvPr id="6" name="Slide Number Placeholder 5">
            <a:extLst>
              <a:ext uri="{FF2B5EF4-FFF2-40B4-BE49-F238E27FC236}">
                <a16:creationId xmlns:a16="http://schemas.microsoft.com/office/drawing/2014/main" id="{7AC1647D-0DF0-CA1B-F723-EF7B8F508DB7}"/>
              </a:ext>
            </a:extLst>
          </p:cNvPr>
          <p:cNvSpPr>
            <a:spLocks noGrp="1" noChangeAspect="1"/>
          </p:cNvSpPr>
          <p:nvPr>
            <p:ph type="sldNum" sz="quarter" idx="4"/>
          </p:nvPr>
        </p:nvSpPr>
        <p:spPr>
          <a:xfrm>
            <a:off x="11644076" y="6309360"/>
            <a:ext cx="547924" cy="548640"/>
          </a:xfrm>
          <a:prstGeom prst="rect">
            <a:avLst/>
          </a:prstGeom>
          <a:solidFill>
            <a:schemeClr val="accent1"/>
          </a:solidFill>
        </p:spPr>
        <p:txBody>
          <a:bodyPr vert="horz" lIns="91440" tIns="45720" rIns="91440" bIns="45720" rtlCol="0" anchor="ctr"/>
          <a:lstStyle>
            <a:lvl1pPr algn="ctr" rtl="0">
              <a:defRPr sz="900" b="1" i="0">
                <a:solidFill>
                  <a:schemeClr val="accent5"/>
                </a:solidFill>
                <a:latin typeface="+mj-lt"/>
              </a:defRPr>
            </a:lvl1pPr>
          </a:lstStyle>
          <a:p>
            <a:fld id="{AEAA3239-9EA4-4A65-A281-97F994456D9F}" type="slidenum">
              <a:rPr lang="en-US" smtClean="0"/>
              <a:pPr/>
              <a:t>‹#›</a:t>
            </a:fld>
            <a:endParaRPr lang="en-US" dirty="0"/>
          </a:p>
        </p:txBody>
      </p:sp>
    </p:spTree>
    <p:extLst>
      <p:ext uri="{BB962C8B-B14F-4D97-AF65-F5344CB8AC3E}">
        <p14:creationId xmlns:p14="http://schemas.microsoft.com/office/powerpoint/2010/main" val="30526796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Lst>
  <p:hf hdr="0"/>
  <p:txStyles>
    <p:titleStyle>
      <a:lvl1pPr algn="l" defTabSz="914400" rtl="0" eaLnBrk="1" latinLnBrk="0" hangingPunct="1">
        <a:lnSpc>
          <a:spcPct val="80000"/>
        </a:lnSpc>
        <a:spcBef>
          <a:spcPct val="0"/>
        </a:spcBef>
        <a:buNone/>
        <a:defRPr sz="3600" b="1" i="0" kern="1200" spc="0" baseline="0">
          <a:solidFill>
            <a:schemeClr val="accent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400" b="0" i="0" kern="1200">
          <a:solidFill>
            <a:schemeClr val="accent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400" b="0" i="0" kern="1200">
          <a:solidFill>
            <a:schemeClr val="accent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b="0" i="0" kern="1200">
          <a:solidFill>
            <a:schemeClr val="accent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b="0" i="0" kern="1200">
          <a:solidFill>
            <a:schemeClr val="accent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400" b="0" i="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3" orient="horz" pos="2160" userDrawn="1">
          <p15:clr>
            <a:srgbClr val="F26B43"/>
          </p15:clr>
        </p15:guide>
        <p15:guide id="24" pos="3840" userDrawn="1">
          <p15:clr>
            <a:srgbClr val="F26B43"/>
          </p15:clr>
        </p15:guide>
        <p15:guide id="25" pos="7296" userDrawn="1">
          <p15:clr>
            <a:srgbClr val="F26B43"/>
          </p15:clr>
        </p15:guide>
        <p15:guide id="26" pos="38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notesSlide" Target="../notesSlides/notesSlide1.xml"/><Relationship Id="rId1" Type="http://schemas.openxmlformats.org/officeDocument/2006/relationships/slideLayout" Target="../slideLayouts/slideLayout50.xml"/><Relationship Id="rId4"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notesSlide" Target="../notesSlides/notesSlide10.xml"/><Relationship Id="rId1" Type="http://schemas.openxmlformats.org/officeDocument/2006/relationships/slideLayout" Target="../slideLayouts/slideLayout50.xml"/></Relationships>
</file>

<file path=ppt/slides/_rels/slide1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notesSlide" Target="../notesSlides/notesSlide11.xml"/><Relationship Id="rId1" Type="http://schemas.openxmlformats.org/officeDocument/2006/relationships/slideLayout" Target="../slideLayouts/slideLayout50.xml"/></Relationships>
</file>

<file path=ppt/slides/_rels/slide1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notesSlide" Target="../notesSlides/notesSlide12.xml"/><Relationship Id="rId1" Type="http://schemas.openxmlformats.org/officeDocument/2006/relationships/slideLayout" Target="../slideLayouts/slideLayout50.xml"/></Relationships>
</file>

<file path=ppt/slides/_rels/slide1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notesSlide" Target="../notesSlides/notesSlide13.xml"/><Relationship Id="rId1" Type="http://schemas.openxmlformats.org/officeDocument/2006/relationships/slideLayout" Target="../slideLayouts/slideLayout50.xml"/><Relationship Id="rId6" Type="http://schemas.openxmlformats.org/officeDocument/2006/relationships/image" Target="../media/image23.svg"/><Relationship Id="rId5" Type="http://schemas.openxmlformats.org/officeDocument/2006/relationships/image" Target="../media/image22.svg"/><Relationship Id="rId4" Type="http://schemas.openxmlformats.org/officeDocument/2006/relationships/image" Target="../media/image21.svg"/></Relationships>
</file>

<file path=ppt/slides/_rels/slide1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notesSlide" Target="../notesSlides/notesSlide14.xml"/><Relationship Id="rId1" Type="http://schemas.openxmlformats.org/officeDocument/2006/relationships/slideLayout" Target="../slideLayouts/slideLayout50.xml"/></Relationships>
</file>

<file path=ppt/slides/_rels/slide1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notesSlide" Target="../notesSlides/notesSlide15.xml"/><Relationship Id="rId1" Type="http://schemas.openxmlformats.org/officeDocument/2006/relationships/slideLayout" Target="../slideLayouts/slideLayout50.xml"/></Relationships>
</file>

<file path=ppt/slides/_rels/slide1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notesSlide" Target="../notesSlides/notesSlide16.xml"/><Relationship Id="rId1" Type="http://schemas.openxmlformats.org/officeDocument/2006/relationships/slideLayout" Target="../slideLayouts/slideLayout50.xml"/></Relationships>
</file>

<file path=ppt/slides/_rels/slide17.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7.svg"/><Relationship Id="rId7" Type="http://schemas.openxmlformats.org/officeDocument/2006/relationships/image" Target="../media/image27.svg"/><Relationship Id="rId2" Type="http://schemas.openxmlformats.org/officeDocument/2006/relationships/notesSlide" Target="../notesSlides/notesSlide17.xml"/><Relationship Id="rId1" Type="http://schemas.openxmlformats.org/officeDocument/2006/relationships/slideLayout" Target="../slideLayouts/slideLayout50.xml"/><Relationship Id="rId6" Type="http://schemas.openxmlformats.org/officeDocument/2006/relationships/image" Target="../media/image26.svg"/><Relationship Id="rId5" Type="http://schemas.openxmlformats.org/officeDocument/2006/relationships/image" Target="../media/image25.sv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svg"/></Relationships>
</file>

<file path=ppt/slides/_rels/slide18.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7.svg"/><Relationship Id="rId7" Type="http://schemas.openxmlformats.org/officeDocument/2006/relationships/image" Target="../media/image33.svg"/><Relationship Id="rId2" Type="http://schemas.openxmlformats.org/officeDocument/2006/relationships/notesSlide" Target="../notesSlides/notesSlide18.xml"/><Relationship Id="rId1" Type="http://schemas.openxmlformats.org/officeDocument/2006/relationships/slideLayout" Target="../slideLayouts/slideLayout50.xml"/><Relationship Id="rId6" Type="http://schemas.openxmlformats.org/officeDocument/2006/relationships/image" Target="../media/image32.svg"/><Relationship Id="rId5" Type="http://schemas.openxmlformats.org/officeDocument/2006/relationships/image" Target="../media/image31.svg"/><Relationship Id="rId4" Type="http://schemas.openxmlformats.org/officeDocument/2006/relationships/image" Target="../media/image15.svg"/></Relationships>
</file>

<file path=ppt/slides/_rels/slide1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notesSlide" Target="../notesSlides/notesSlide19.xml"/><Relationship Id="rId1" Type="http://schemas.openxmlformats.org/officeDocument/2006/relationships/slideLayout" Target="../slideLayouts/slideLayout50.xml"/></Relationships>
</file>

<file path=ppt/slides/_rels/slide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notesSlide" Target="../notesSlides/notesSlide2.xml"/><Relationship Id="rId1" Type="http://schemas.openxmlformats.org/officeDocument/2006/relationships/slideLayout" Target="../slideLayouts/slideLayout50.xml"/><Relationship Id="rId4" Type="http://schemas.openxmlformats.org/officeDocument/2006/relationships/image" Target="../media/image9.svg"/></Relationships>
</file>

<file path=ppt/slides/_rels/slide2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notesSlide" Target="../notesSlides/notesSlide20.xml"/><Relationship Id="rId1" Type="http://schemas.openxmlformats.org/officeDocument/2006/relationships/slideLayout" Target="../slideLayouts/slideLayout50.xml"/></Relationships>
</file>

<file path=ppt/slides/_rels/slide2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notesSlide" Target="../notesSlides/notesSlide21.xml"/><Relationship Id="rId1" Type="http://schemas.openxmlformats.org/officeDocument/2006/relationships/slideLayout" Target="../slideLayouts/slideLayout50.xml"/></Relationships>
</file>

<file path=ppt/slides/_rels/slide2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notesSlide" Target="../notesSlides/notesSlide22.xml"/><Relationship Id="rId1" Type="http://schemas.openxmlformats.org/officeDocument/2006/relationships/slideLayout" Target="../slideLayouts/slideLayout50.xml"/><Relationship Id="rId4" Type="http://schemas.openxmlformats.org/officeDocument/2006/relationships/image" Target="../media/image35.svg"/></Relationships>
</file>

<file path=ppt/slides/_rels/slide2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notesSlide" Target="../notesSlides/notesSlide23.xml"/><Relationship Id="rId1" Type="http://schemas.openxmlformats.org/officeDocument/2006/relationships/slideLayout" Target="../slideLayouts/slideLayout50.xml"/><Relationship Id="rId4" Type="http://schemas.openxmlformats.org/officeDocument/2006/relationships/image" Target="../media/image15.svg"/></Relationships>
</file>

<file path=ppt/slides/_rels/slide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notesSlide" Target="../notesSlides/notesSlide3.xml"/><Relationship Id="rId1" Type="http://schemas.openxmlformats.org/officeDocument/2006/relationships/slideLayout" Target="../slideLayouts/slideLayout50.xml"/></Relationships>
</file>

<file path=ppt/slides/_rels/slide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notesSlide" Target="../notesSlides/notesSlide4.xml"/><Relationship Id="rId1" Type="http://schemas.openxmlformats.org/officeDocument/2006/relationships/slideLayout" Target="../slideLayouts/slideLayout50.xml"/><Relationship Id="rId4" Type="http://schemas.openxmlformats.org/officeDocument/2006/relationships/image" Target="../media/image11.svg"/></Relationships>
</file>

<file path=ppt/slides/_rels/slide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notesSlide" Target="../notesSlides/notesSlide5.xml"/><Relationship Id="rId1" Type="http://schemas.openxmlformats.org/officeDocument/2006/relationships/slideLayout" Target="../slideLayouts/slideLayout50.xml"/><Relationship Id="rId6" Type="http://schemas.openxmlformats.org/officeDocument/2006/relationships/image" Target="../media/image14.svg"/><Relationship Id="rId5" Type="http://schemas.openxmlformats.org/officeDocument/2006/relationships/image" Target="../media/image13.svg"/><Relationship Id="rId4" Type="http://schemas.openxmlformats.org/officeDocument/2006/relationships/image" Target="../media/image12.svg"/></Relationships>
</file>

<file path=ppt/slides/_rels/slide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notesSlide" Target="../notesSlides/notesSlide6.xml"/><Relationship Id="rId1" Type="http://schemas.openxmlformats.org/officeDocument/2006/relationships/slideLayout" Target="../slideLayouts/slideLayout50.xml"/></Relationships>
</file>

<file path=ppt/slides/_rels/slide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notesSlide" Target="../notesSlides/notesSlide7.xml"/><Relationship Id="rId1" Type="http://schemas.openxmlformats.org/officeDocument/2006/relationships/slideLayout" Target="../slideLayouts/slideLayout50.xml"/></Relationships>
</file>

<file path=ppt/slides/_rels/slide8.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7.svg"/><Relationship Id="rId7" Type="http://schemas.openxmlformats.org/officeDocument/2006/relationships/image" Target="../media/image18.svg"/><Relationship Id="rId2" Type="http://schemas.openxmlformats.org/officeDocument/2006/relationships/notesSlide" Target="../notesSlides/notesSlide8.xml"/><Relationship Id="rId1" Type="http://schemas.openxmlformats.org/officeDocument/2006/relationships/slideLayout" Target="../slideLayouts/slideLayout50.xml"/><Relationship Id="rId6" Type="http://schemas.openxmlformats.org/officeDocument/2006/relationships/image" Target="../media/image17.svg"/><Relationship Id="rId5" Type="http://schemas.openxmlformats.org/officeDocument/2006/relationships/image" Target="../media/image16.svg"/><Relationship Id="rId4" Type="http://schemas.openxmlformats.org/officeDocument/2006/relationships/image" Target="../media/image15.svg"/></Relationships>
</file>

<file path=ppt/slides/_rels/slide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notesSlide" Target="../notesSlides/notesSlide9.xml"/><Relationship Id="rId1" Type="http://schemas.openxmlformats.org/officeDocument/2006/relationships/slideLayout" Target="../slideLayouts/slideLayout50.xml"/><Relationship Id="rId4" Type="http://schemas.openxmlformats.org/officeDocument/2006/relationships/image" Target="../media/image2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D65ED46B-7AF5-45F1-A9EF-C690F6C0DDF9}"/>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9" name="Content Placeholder 8" descr="A visually striking image depicting a professional training environment with diverse facilitators engaging in collaborative activities, such as group discussions or interactive workshops. The setting should convey a sense of learning, inclusivity, and empowerment, with modern, premium lighting and composition. No visible or implied text, letters, or words should appear anywhere in the image. The image should allow for a centered title overlay and evoke anticipation for a comprehensive training overview">
            <a:extLst>
              <a:ext uri="{FF2B5EF4-FFF2-40B4-BE49-F238E27FC236}">
                <a16:creationId xmlns:a16="http://schemas.microsoft.com/office/drawing/2014/main" id="{8C20C921-9DEA-402A-ABFA-5E4DD1091352}"/>
              </a:ext>
            </a:extLst>
          </p:cNvPr>
          <p:cNvPicPr>
            <a:picLocks noGrp="1" noChangeAspect="1"/>
          </p:cNvPicPr>
          <p:nvPr>
            <p:ph sz="quarter" idx="16"/>
          </p:nvPr>
        </p:nvPicPr>
        <p:blipFill>
          <a:blip>
            <a:extLst>
              <a:ext uri="{96DAC541-7B7A-43D3-8B79-37D633B846F1}">
                <asvg:svgBlip xmlns:asvg="http://schemas.microsoft.com/office/drawing/2016/SVG/main" r:embed="rId4"/>
              </a:ext>
            </a:extLst>
          </a:blip>
          <a:stretch>
            <a:fillRect/>
          </a:stretch>
        </p:blipFill>
        <p:spPr>
          <a:xfrm>
            <a:off x="5334000" y="0"/>
            <a:ext cx="6858000" cy="6858000"/>
          </a:xfrm>
          <a:prstGeom prst="rect">
            <a:avLst/>
          </a:prstGeom>
        </p:spPr>
      </p:pic>
      <p:sp>
        <p:nvSpPr>
          <p:cNvPr id="6" name="Date Placeholder 5">
            <a:extLst>
              <a:ext uri="{FF2B5EF4-FFF2-40B4-BE49-F238E27FC236}">
                <a16:creationId xmlns:a16="http://schemas.microsoft.com/office/drawing/2014/main" id="{6270264A-3C72-D79D-3823-1FB3564EF46A}"/>
              </a:ext>
            </a:extLst>
          </p:cNvPr>
          <p:cNvSpPr>
            <a:spLocks noGrp="1"/>
          </p:cNvSpPr>
          <p:nvPr>
            <p:ph type="dt" sz="half" idx="17"/>
          </p:nvPr>
        </p:nvSpPr>
        <p:spPr/>
        <p:txBody>
          <a:bodyPr/>
          <a:lstStyle/>
          <a:p>
            <a:fld id="{E4E981A1-C564-488D-B4B6-3CC796C959F2}" type="datetime1">
              <a:rPr lang="en-US" smtClean="0"/>
              <a:t>3/26/2026</a:t>
            </a:fld>
            <a:endParaRPr lang="en-US" sz="900" dirty="0"/>
          </a:p>
        </p:txBody>
      </p:sp>
      <p:sp>
        <p:nvSpPr>
          <p:cNvPr id="7" name="Slide Number Placeholder 6">
            <a:extLst>
              <a:ext uri="{FF2B5EF4-FFF2-40B4-BE49-F238E27FC236}">
                <a16:creationId xmlns:a16="http://schemas.microsoft.com/office/drawing/2014/main" id="{E93E9116-D479-776D-87C8-AD4DAF12BD94}"/>
              </a:ext>
            </a:extLst>
          </p:cNvPr>
          <p:cNvSpPr>
            <a:spLocks noGrp="1"/>
          </p:cNvSpPr>
          <p:nvPr>
            <p:ph type="sldNum" sz="quarter" idx="19"/>
          </p:nvPr>
        </p:nvSpPr>
        <p:spPr/>
        <p:txBody>
          <a:bodyPr/>
          <a:lstStyle/>
          <a:p>
            <a:fld id="{AEAA3239-9EA4-4A65-A281-97F994456D9F}" type="slidenum">
              <a:rPr lang="en-US" smtClean="0"/>
              <a:pPr/>
              <a:t>1</a:t>
            </a:fld>
            <a:endParaRPr lang="en-US" sz="900" dirty="0"/>
          </a:p>
        </p:txBody>
      </p:sp>
      <p:sp>
        <p:nvSpPr>
          <p:cNvPr id="10" name="TextBox 9">
            <a:extLst>
              <a:ext uri="{FF2B5EF4-FFF2-40B4-BE49-F238E27FC236}">
                <a16:creationId xmlns:a16="http://schemas.microsoft.com/office/drawing/2014/main" id="{795056BA-0008-4A26-9D9A-8978B64BF7CC}"/>
              </a:ext>
            </a:extLst>
          </p:cNvPr>
          <p:cNvSpPr txBox="1"/>
          <p:nvPr/>
        </p:nvSpPr>
        <p:spPr>
          <a:xfrm>
            <a:off x="619125" y="757386"/>
            <a:ext cx="4391025" cy="2681882"/>
          </a:xfrm>
          <a:prstGeom prst="rect">
            <a:avLst/>
          </a:prstGeom>
          <a:noFill/>
        </p:spPr>
        <p:txBody>
          <a:bodyPr wrap="square" rtlCol="0">
            <a:normAutofit/>
          </a:bodyPr>
          <a:lstStyle/>
          <a:p>
            <a:pPr marL="0" algn="l">
              <a:buNone/>
            </a:pPr>
            <a:r>
              <a:rPr sz="4800" b="0" dirty="0">
                <a:solidFill>
                  <a:srgbClr val="105237"/>
                </a:solidFill>
                <a:effectLst/>
                <a:latin typeface="Avenir Next LT Pro" panose="020B0504020202020204" pitchFamily="34" charset="0"/>
              </a:rPr>
              <a:t>WRAP Facilitator Training Overview </a:t>
            </a:r>
            <a:endParaRPr lang="en-US" dirty="0"/>
          </a:p>
        </p:txBody>
      </p:sp>
      <p:sp>
        <p:nvSpPr>
          <p:cNvPr id="11" name="TextBox 10">
            <a:extLst>
              <a:ext uri="{FF2B5EF4-FFF2-40B4-BE49-F238E27FC236}">
                <a16:creationId xmlns:a16="http://schemas.microsoft.com/office/drawing/2014/main" id="{D27CB11F-3FE5-4055-980C-FEC0C8B537F6}"/>
              </a:ext>
            </a:extLst>
          </p:cNvPr>
          <p:cNvSpPr txBox="1"/>
          <p:nvPr/>
        </p:nvSpPr>
        <p:spPr>
          <a:xfrm>
            <a:off x="619125" y="5696991"/>
            <a:ext cx="4391025" cy="594121"/>
          </a:xfrm>
          <a:prstGeom prst="rect">
            <a:avLst/>
          </a:prstGeom>
          <a:noFill/>
        </p:spPr>
        <p:txBody>
          <a:bodyPr wrap="square" rtlCol="0">
            <a:normAutofit/>
          </a:bodyPr>
          <a:lstStyle/>
          <a:p>
            <a:pPr marL="0" algn="l">
              <a:buNone/>
            </a:pPr>
            <a:r>
              <a:rPr sz="1800" b="0">
                <a:solidFill>
                  <a:srgbClr val="105237"/>
                </a:solidFill>
                <a:effectLst/>
                <a:latin typeface="Avenir Next LT Pro" panose="020B0504020202020204" pitchFamily="34" charset="0"/>
              </a:rPr>
              <a:t>Comprehensive guide for new facilitators </a:t>
            </a:r>
            <a:endParaRPr lang="en-US"/>
          </a:p>
        </p:txBody>
      </p:sp>
    </p:spTree>
    <p:extLst>
      <p:ext uri="{BB962C8B-B14F-4D97-AF65-F5344CB8AC3E}">
        <p14:creationId xmlns:p14="http://schemas.microsoft.com/office/powerpoint/2010/main" val="34763399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6EDCFCF5-7DE8-4CC0-A0BD-CBBE94A57D56}"/>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4" name="Content Placeholder 3">
            <a:extLst>
              <a:ext uri="{FF2B5EF4-FFF2-40B4-BE49-F238E27FC236}">
                <a16:creationId xmlns:a16="http://schemas.microsoft.com/office/drawing/2014/main" id="{C73136F8-5402-28C2-AA59-8BA0DF7A6334}"/>
              </a:ext>
            </a:extLst>
          </p:cNvPr>
          <p:cNvSpPr>
            <a:spLocks noGrp="1"/>
          </p:cNvSpPr>
          <p:nvPr>
            <p:ph sz="quarter" idx="16"/>
          </p:nvPr>
        </p:nvSpPr>
        <p:spPr>
          <a:xfrm>
            <a:off x="619125" y="619125"/>
            <a:ext cx="12172950" cy="1039266"/>
          </a:xfrm>
        </p:spPr>
        <p:txBody>
          <a:bodyPr/>
          <a:lstStyle/>
          <a:p>
            <a:pPr marL="0" marR="0" algn="l">
              <a:buNone/>
            </a:pPr>
            <a:r>
              <a:rPr sz="4800" b="0">
                <a:solidFill>
                  <a:srgbClr val="105237"/>
                </a:solidFill>
                <a:effectLst/>
                <a:latin typeface="Avenir Next LT Pro" panose="020B0504020202020204" pitchFamily="34" charset="0"/>
              </a:rPr>
              <a:t>Cultural Competence &amp; Inclusivity </a:t>
            </a:r>
            <a:endParaRPr>
              <a:effectLst/>
            </a:endParaRPr>
          </a:p>
          <a:p>
            <a:pPr marL="0" marR="0" algn="l">
              <a:spcBef>
                <a:spcPts val="750"/>
              </a:spcBef>
              <a:buNone/>
            </a:pPr>
            <a:r>
              <a:rPr sz="1800" b="0">
                <a:solidFill>
                  <a:srgbClr val="105237"/>
                </a:solidFill>
                <a:effectLst/>
                <a:latin typeface="Avenir Next LT Pro" panose="020B0504020202020204" pitchFamily="34" charset="0"/>
              </a:rPr>
              <a:t>Respect diversity to strengthen WRAP recovery plans. </a:t>
            </a:r>
            <a:endParaRPr lang="en-US"/>
          </a:p>
        </p:txBody>
      </p:sp>
      <p:sp>
        <p:nvSpPr>
          <p:cNvPr id="6" name="Date Placeholder 5">
            <a:extLst>
              <a:ext uri="{FF2B5EF4-FFF2-40B4-BE49-F238E27FC236}">
                <a16:creationId xmlns:a16="http://schemas.microsoft.com/office/drawing/2014/main" id="{A0AE7869-CDBC-F719-0BFB-F72238159A6D}"/>
              </a:ext>
            </a:extLst>
          </p:cNvPr>
          <p:cNvSpPr>
            <a:spLocks noGrp="1"/>
          </p:cNvSpPr>
          <p:nvPr>
            <p:ph type="dt" sz="half" idx="17"/>
          </p:nvPr>
        </p:nvSpPr>
        <p:spPr/>
        <p:txBody>
          <a:bodyPr/>
          <a:lstStyle/>
          <a:p>
            <a:fld id="{E4E981A1-C564-488D-B4B6-3CC796C959F2}" type="datetime1">
              <a:rPr lang="en-US" smtClean="0"/>
              <a:t>3/26/2026</a:t>
            </a:fld>
            <a:endParaRPr lang="en-US" sz="900" dirty="0"/>
          </a:p>
        </p:txBody>
      </p:sp>
      <p:sp>
        <p:nvSpPr>
          <p:cNvPr id="7" name="Slide Number Placeholder 6">
            <a:extLst>
              <a:ext uri="{FF2B5EF4-FFF2-40B4-BE49-F238E27FC236}">
                <a16:creationId xmlns:a16="http://schemas.microsoft.com/office/drawing/2014/main" id="{5B4311BD-3C8B-B2E3-1F96-53EA7D59DB19}"/>
              </a:ext>
            </a:extLst>
          </p:cNvPr>
          <p:cNvSpPr>
            <a:spLocks noGrp="1"/>
          </p:cNvSpPr>
          <p:nvPr>
            <p:ph type="sldNum" sz="quarter" idx="19"/>
          </p:nvPr>
        </p:nvSpPr>
        <p:spPr/>
        <p:txBody>
          <a:bodyPr/>
          <a:lstStyle/>
          <a:p>
            <a:fld id="{AEAA3239-9EA4-4A65-A281-97F994456D9F}" type="slidenum">
              <a:rPr lang="en-US" smtClean="0"/>
              <a:pPr/>
              <a:t>10</a:t>
            </a:fld>
            <a:endParaRPr lang="en-US" sz="900" dirty="0"/>
          </a:p>
        </p:txBody>
      </p:sp>
      <p:sp>
        <p:nvSpPr>
          <p:cNvPr id="9" name="TextBox 8">
            <a:extLst>
              <a:ext uri="{FF2B5EF4-FFF2-40B4-BE49-F238E27FC236}">
                <a16:creationId xmlns:a16="http://schemas.microsoft.com/office/drawing/2014/main" id="{5C584942-F199-4281-ADBE-7603C4BB5855}"/>
              </a:ext>
            </a:extLst>
          </p:cNvPr>
          <p:cNvSpPr txBox="1"/>
          <p:nvPr/>
        </p:nvSpPr>
        <p:spPr>
          <a:xfrm>
            <a:off x="619125" y="2257425"/>
            <a:ext cx="12172950" cy="4048125"/>
          </a:xfrm>
          <a:prstGeom prst="rect">
            <a:avLst/>
          </a:prstGeom>
          <a:noFill/>
        </p:spPr>
        <p:txBody>
          <a:bodyPr wrap="square" rtlCol="0">
            <a:normAutofit/>
          </a:bodyPr>
          <a:lstStyle/>
          <a:p>
            <a:pPr marL="0" marR="0" algn="l">
              <a:spcBef>
                <a:spcPts val="1650"/>
              </a:spcBef>
              <a:buNone/>
            </a:pPr>
            <a:r>
              <a:rPr sz="2100" b="1">
                <a:solidFill>
                  <a:srgbClr val="105237"/>
                </a:solidFill>
                <a:effectLst/>
                <a:latin typeface="Avenir Next LT Pro" panose="020B0504020202020204" pitchFamily="34" charset="0"/>
              </a:rPr>
              <a:t>What cultural competence means </a:t>
            </a:r>
            <a:endParaRPr>
              <a:effectLst/>
            </a:endParaRPr>
          </a:p>
          <a:p>
            <a:pPr marL="0" marR="0" algn="l">
              <a:spcBef>
                <a:spcPts val="600"/>
              </a:spcBef>
              <a:buNone/>
            </a:pPr>
            <a:r>
              <a:rPr sz="1500" b="0">
                <a:solidFill>
                  <a:srgbClr val="105237"/>
                </a:solidFill>
                <a:effectLst/>
                <a:latin typeface="Avenir Next LT Pro" panose="020B0504020202020204" pitchFamily="34" charset="0"/>
              </a:rPr>
              <a:t>Cultural competence helps WRAP facilitators respect and integrate diverse cultural backgrounds, beliefs, languages, identities, and lived experiences into each person’s recovery plan. It emphasizes curiosity, humility, and collaboration—so supports are aligned with what “wellness” and “safety” mean to the individual. </a:t>
            </a:r>
            <a:endParaRPr>
              <a:effectLst/>
            </a:endParaRPr>
          </a:p>
          <a:p>
            <a:pPr marL="0" marR="0" algn="l">
              <a:spcBef>
                <a:spcPts val="1650"/>
              </a:spcBef>
              <a:buNone/>
            </a:pPr>
            <a:r>
              <a:rPr sz="2100" b="1">
                <a:solidFill>
                  <a:srgbClr val="105237"/>
                </a:solidFill>
                <a:effectLst/>
                <a:latin typeface="Avenir Next LT Pro" panose="020B0504020202020204" pitchFamily="34" charset="0"/>
              </a:rPr>
              <a:t>Why inclusivity is critical </a:t>
            </a:r>
            <a:endParaRPr>
              <a:effectLst/>
            </a:endParaRPr>
          </a:p>
          <a:p>
            <a:pPr marL="0" marR="0" algn="l">
              <a:spcBef>
                <a:spcPts val="600"/>
              </a:spcBef>
              <a:buNone/>
            </a:pPr>
            <a:r>
              <a:rPr sz="1500" b="0">
                <a:solidFill>
                  <a:srgbClr val="105237"/>
                </a:solidFill>
                <a:effectLst/>
                <a:latin typeface="Avenir Next LT Pro" panose="020B0504020202020204" pitchFamily="34" charset="0"/>
              </a:rPr>
              <a:t>Inclusivity expands access for marginalized populations and reduces barriers that can make groups feel unsafe, unseen, or misunderstood. Facilitators tailor group norms and WRAP tools so support remains relevant and effective across different communities, including those impacted by racism, stigma, poverty, disability, or discrimination. </a:t>
            </a:r>
            <a:endParaRPr>
              <a:effectLst/>
            </a:endParaRPr>
          </a:p>
          <a:p>
            <a:pPr marL="0" marR="0" algn="l">
              <a:spcBef>
                <a:spcPts val="1650"/>
              </a:spcBef>
              <a:buNone/>
            </a:pPr>
            <a:r>
              <a:rPr sz="2100" b="1">
                <a:solidFill>
                  <a:srgbClr val="105237"/>
                </a:solidFill>
                <a:effectLst/>
                <a:latin typeface="Avenir Next LT Pro" panose="020B0504020202020204" pitchFamily="34" charset="0"/>
              </a:rPr>
              <a:t>Training focus and facilitator guidelines </a:t>
            </a:r>
            <a:endParaRPr>
              <a:effectLst/>
            </a:endParaRPr>
          </a:p>
          <a:p>
            <a:pPr marL="0" marR="0" algn="l">
              <a:spcBef>
                <a:spcPts val="600"/>
              </a:spcBef>
              <a:buNone/>
            </a:pPr>
            <a:r>
              <a:rPr sz="1500" b="0">
                <a:solidFill>
                  <a:srgbClr val="105237"/>
                </a:solidFill>
                <a:effectLst/>
                <a:latin typeface="Avenir Next LT Pro" panose="020B0504020202020204" pitchFamily="34" charset="0"/>
              </a:rPr>
              <a:t>Training includes self-awareness exercises, reflection on power and privilege, and strategies for addressing implicit bias. Facilitators practice using inclusive language, inviting participant-defined meanings, checking assumptions, and responding to cultural misunderstandings in ways that protect dignity—contributing to more equitable mental health support. </a:t>
            </a:r>
            <a:endParaRPr lang="en-US"/>
          </a:p>
        </p:txBody>
      </p:sp>
    </p:spTree>
    <p:extLst>
      <p:ext uri="{BB962C8B-B14F-4D97-AF65-F5344CB8AC3E}">
        <p14:creationId xmlns:p14="http://schemas.microsoft.com/office/powerpoint/2010/main" val="20773518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2589B335-37FA-4994-9E0B-31B50BA2DDA1}"/>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4" name="Content Placeholder 3">
            <a:extLst>
              <a:ext uri="{FF2B5EF4-FFF2-40B4-BE49-F238E27FC236}">
                <a16:creationId xmlns:a16="http://schemas.microsoft.com/office/drawing/2014/main" id="{69F8469A-EAB3-6578-7C24-111E742F38FE}"/>
              </a:ext>
            </a:extLst>
          </p:cNvPr>
          <p:cNvSpPr>
            <a:spLocks noGrp="1"/>
          </p:cNvSpPr>
          <p:nvPr>
            <p:ph sz="quarter" idx="16"/>
          </p:nvPr>
        </p:nvSpPr>
        <p:spPr>
          <a:xfrm>
            <a:off x="828675" y="3933825"/>
            <a:ext cx="10534650" cy="2095500"/>
          </a:xfrm>
        </p:spPr>
        <p:txBody>
          <a:bodyPr>
            <a:normAutofit fontScale="92500" lnSpcReduction="10000"/>
          </a:bodyPr>
          <a:lstStyle/>
          <a:p>
            <a:pPr marL="0" marR="0" indent="0" algn="l" fontAlgn="b">
              <a:buNone/>
            </a:pPr>
            <a:r>
              <a:rPr sz="6750">
                <a:solidFill>
                  <a:srgbClr val="DEB4FC"/>
                </a:solidFill>
                <a:effectLst/>
                <a:latin typeface="Avenir Next LT Pro" panose="020B0504020202020204" pitchFamily="34" charset="0"/>
              </a:rPr>
              <a:t>Essential WRAP Facilitation Skills</a:t>
            </a:r>
            <a:r>
              <a:rPr>
                <a:effectLst/>
              </a:rPr>
              <a:t> </a:t>
            </a:r>
            <a:endParaRPr lang="en-US"/>
          </a:p>
        </p:txBody>
      </p:sp>
      <p:sp>
        <p:nvSpPr>
          <p:cNvPr id="6" name="Date Placeholder 5">
            <a:extLst>
              <a:ext uri="{FF2B5EF4-FFF2-40B4-BE49-F238E27FC236}">
                <a16:creationId xmlns:a16="http://schemas.microsoft.com/office/drawing/2014/main" id="{8EC56EF4-8FB9-23D4-054B-3EEF09A9DAE7}"/>
              </a:ext>
            </a:extLst>
          </p:cNvPr>
          <p:cNvSpPr>
            <a:spLocks noGrp="1"/>
          </p:cNvSpPr>
          <p:nvPr>
            <p:ph type="dt" sz="half" idx="17"/>
          </p:nvPr>
        </p:nvSpPr>
        <p:spPr/>
        <p:txBody>
          <a:bodyPr/>
          <a:lstStyle/>
          <a:p>
            <a:fld id="{E4E981A1-C564-488D-B4B6-3CC796C959F2}" type="datetime1">
              <a:rPr lang="en-US" smtClean="0"/>
              <a:t>3/26/2026</a:t>
            </a:fld>
            <a:endParaRPr lang="en-US" sz="900" dirty="0"/>
          </a:p>
        </p:txBody>
      </p:sp>
      <p:sp>
        <p:nvSpPr>
          <p:cNvPr id="7" name="Slide Number Placeholder 6">
            <a:extLst>
              <a:ext uri="{FF2B5EF4-FFF2-40B4-BE49-F238E27FC236}">
                <a16:creationId xmlns:a16="http://schemas.microsoft.com/office/drawing/2014/main" id="{29B48C25-07B6-1F05-C3E0-D95A80AE735E}"/>
              </a:ext>
            </a:extLst>
          </p:cNvPr>
          <p:cNvSpPr>
            <a:spLocks noGrp="1"/>
          </p:cNvSpPr>
          <p:nvPr>
            <p:ph type="sldNum" sz="quarter" idx="19"/>
          </p:nvPr>
        </p:nvSpPr>
        <p:spPr/>
        <p:txBody>
          <a:bodyPr/>
          <a:lstStyle/>
          <a:p>
            <a:fld id="{AEAA3239-9EA4-4A65-A281-97F994456D9F}" type="slidenum">
              <a:rPr lang="en-US" smtClean="0"/>
              <a:pPr/>
              <a:t>11</a:t>
            </a:fld>
            <a:endParaRPr lang="en-US" sz="900" dirty="0"/>
          </a:p>
        </p:txBody>
      </p:sp>
    </p:spTree>
    <p:extLst>
      <p:ext uri="{BB962C8B-B14F-4D97-AF65-F5344CB8AC3E}">
        <p14:creationId xmlns:p14="http://schemas.microsoft.com/office/powerpoint/2010/main" val="20846189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12C02538-EC3A-4240-99C9-44C86EDDF411}"/>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4" name="Content Placeholder 3">
            <a:extLst>
              <a:ext uri="{FF2B5EF4-FFF2-40B4-BE49-F238E27FC236}">
                <a16:creationId xmlns:a16="http://schemas.microsoft.com/office/drawing/2014/main" id="{770464C4-BEA8-E9DA-67D7-838895F8EC12}"/>
              </a:ext>
            </a:extLst>
          </p:cNvPr>
          <p:cNvSpPr>
            <a:spLocks noGrp="1"/>
          </p:cNvSpPr>
          <p:nvPr>
            <p:ph sz="quarter" idx="16"/>
          </p:nvPr>
        </p:nvSpPr>
        <p:spPr>
          <a:xfrm>
            <a:off x="619125" y="581025"/>
            <a:ext cx="10972800" cy="670470"/>
          </a:xfrm>
        </p:spPr>
        <p:txBody>
          <a:bodyPr/>
          <a:lstStyle/>
          <a:p>
            <a:pPr marL="0" indent="0" algn="l">
              <a:buNone/>
            </a:pPr>
            <a:r>
              <a:rPr sz="4800">
                <a:solidFill>
                  <a:srgbClr val="105237"/>
                </a:solidFill>
                <a:effectLst/>
                <a:latin typeface="Avenir Next LT Pro" panose="020B0504020202020204" pitchFamily="34" charset="0"/>
              </a:rPr>
              <a:t>Active Listening &amp; Communication </a:t>
            </a:r>
            <a:endParaRPr lang="en-US"/>
          </a:p>
        </p:txBody>
      </p:sp>
      <p:sp>
        <p:nvSpPr>
          <p:cNvPr id="6" name="Date Placeholder 5">
            <a:extLst>
              <a:ext uri="{FF2B5EF4-FFF2-40B4-BE49-F238E27FC236}">
                <a16:creationId xmlns:a16="http://schemas.microsoft.com/office/drawing/2014/main" id="{2B9BBEBE-0730-8393-E488-D36EB425931D}"/>
              </a:ext>
            </a:extLst>
          </p:cNvPr>
          <p:cNvSpPr>
            <a:spLocks noGrp="1"/>
          </p:cNvSpPr>
          <p:nvPr>
            <p:ph type="dt" sz="half" idx="17"/>
          </p:nvPr>
        </p:nvSpPr>
        <p:spPr/>
        <p:txBody>
          <a:bodyPr/>
          <a:lstStyle/>
          <a:p>
            <a:fld id="{E4E981A1-C564-488D-B4B6-3CC796C959F2}" type="datetime1">
              <a:rPr lang="en-US" smtClean="0"/>
              <a:t>3/26/2026</a:t>
            </a:fld>
            <a:endParaRPr lang="en-US" sz="900" dirty="0"/>
          </a:p>
        </p:txBody>
      </p:sp>
      <p:sp>
        <p:nvSpPr>
          <p:cNvPr id="7" name="Slide Number Placeholder 6">
            <a:extLst>
              <a:ext uri="{FF2B5EF4-FFF2-40B4-BE49-F238E27FC236}">
                <a16:creationId xmlns:a16="http://schemas.microsoft.com/office/drawing/2014/main" id="{E4343C27-52DA-A044-A66B-C537854462F7}"/>
              </a:ext>
            </a:extLst>
          </p:cNvPr>
          <p:cNvSpPr>
            <a:spLocks noGrp="1"/>
          </p:cNvSpPr>
          <p:nvPr>
            <p:ph type="sldNum" sz="quarter" idx="19"/>
          </p:nvPr>
        </p:nvSpPr>
        <p:spPr/>
        <p:txBody>
          <a:bodyPr/>
          <a:lstStyle/>
          <a:p>
            <a:fld id="{AEAA3239-9EA4-4A65-A281-97F994456D9F}" type="slidenum">
              <a:rPr lang="en-US" smtClean="0"/>
              <a:pPr/>
              <a:t>12</a:t>
            </a:fld>
            <a:endParaRPr lang="en-US" sz="900" dirty="0"/>
          </a:p>
        </p:txBody>
      </p:sp>
      <p:sp>
        <p:nvSpPr>
          <p:cNvPr id="9" name="TextBox 8">
            <a:extLst>
              <a:ext uri="{FF2B5EF4-FFF2-40B4-BE49-F238E27FC236}">
                <a16:creationId xmlns:a16="http://schemas.microsoft.com/office/drawing/2014/main" id="{DCA856A8-5A7F-4C57-80C8-F3370B59497C}"/>
              </a:ext>
            </a:extLst>
          </p:cNvPr>
          <p:cNvSpPr txBox="1"/>
          <p:nvPr/>
        </p:nvSpPr>
        <p:spPr>
          <a:xfrm>
            <a:off x="619125" y="2951410"/>
            <a:ext cx="2000250" cy="2197149"/>
          </a:xfrm>
          <a:prstGeom prst="rect">
            <a:avLst/>
          </a:prstGeom>
          <a:noFill/>
        </p:spPr>
        <p:txBody>
          <a:bodyPr wrap="square" rtlCol="0">
            <a:normAutofit/>
          </a:bodyPr>
          <a:lstStyle/>
          <a:p>
            <a:pPr marL="0" algn="l">
              <a:spcAft>
                <a:spcPts val="1500"/>
              </a:spcAft>
              <a:buNone/>
            </a:pPr>
            <a:r>
              <a:rPr sz="4800" b="1">
                <a:solidFill>
                  <a:srgbClr val="105237"/>
                </a:solidFill>
                <a:effectLst/>
                <a:latin typeface="Avenir Next LT Pro" panose="020B0504020202020204" pitchFamily="34" charset="0"/>
              </a:rPr>
              <a:t>01</a:t>
            </a:r>
            <a:r>
              <a:rPr>
                <a:effectLst/>
              </a:rPr>
              <a:t> </a:t>
            </a:r>
          </a:p>
          <a:p>
            <a:pPr marL="0" algn="l">
              <a:spcAft>
                <a:spcPts val="750"/>
              </a:spcAft>
              <a:buNone/>
            </a:pPr>
            <a:r>
              <a:rPr sz="1350" b="1">
                <a:solidFill>
                  <a:srgbClr val="105237"/>
                </a:solidFill>
                <a:effectLst/>
                <a:latin typeface="Avenir Next LT Pro" panose="020B0504020202020204" pitchFamily="34" charset="0"/>
              </a:rPr>
              <a:t>Week 1: Baseline</a:t>
            </a:r>
            <a:r>
              <a:rPr>
                <a:effectLst/>
              </a:rPr>
              <a:t> </a:t>
            </a:r>
          </a:p>
          <a:p>
            <a:pPr marL="0" algn="l">
              <a:buNone/>
            </a:pPr>
            <a:r>
              <a:rPr sz="1350" b="0">
                <a:solidFill>
                  <a:srgbClr val="105237"/>
                </a:solidFill>
                <a:effectLst/>
                <a:latin typeface="Avenir Next LT Pro" panose="020B0504020202020204" pitchFamily="34" charset="0"/>
              </a:rPr>
              <a:t>Build awareness: listening goals, empathy, and non-verbal cues. Proficiency 2/10. </a:t>
            </a:r>
            <a:endParaRPr lang="en-US"/>
          </a:p>
        </p:txBody>
      </p:sp>
      <p:sp>
        <p:nvSpPr>
          <p:cNvPr id="10" name="TextBox 9">
            <a:extLst>
              <a:ext uri="{FF2B5EF4-FFF2-40B4-BE49-F238E27FC236}">
                <a16:creationId xmlns:a16="http://schemas.microsoft.com/office/drawing/2014/main" id="{3D074C58-25E2-4A23-B0A1-E13F885588F9}"/>
              </a:ext>
            </a:extLst>
          </p:cNvPr>
          <p:cNvSpPr txBox="1"/>
          <p:nvPr/>
        </p:nvSpPr>
        <p:spPr>
          <a:xfrm>
            <a:off x="2847975" y="2951410"/>
            <a:ext cx="2000250" cy="1965721"/>
          </a:xfrm>
          <a:prstGeom prst="rect">
            <a:avLst/>
          </a:prstGeom>
          <a:noFill/>
        </p:spPr>
        <p:txBody>
          <a:bodyPr wrap="square" rtlCol="0">
            <a:normAutofit/>
          </a:bodyPr>
          <a:lstStyle/>
          <a:p>
            <a:pPr marL="0" algn="l">
              <a:spcAft>
                <a:spcPts val="1500"/>
              </a:spcAft>
              <a:buNone/>
            </a:pPr>
            <a:r>
              <a:rPr sz="4800" b="1">
                <a:solidFill>
                  <a:srgbClr val="105237"/>
                </a:solidFill>
                <a:effectLst/>
                <a:latin typeface="Avenir Next LT Pro" panose="020B0504020202020204" pitchFamily="34" charset="0"/>
              </a:rPr>
              <a:t>02</a:t>
            </a:r>
            <a:r>
              <a:rPr>
                <a:effectLst/>
              </a:rPr>
              <a:t> </a:t>
            </a:r>
          </a:p>
          <a:p>
            <a:pPr marL="0" algn="l">
              <a:spcAft>
                <a:spcPts val="750"/>
              </a:spcAft>
              <a:buNone/>
            </a:pPr>
            <a:r>
              <a:rPr sz="1350" b="1">
                <a:solidFill>
                  <a:srgbClr val="105237"/>
                </a:solidFill>
                <a:effectLst/>
                <a:latin typeface="Avenir Next LT Pro" panose="020B0504020202020204" pitchFamily="34" charset="0"/>
              </a:rPr>
              <a:t>Week 2: Clarity</a:t>
            </a:r>
            <a:r>
              <a:rPr>
                <a:effectLst/>
              </a:rPr>
              <a:t> </a:t>
            </a:r>
          </a:p>
          <a:p>
            <a:pPr marL="0" algn="l">
              <a:buNone/>
            </a:pPr>
            <a:r>
              <a:rPr sz="1350" b="0">
                <a:solidFill>
                  <a:srgbClr val="105237"/>
                </a:solidFill>
                <a:effectLst/>
                <a:latin typeface="Avenir Next LT Pro" panose="020B0504020202020204" pitchFamily="34" charset="0"/>
              </a:rPr>
              <a:t>Practice clear prompts and reflections to validate experiences. Proficiency 4/10. </a:t>
            </a:r>
            <a:endParaRPr lang="en-US"/>
          </a:p>
        </p:txBody>
      </p:sp>
      <p:sp>
        <p:nvSpPr>
          <p:cNvPr id="11" name="TextBox 10">
            <a:extLst>
              <a:ext uri="{FF2B5EF4-FFF2-40B4-BE49-F238E27FC236}">
                <a16:creationId xmlns:a16="http://schemas.microsoft.com/office/drawing/2014/main" id="{0A480E14-82F4-4FEE-AE43-945FA620AEF4}"/>
              </a:ext>
            </a:extLst>
          </p:cNvPr>
          <p:cNvSpPr txBox="1"/>
          <p:nvPr/>
        </p:nvSpPr>
        <p:spPr>
          <a:xfrm>
            <a:off x="5076825" y="2951410"/>
            <a:ext cx="2000250" cy="1965721"/>
          </a:xfrm>
          <a:prstGeom prst="rect">
            <a:avLst/>
          </a:prstGeom>
          <a:noFill/>
        </p:spPr>
        <p:txBody>
          <a:bodyPr wrap="square" rtlCol="0">
            <a:normAutofit/>
          </a:bodyPr>
          <a:lstStyle/>
          <a:p>
            <a:pPr marL="0" algn="l">
              <a:spcAft>
                <a:spcPts val="1500"/>
              </a:spcAft>
              <a:buNone/>
            </a:pPr>
            <a:r>
              <a:rPr sz="4800" b="1">
                <a:solidFill>
                  <a:srgbClr val="105237"/>
                </a:solidFill>
                <a:effectLst/>
                <a:latin typeface="Avenir Next LT Pro" panose="020B0504020202020204" pitchFamily="34" charset="0"/>
              </a:rPr>
              <a:t>03</a:t>
            </a:r>
            <a:r>
              <a:rPr>
                <a:effectLst/>
              </a:rPr>
              <a:t> </a:t>
            </a:r>
          </a:p>
          <a:p>
            <a:pPr marL="0" algn="l">
              <a:spcAft>
                <a:spcPts val="750"/>
              </a:spcAft>
              <a:buNone/>
            </a:pPr>
            <a:r>
              <a:rPr sz="1350" b="1">
                <a:solidFill>
                  <a:srgbClr val="105237"/>
                </a:solidFill>
                <a:effectLst/>
                <a:latin typeface="Avenir Next LT Pro" panose="020B0504020202020204" pitchFamily="34" charset="0"/>
              </a:rPr>
              <a:t>Week 3: Empathy</a:t>
            </a:r>
            <a:r>
              <a:rPr>
                <a:effectLst/>
              </a:rPr>
              <a:t> </a:t>
            </a:r>
          </a:p>
          <a:p>
            <a:pPr marL="0" algn="l">
              <a:buNone/>
            </a:pPr>
            <a:r>
              <a:rPr sz="1350" b="0">
                <a:solidFill>
                  <a:srgbClr val="105237"/>
                </a:solidFill>
                <a:effectLst/>
                <a:latin typeface="Avenir Next LT Pro" panose="020B0504020202020204" pitchFamily="34" charset="0"/>
              </a:rPr>
              <a:t>Deepen understanding of needs; respond with care and precision. Proficiency 6/10. </a:t>
            </a:r>
            <a:endParaRPr lang="en-US"/>
          </a:p>
        </p:txBody>
      </p:sp>
      <p:sp>
        <p:nvSpPr>
          <p:cNvPr id="12" name="TextBox 11">
            <a:extLst>
              <a:ext uri="{FF2B5EF4-FFF2-40B4-BE49-F238E27FC236}">
                <a16:creationId xmlns:a16="http://schemas.microsoft.com/office/drawing/2014/main" id="{5CEF8E1A-BC45-4A0B-A8CB-0BEDE70880A5}"/>
              </a:ext>
            </a:extLst>
          </p:cNvPr>
          <p:cNvSpPr txBox="1"/>
          <p:nvPr/>
        </p:nvSpPr>
        <p:spPr>
          <a:xfrm>
            <a:off x="7305675" y="2951410"/>
            <a:ext cx="2000250" cy="1965721"/>
          </a:xfrm>
          <a:prstGeom prst="rect">
            <a:avLst/>
          </a:prstGeom>
          <a:noFill/>
        </p:spPr>
        <p:txBody>
          <a:bodyPr wrap="square" rtlCol="0">
            <a:normAutofit/>
          </a:bodyPr>
          <a:lstStyle/>
          <a:p>
            <a:pPr marL="0" algn="l">
              <a:spcAft>
                <a:spcPts val="1500"/>
              </a:spcAft>
              <a:buNone/>
            </a:pPr>
            <a:r>
              <a:rPr sz="4800" b="1">
                <a:solidFill>
                  <a:srgbClr val="105237"/>
                </a:solidFill>
                <a:effectLst/>
                <a:latin typeface="Avenir Next LT Pro" panose="020B0504020202020204" pitchFamily="34" charset="0"/>
              </a:rPr>
              <a:t>04</a:t>
            </a:r>
            <a:r>
              <a:rPr>
                <a:effectLst/>
              </a:rPr>
              <a:t> </a:t>
            </a:r>
          </a:p>
          <a:p>
            <a:pPr marL="0" algn="l">
              <a:spcAft>
                <a:spcPts val="750"/>
              </a:spcAft>
              <a:buNone/>
            </a:pPr>
            <a:r>
              <a:rPr sz="1350" b="1">
                <a:solidFill>
                  <a:srgbClr val="105237"/>
                </a:solidFill>
                <a:effectLst/>
                <a:latin typeface="Avenir Next LT Pro" panose="020B0504020202020204" pitchFamily="34" charset="0"/>
              </a:rPr>
              <a:t>Week 4: Dialogue</a:t>
            </a:r>
            <a:r>
              <a:rPr>
                <a:effectLst/>
              </a:rPr>
              <a:t> </a:t>
            </a:r>
          </a:p>
          <a:p>
            <a:pPr marL="0" algn="l">
              <a:buNone/>
            </a:pPr>
            <a:r>
              <a:rPr sz="1350" b="0">
                <a:solidFill>
                  <a:srgbClr val="105237"/>
                </a:solidFill>
                <a:effectLst/>
                <a:latin typeface="Avenir Next LT Pro" panose="020B0504020202020204" pitchFamily="34" charset="0"/>
              </a:rPr>
              <a:t>Facilitate meaningful exchange; foster trust through consistency. Proficiency 8/10. </a:t>
            </a:r>
            <a:endParaRPr lang="en-US"/>
          </a:p>
        </p:txBody>
      </p:sp>
      <p:sp>
        <p:nvSpPr>
          <p:cNvPr id="13" name="TextBox 12">
            <a:extLst>
              <a:ext uri="{FF2B5EF4-FFF2-40B4-BE49-F238E27FC236}">
                <a16:creationId xmlns:a16="http://schemas.microsoft.com/office/drawing/2014/main" id="{9D4C5BC3-38FA-4A16-B1DE-9F14874BEBA2}"/>
              </a:ext>
            </a:extLst>
          </p:cNvPr>
          <p:cNvSpPr txBox="1"/>
          <p:nvPr/>
        </p:nvSpPr>
        <p:spPr>
          <a:xfrm>
            <a:off x="9534525" y="2951410"/>
            <a:ext cx="2000250" cy="1965721"/>
          </a:xfrm>
          <a:prstGeom prst="rect">
            <a:avLst/>
          </a:prstGeom>
          <a:noFill/>
        </p:spPr>
        <p:txBody>
          <a:bodyPr wrap="square" rtlCol="0">
            <a:normAutofit/>
          </a:bodyPr>
          <a:lstStyle/>
          <a:p>
            <a:pPr marL="0" algn="l">
              <a:spcAft>
                <a:spcPts val="1500"/>
              </a:spcAft>
              <a:buNone/>
            </a:pPr>
            <a:r>
              <a:rPr sz="4800" b="1">
                <a:solidFill>
                  <a:srgbClr val="105237"/>
                </a:solidFill>
                <a:effectLst/>
                <a:latin typeface="Avenir Next LT Pro" panose="020B0504020202020204" pitchFamily="34" charset="0"/>
              </a:rPr>
              <a:t>05</a:t>
            </a:r>
            <a:r>
              <a:rPr>
                <a:effectLst/>
              </a:rPr>
              <a:t> </a:t>
            </a:r>
          </a:p>
          <a:p>
            <a:pPr marL="0" algn="l">
              <a:spcAft>
                <a:spcPts val="750"/>
              </a:spcAft>
              <a:buNone/>
            </a:pPr>
            <a:r>
              <a:rPr sz="1350" b="1">
                <a:solidFill>
                  <a:srgbClr val="105237"/>
                </a:solidFill>
                <a:effectLst/>
                <a:latin typeface="Avenir Next LT Pro" panose="020B0504020202020204" pitchFamily="34" charset="0"/>
              </a:rPr>
              <a:t>Week 5: Mastery</a:t>
            </a:r>
            <a:r>
              <a:rPr>
                <a:effectLst/>
              </a:rPr>
              <a:t> </a:t>
            </a:r>
          </a:p>
          <a:p>
            <a:pPr marL="0" algn="l">
              <a:buNone/>
            </a:pPr>
            <a:r>
              <a:rPr sz="1350" b="0">
                <a:solidFill>
                  <a:srgbClr val="105237"/>
                </a:solidFill>
                <a:effectLst/>
                <a:latin typeface="Avenir Next LT Pro" panose="020B0504020202020204" pitchFamily="34" charset="0"/>
              </a:rPr>
              <a:t>Role-play under pressure; integrate verbal + non-verbal skills. Proficiency 9/10. </a:t>
            </a:r>
            <a:endParaRPr lang="en-US"/>
          </a:p>
        </p:txBody>
      </p:sp>
    </p:spTree>
    <p:extLst>
      <p:ext uri="{BB962C8B-B14F-4D97-AF65-F5344CB8AC3E}">
        <p14:creationId xmlns:p14="http://schemas.microsoft.com/office/powerpoint/2010/main" val="20440471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41392A0A-448B-456B-994A-05A67563E018}"/>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9" name="Content Placeholder 8" descr="A vector illustration icon of a handshake, representing collaboration, with a transparent background">
            <a:extLst>
              <a:ext uri="{FF2B5EF4-FFF2-40B4-BE49-F238E27FC236}">
                <a16:creationId xmlns:a16="http://schemas.microsoft.com/office/drawing/2014/main" id="{AEC0B922-F012-4338-92FE-D614BF94DDE3}"/>
              </a:ext>
            </a:extLst>
          </p:cNvPr>
          <p:cNvPicPr>
            <a:picLocks noGrp="1" noChangeAspect="1"/>
          </p:cNvPicPr>
          <p:nvPr>
            <p:ph sz="quarter" idx="16"/>
          </p:nvPr>
        </p:nvPicPr>
        <p:blipFill>
          <a:blip>
            <a:extLst>
              <a:ext uri="{96DAC541-7B7A-43D3-8B79-37D633B846F1}">
                <asvg:svgBlip xmlns:asvg="http://schemas.microsoft.com/office/drawing/2016/SVG/main" r:embed="rId4"/>
              </a:ext>
            </a:extLst>
          </a:blip>
          <a:stretch>
            <a:fillRect/>
          </a:stretch>
        </p:blipFill>
        <p:spPr>
          <a:xfrm>
            <a:off x="618083" y="1541115"/>
            <a:ext cx="3408312" cy="3408312"/>
          </a:xfrm>
          <a:prstGeom prst="rect">
            <a:avLst/>
          </a:prstGeom>
        </p:spPr>
      </p:pic>
      <p:sp>
        <p:nvSpPr>
          <p:cNvPr id="6" name="Date Placeholder 5">
            <a:extLst>
              <a:ext uri="{FF2B5EF4-FFF2-40B4-BE49-F238E27FC236}">
                <a16:creationId xmlns:a16="http://schemas.microsoft.com/office/drawing/2014/main" id="{263199BE-6E05-655F-D491-CE5964D969C8}"/>
              </a:ext>
            </a:extLst>
          </p:cNvPr>
          <p:cNvSpPr>
            <a:spLocks noGrp="1"/>
          </p:cNvSpPr>
          <p:nvPr>
            <p:ph type="dt" sz="half" idx="17"/>
          </p:nvPr>
        </p:nvSpPr>
        <p:spPr/>
        <p:txBody>
          <a:bodyPr/>
          <a:lstStyle/>
          <a:p>
            <a:fld id="{E4E981A1-C564-488D-B4B6-3CC796C959F2}" type="datetime1">
              <a:rPr lang="en-US" smtClean="0"/>
              <a:t>3/26/2026</a:t>
            </a:fld>
            <a:endParaRPr lang="en-US" sz="900" dirty="0"/>
          </a:p>
        </p:txBody>
      </p:sp>
      <p:sp>
        <p:nvSpPr>
          <p:cNvPr id="7" name="Slide Number Placeholder 6">
            <a:extLst>
              <a:ext uri="{FF2B5EF4-FFF2-40B4-BE49-F238E27FC236}">
                <a16:creationId xmlns:a16="http://schemas.microsoft.com/office/drawing/2014/main" id="{4EF5861E-DA0B-900C-8687-903EBA861A95}"/>
              </a:ext>
            </a:extLst>
          </p:cNvPr>
          <p:cNvSpPr>
            <a:spLocks noGrp="1"/>
          </p:cNvSpPr>
          <p:nvPr>
            <p:ph type="sldNum" sz="quarter" idx="19"/>
          </p:nvPr>
        </p:nvSpPr>
        <p:spPr/>
        <p:txBody>
          <a:bodyPr/>
          <a:lstStyle/>
          <a:p>
            <a:fld id="{AEAA3239-9EA4-4A65-A281-97F994456D9F}" type="slidenum">
              <a:rPr lang="en-US" smtClean="0"/>
              <a:pPr/>
              <a:t>13</a:t>
            </a:fld>
            <a:endParaRPr lang="en-US" sz="900" dirty="0"/>
          </a:p>
        </p:txBody>
      </p:sp>
      <p:pic>
        <p:nvPicPr>
          <p:cNvPr id="10" name="Graphic 9" descr="A vector illustration icon of a group of diverse people in a circle, symbolizing group cohesion and engagement, with a transparent background">
            <a:extLst>
              <a:ext uri="{FF2B5EF4-FFF2-40B4-BE49-F238E27FC236}">
                <a16:creationId xmlns:a16="http://schemas.microsoft.com/office/drawing/2014/main" id="{2239F49D-EFE9-4479-8140-9B9918018013}"/>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208859" y="1541115"/>
            <a:ext cx="3408312" cy="3408312"/>
          </a:xfrm>
          <a:prstGeom prst="rect">
            <a:avLst/>
          </a:prstGeom>
        </p:spPr>
      </p:pic>
      <p:pic>
        <p:nvPicPr>
          <p:cNvPr id="11" name="Graphic 10" descr="A vector illustration icon of a checklist or agenda, representing structure and organization, with a transparent background">
            <a:extLst>
              <a:ext uri="{FF2B5EF4-FFF2-40B4-BE49-F238E27FC236}">
                <a16:creationId xmlns:a16="http://schemas.microsoft.com/office/drawing/2014/main" id="{E6A43A49-2CDC-4BAD-A4BE-46D32BE40BF3}"/>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7799635" y="1541115"/>
            <a:ext cx="3408312" cy="3408312"/>
          </a:xfrm>
          <a:prstGeom prst="rect">
            <a:avLst/>
          </a:prstGeom>
        </p:spPr>
      </p:pic>
      <p:sp>
        <p:nvSpPr>
          <p:cNvPr id="12" name="TextBox 11">
            <a:extLst>
              <a:ext uri="{FF2B5EF4-FFF2-40B4-BE49-F238E27FC236}">
                <a16:creationId xmlns:a16="http://schemas.microsoft.com/office/drawing/2014/main" id="{62B37DC3-A278-4151-8C92-EB117ED4A606}"/>
              </a:ext>
            </a:extLst>
          </p:cNvPr>
          <p:cNvSpPr txBox="1"/>
          <p:nvPr/>
        </p:nvSpPr>
        <p:spPr>
          <a:xfrm>
            <a:off x="618083" y="771525"/>
            <a:ext cx="10955535" cy="502890"/>
          </a:xfrm>
          <a:prstGeom prst="rect">
            <a:avLst/>
          </a:prstGeom>
          <a:noFill/>
        </p:spPr>
        <p:txBody>
          <a:bodyPr wrap="square" rtlCol="0">
            <a:normAutofit/>
          </a:bodyPr>
          <a:lstStyle/>
          <a:p>
            <a:pPr marL="0" algn="l">
              <a:buNone/>
            </a:pPr>
            <a:r>
              <a:rPr sz="3600" b="0">
                <a:solidFill>
                  <a:srgbClr val="105237"/>
                </a:solidFill>
                <a:effectLst/>
                <a:latin typeface="Avenir Next LT Pro" panose="020B0504020202020204" pitchFamily="34" charset="0"/>
              </a:rPr>
              <a:t>Group Management Techniques</a:t>
            </a:r>
            <a:r>
              <a:rPr>
                <a:effectLst/>
              </a:rPr>
              <a:t> </a:t>
            </a:r>
            <a:endParaRPr lang="en-US"/>
          </a:p>
        </p:txBody>
      </p:sp>
      <p:sp>
        <p:nvSpPr>
          <p:cNvPr id="13" name="TextBox 12">
            <a:extLst>
              <a:ext uri="{FF2B5EF4-FFF2-40B4-BE49-F238E27FC236}">
                <a16:creationId xmlns:a16="http://schemas.microsoft.com/office/drawing/2014/main" id="{EEE892CC-ECD5-485C-B801-E80AC97AC32E}"/>
              </a:ext>
            </a:extLst>
          </p:cNvPr>
          <p:cNvSpPr txBox="1"/>
          <p:nvPr/>
        </p:nvSpPr>
        <p:spPr>
          <a:xfrm>
            <a:off x="618083" y="5044678"/>
            <a:ext cx="3408312" cy="1702593"/>
          </a:xfrm>
          <a:prstGeom prst="rect">
            <a:avLst/>
          </a:prstGeom>
          <a:noFill/>
        </p:spPr>
        <p:txBody>
          <a:bodyPr wrap="square" rtlCol="0">
            <a:normAutofit/>
          </a:bodyPr>
          <a:lstStyle/>
          <a:p>
            <a:pPr marL="0" algn="l">
              <a:buNone/>
            </a:pPr>
            <a:r>
              <a:rPr sz="1500" b="1">
                <a:solidFill>
                  <a:srgbClr val="105237"/>
                </a:solidFill>
                <a:effectLst/>
                <a:latin typeface="Avenir Next LT Pro" panose="020B0504020202020204" pitchFamily="34" charset="0"/>
              </a:rPr>
              <a:t>Icebreakers</a:t>
            </a:r>
            <a:r>
              <a:rPr>
                <a:effectLst/>
              </a:rPr>
              <a:t> </a:t>
            </a:r>
          </a:p>
          <a:p>
            <a:pPr marL="0" algn="l">
              <a:spcBef>
                <a:spcPts val="750"/>
              </a:spcBef>
              <a:buNone/>
            </a:pPr>
            <a:r>
              <a:rPr sz="1350" b="0">
                <a:solidFill>
                  <a:srgbClr val="105237"/>
                </a:solidFill>
                <a:effectLst/>
                <a:latin typeface="Avenir Next LT Pro" panose="020B0504020202020204" pitchFamily="34" charset="0"/>
              </a:rPr>
              <a:t>Activities that help members get comfortable and build initial connections.</a:t>
            </a:r>
            <a:r>
              <a:rPr>
                <a:effectLst/>
              </a:rPr>
              <a:t> </a:t>
            </a:r>
          </a:p>
          <a:p>
            <a:pPr marL="0" algn="l">
              <a:spcBef>
                <a:spcPts val="750"/>
              </a:spcBef>
              <a:buNone/>
            </a:pPr>
            <a:r>
              <a:rPr sz="1500" b="1">
                <a:solidFill>
                  <a:srgbClr val="105237"/>
                </a:solidFill>
                <a:effectLst/>
                <a:latin typeface="Avenir Next LT Pro" panose="020B0504020202020204" pitchFamily="34" charset="0"/>
              </a:rPr>
              <a:t>Participation Encouragement</a:t>
            </a:r>
            <a:r>
              <a:rPr>
                <a:effectLst/>
              </a:rPr>
              <a:t> </a:t>
            </a:r>
          </a:p>
          <a:p>
            <a:pPr marL="0" algn="l">
              <a:spcBef>
                <a:spcPts val="750"/>
              </a:spcBef>
              <a:buNone/>
            </a:pPr>
            <a:r>
              <a:rPr sz="1350" b="0">
                <a:solidFill>
                  <a:srgbClr val="105237"/>
                </a:solidFill>
                <a:effectLst/>
                <a:latin typeface="Avenir Next LT Pro" panose="020B0504020202020204" pitchFamily="34" charset="0"/>
              </a:rPr>
              <a:t>Invite quieter voices to contribute and balance dominant speakers.</a:t>
            </a:r>
            <a:r>
              <a:rPr>
                <a:effectLst/>
              </a:rPr>
              <a:t> </a:t>
            </a:r>
            <a:endParaRPr lang="en-US"/>
          </a:p>
        </p:txBody>
      </p:sp>
      <p:sp>
        <p:nvSpPr>
          <p:cNvPr id="14" name="TextBox 13">
            <a:extLst>
              <a:ext uri="{FF2B5EF4-FFF2-40B4-BE49-F238E27FC236}">
                <a16:creationId xmlns:a16="http://schemas.microsoft.com/office/drawing/2014/main" id="{AE9DEBF3-F724-4916-B77B-ABA997C1D3B1}"/>
              </a:ext>
            </a:extLst>
          </p:cNvPr>
          <p:cNvSpPr txBox="1"/>
          <p:nvPr/>
        </p:nvSpPr>
        <p:spPr>
          <a:xfrm>
            <a:off x="4208859" y="5044678"/>
            <a:ext cx="3408312" cy="1702593"/>
          </a:xfrm>
          <a:prstGeom prst="rect">
            <a:avLst/>
          </a:prstGeom>
          <a:noFill/>
        </p:spPr>
        <p:txBody>
          <a:bodyPr wrap="square" rtlCol="0">
            <a:normAutofit/>
          </a:bodyPr>
          <a:lstStyle/>
          <a:p>
            <a:pPr marL="0" algn="l">
              <a:buNone/>
            </a:pPr>
            <a:r>
              <a:rPr sz="1500" b="1">
                <a:solidFill>
                  <a:srgbClr val="105237"/>
                </a:solidFill>
                <a:effectLst/>
                <a:latin typeface="Avenir Next LT Pro" panose="020B0504020202020204" pitchFamily="34" charset="0"/>
              </a:rPr>
              <a:t>Collaborative Decision-Making</a:t>
            </a:r>
            <a:r>
              <a:rPr>
                <a:effectLst/>
              </a:rPr>
              <a:t> </a:t>
            </a:r>
          </a:p>
          <a:p>
            <a:pPr marL="0" algn="l">
              <a:spcBef>
                <a:spcPts val="750"/>
              </a:spcBef>
              <a:buNone/>
            </a:pPr>
            <a:r>
              <a:rPr sz="1350" b="0">
                <a:solidFill>
                  <a:srgbClr val="105237"/>
                </a:solidFill>
                <a:effectLst/>
                <a:latin typeface="Avenir Next LT Pro" panose="020B0504020202020204" pitchFamily="34" charset="0"/>
              </a:rPr>
              <a:t>Encourage input from all members to reach consensus and shared ownership.</a:t>
            </a:r>
            <a:r>
              <a:rPr>
                <a:effectLst/>
              </a:rPr>
              <a:t> </a:t>
            </a:r>
          </a:p>
          <a:p>
            <a:pPr marL="0" algn="l">
              <a:spcBef>
                <a:spcPts val="750"/>
              </a:spcBef>
              <a:buNone/>
            </a:pPr>
            <a:r>
              <a:rPr sz="1500" b="1">
                <a:solidFill>
                  <a:srgbClr val="105237"/>
                </a:solidFill>
                <a:effectLst/>
                <a:latin typeface="Avenir Next LT Pro" panose="020B0504020202020204" pitchFamily="34" charset="0"/>
              </a:rPr>
              <a:t>Conflict Resolution</a:t>
            </a:r>
            <a:r>
              <a:rPr>
                <a:effectLst/>
              </a:rPr>
              <a:t> </a:t>
            </a:r>
          </a:p>
          <a:p>
            <a:pPr marL="0" algn="l">
              <a:spcBef>
                <a:spcPts val="750"/>
              </a:spcBef>
              <a:buNone/>
            </a:pPr>
            <a:r>
              <a:rPr sz="1350" b="0">
                <a:solidFill>
                  <a:srgbClr val="105237"/>
                </a:solidFill>
                <a:effectLst/>
                <a:latin typeface="Avenir Next LT Pro" panose="020B0504020202020204" pitchFamily="34" charset="0"/>
              </a:rPr>
              <a:t>Address disagreements constructively to maintain cohesion and safety.</a:t>
            </a:r>
            <a:r>
              <a:rPr>
                <a:effectLst/>
              </a:rPr>
              <a:t> </a:t>
            </a:r>
            <a:endParaRPr lang="en-US"/>
          </a:p>
        </p:txBody>
      </p:sp>
      <p:sp>
        <p:nvSpPr>
          <p:cNvPr id="15" name="TextBox 14">
            <a:extLst>
              <a:ext uri="{FF2B5EF4-FFF2-40B4-BE49-F238E27FC236}">
                <a16:creationId xmlns:a16="http://schemas.microsoft.com/office/drawing/2014/main" id="{CC18ACFB-53FA-4A7C-9FE0-E586974E7B52}"/>
              </a:ext>
            </a:extLst>
          </p:cNvPr>
          <p:cNvSpPr txBox="1"/>
          <p:nvPr/>
        </p:nvSpPr>
        <p:spPr>
          <a:xfrm>
            <a:off x="7799635" y="5044678"/>
            <a:ext cx="3408312" cy="1702593"/>
          </a:xfrm>
          <a:prstGeom prst="rect">
            <a:avLst/>
          </a:prstGeom>
          <a:noFill/>
        </p:spPr>
        <p:txBody>
          <a:bodyPr wrap="square" rtlCol="0">
            <a:normAutofit/>
          </a:bodyPr>
          <a:lstStyle/>
          <a:p>
            <a:pPr marL="0" algn="l">
              <a:buNone/>
            </a:pPr>
            <a:r>
              <a:rPr sz="1500" b="1">
                <a:solidFill>
                  <a:srgbClr val="105237"/>
                </a:solidFill>
                <a:effectLst/>
                <a:latin typeface="Avenir Next LT Pro" panose="020B0504020202020204" pitchFamily="34" charset="0"/>
              </a:rPr>
              <a:t>Structured Agendas</a:t>
            </a:r>
            <a:r>
              <a:rPr>
                <a:effectLst/>
              </a:rPr>
              <a:t> </a:t>
            </a:r>
          </a:p>
          <a:p>
            <a:pPr marL="0" algn="l">
              <a:spcBef>
                <a:spcPts val="750"/>
              </a:spcBef>
              <a:buNone/>
            </a:pPr>
            <a:r>
              <a:rPr sz="1350" b="0">
                <a:solidFill>
                  <a:srgbClr val="105237"/>
                </a:solidFill>
                <a:effectLst/>
                <a:latin typeface="Avenir Next LT Pro" panose="020B0504020202020204" pitchFamily="34" charset="0"/>
              </a:rPr>
              <a:t>Use clear outlines to keep discussion focused, timed, and productive.</a:t>
            </a:r>
            <a:r>
              <a:rPr>
                <a:effectLst/>
              </a:rPr>
              <a:t> </a:t>
            </a:r>
          </a:p>
          <a:p>
            <a:pPr marL="0" algn="l">
              <a:spcBef>
                <a:spcPts val="750"/>
              </a:spcBef>
              <a:buNone/>
            </a:pPr>
            <a:r>
              <a:rPr sz="1500" b="1">
                <a:solidFill>
                  <a:srgbClr val="105237"/>
                </a:solidFill>
                <a:effectLst/>
                <a:latin typeface="Avenir Next LT Pro" panose="020B0504020202020204" pitchFamily="34" charset="0"/>
              </a:rPr>
              <a:t>Boundary Setting</a:t>
            </a:r>
            <a:r>
              <a:rPr>
                <a:effectLst/>
              </a:rPr>
              <a:t> </a:t>
            </a:r>
          </a:p>
          <a:p>
            <a:pPr marL="0" algn="l">
              <a:spcBef>
                <a:spcPts val="750"/>
              </a:spcBef>
              <a:buNone/>
            </a:pPr>
            <a:r>
              <a:rPr sz="1350" b="0">
                <a:solidFill>
                  <a:srgbClr val="105237"/>
                </a:solidFill>
                <a:effectLst/>
                <a:latin typeface="Avenir Next LT Pro" panose="020B0504020202020204" pitchFamily="34" charset="0"/>
              </a:rPr>
              <a:t>Establish ground rules that protect respect, confidentiality, and fairness.</a:t>
            </a:r>
            <a:r>
              <a:rPr>
                <a:effectLst/>
              </a:rPr>
              <a:t> </a:t>
            </a:r>
            <a:endParaRPr lang="en-US"/>
          </a:p>
        </p:txBody>
      </p:sp>
    </p:spTree>
    <p:extLst>
      <p:ext uri="{BB962C8B-B14F-4D97-AF65-F5344CB8AC3E}">
        <p14:creationId xmlns:p14="http://schemas.microsoft.com/office/powerpoint/2010/main" val="20033912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84EFD567-F085-4F9B-9F01-0DAFA747C3A0}"/>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4" name="Content Placeholder 3">
            <a:extLst>
              <a:ext uri="{FF2B5EF4-FFF2-40B4-BE49-F238E27FC236}">
                <a16:creationId xmlns:a16="http://schemas.microsoft.com/office/drawing/2014/main" id="{90C29260-721B-5D84-F385-EEB0C3737AFC}"/>
              </a:ext>
            </a:extLst>
          </p:cNvPr>
          <p:cNvSpPr>
            <a:spLocks noGrp="1"/>
          </p:cNvSpPr>
          <p:nvPr>
            <p:ph sz="quarter" idx="16"/>
          </p:nvPr>
        </p:nvSpPr>
        <p:spPr>
          <a:xfrm>
            <a:off x="1143000" y="1524000"/>
            <a:ext cx="9906000" cy="2365771"/>
          </a:xfrm>
        </p:spPr>
        <p:txBody>
          <a:bodyPr>
            <a:normAutofit fontScale="85000" lnSpcReduction="10000"/>
          </a:bodyPr>
          <a:lstStyle/>
          <a:p>
            <a:pPr marL="0" marR="0" indent="0" algn="l">
              <a:buNone/>
            </a:pPr>
            <a:r>
              <a:rPr sz="4050" b="0">
                <a:solidFill>
                  <a:srgbClr val="5793D0"/>
                </a:solidFill>
                <a:effectLst/>
                <a:latin typeface="Avenir Next LT Pro" panose="020B0504020202020204" pitchFamily="34" charset="0"/>
              </a:rPr>
              <a:t>"Empowerment means giving people the tools and confidence to shape their own path—because recovery is strongest when it’s self-directed."</a:t>
            </a:r>
            <a:r>
              <a:rPr>
                <a:effectLst/>
              </a:rPr>
              <a:t> </a:t>
            </a:r>
            <a:endParaRPr lang="en-US"/>
          </a:p>
        </p:txBody>
      </p:sp>
      <p:sp>
        <p:nvSpPr>
          <p:cNvPr id="6" name="Date Placeholder 5">
            <a:extLst>
              <a:ext uri="{FF2B5EF4-FFF2-40B4-BE49-F238E27FC236}">
                <a16:creationId xmlns:a16="http://schemas.microsoft.com/office/drawing/2014/main" id="{9CC19BBC-73C8-9CB7-7052-BBAB66064C84}"/>
              </a:ext>
            </a:extLst>
          </p:cNvPr>
          <p:cNvSpPr>
            <a:spLocks noGrp="1"/>
          </p:cNvSpPr>
          <p:nvPr>
            <p:ph type="dt" sz="half" idx="17"/>
          </p:nvPr>
        </p:nvSpPr>
        <p:spPr/>
        <p:txBody>
          <a:bodyPr/>
          <a:lstStyle/>
          <a:p>
            <a:fld id="{E4E981A1-C564-488D-B4B6-3CC796C959F2}" type="datetime1">
              <a:rPr lang="en-US" smtClean="0"/>
              <a:t>3/26/2026</a:t>
            </a:fld>
            <a:endParaRPr lang="en-US" sz="900" dirty="0"/>
          </a:p>
        </p:txBody>
      </p:sp>
      <p:sp>
        <p:nvSpPr>
          <p:cNvPr id="7" name="Slide Number Placeholder 6">
            <a:extLst>
              <a:ext uri="{FF2B5EF4-FFF2-40B4-BE49-F238E27FC236}">
                <a16:creationId xmlns:a16="http://schemas.microsoft.com/office/drawing/2014/main" id="{0B1056B8-00A1-D340-C51F-6C1E80B71496}"/>
              </a:ext>
            </a:extLst>
          </p:cNvPr>
          <p:cNvSpPr>
            <a:spLocks noGrp="1"/>
          </p:cNvSpPr>
          <p:nvPr>
            <p:ph type="sldNum" sz="quarter" idx="19"/>
          </p:nvPr>
        </p:nvSpPr>
        <p:spPr/>
        <p:txBody>
          <a:bodyPr/>
          <a:lstStyle/>
          <a:p>
            <a:fld id="{AEAA3239-9EA4-4A65-A281-97F994456D9F}" type="slidenum">
              <a:rPr lang="en-US" smtClean="0"/>
              <a:pPr/>
              <a:t>14</a:t>
            </a:fld>
            <a:endParaRPr lang="en-US" sz="900" dirty="0"/>
          </a:p>
        </p:txBody>
      </p:sp>
      <p:sp>
        <p:nvSpPr>
          <p:cNvPr id="9" name="TextBox 8">
            <a:extLst>
              <a:ext uri="{FF2B5EF4-FFF2-40B4-BE49-F238E27FC236}">
                <a16:creationId xmlns:a16="http://schemas.microsoft.com/office/drawing/2014/main" id="{252A4742-2046-4CE5-AD78-D807B6AAE47E}"/>
              </a:ext>
            </a:extLst>
          </p:cNvPr>
          <p:cNvSpPr txBox="1"/>
          <p:nvPr/>
        </p:nvSpPr>
        <p:spPr>
          <a:xfrm>
            <a:off x="1143000" y="4648200"/>
            <a:ext cx="9906000" cy="274290"/>
          </a:xfrm>
          <a:prstGeom prst="rect">
            <a:avLst/>
          </a:prstGeom>
          <a:noFill/>
        </p:spPr>
        <p:txBody>
          <a:bodyPr wrap="square" rtlCol="0">
            <a:normAutofit/>
          </a:bodyPr>
          <a:lstStyle/>
          <a:p>
            <a:pPr marL="0" marR="0" algn="r">
              <a:buNone/>
            </a:pPr>
            <a:r>
              <a:rPr sz="1800" b="0">
                <a:solidFill>
                  <a:srgbClr val="105237"/>
                </a:solidFill>
                <a:effectLst/>
                <a:latin typeface="Avenir Next LT Pro" panose="020B0504020202020204" pitchFamily="34" charset="0"/>
              </a:rPr>
              <a:t>— Empowerment-focused facilitation</a:t>
            </a:r>
            <a:r>
              <a:rPr>
                <a:effectLst/>
              </a:rPr>
              <a:t> </a:t>
            </a:r>
            <a:endParaRPr lang="en-US"/>
          </a:p>
        </p:txBody>
      </p:sp>
    </p:spTree>
    <p:extLst>
      <p:ext uri="{BB962C8B-B14F-4D97-AF65-F5344CB8AC3E}">
        <p14:creationId xmlns:p14="http://schemas.microsoft.com/office/powerpoint/2010/main" val="32897299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B418B4AD-90D5-484C-8260-E993188279B0}"/>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4" name="Content Placeholder 3">
            <a:extLst>
              <a:ext uri="{FF2B5EF4-FFF2-40B4-BE49-F238E27FC236}">
                <a16:creationId xmlns:a16="http://schemas.microsoft.com/office/drawing/2014/main" id="{1B90EB1B-D73D-74ED-423A-618C8752420D}"/>
              </a:ext>
            </a:extLst>
          </p:cNvPr>
          <p:cNvSpPr>
            <a:spLocks noGrp="1"/>
          </p:cNvSpPr>
          <p:nvPr>
            <p:ph sz="quarter" idx="16"/>
          </p:nvPr>
        </p:nvSpPr>
        <p:spPr>
          <a:xfrm>
            <a:off x="828675" y="3933825"/>
            <a:ext cx="10534650" cy="2095500"/>
          </a:xfrm>
        </p:spPr>
        <p:txBody>
          <a:bodyPr>
            <a:normAutofit fontScale="92500" lnSpcReduction="10000"/>
          </a:bodyPr>
          <a:lstStyle/>
          <a:p>
            <a:pPr marL="0" marR="0" indent="0" algn="l" fontAlgn="b">
              <a:buNone/>
            </a:pPr>
            <a:r>
              <a:rPr sz="6750">
                <a:solidFill>
                  <a:srgbClr val="DEB4FC"/>
                </a:solidFill>
                <a:effectLst/>
                <a:latin typeface="Avenir Next LT Pro" panose="020B0504020202020204" pitchFamily="34" charset="0"/>
              </a:rPr>
              <a:t>WRAP Group Structure &amp; Session Planning </a:t>
            </a:r>
            <a:endParaRPr lang="en-US"/>
          </a:p>
        </p:txBody>
      </p:sp>
      <p:sp>
        <p:nvSpPr>
          <p:cNvPr id="6" name="Date Placeholder 5">
            <a:extLst>
              <a:ext uri="{FF2B5EF4-FFF2-40B4-BE49-F238E27FC236}">
                <a16:creationId xmlns:a16="http://schemas.microsoft.com/office/drawing/2014/main" id="{34C41F56-9B42-649A-8EB5-C6AEE08DAF93}"/>
              </a:ext>
            </a:extLst>
          </p:cNvPr>
          <p:cNvSpPr>
            <a:spLocks noGrp="1"/>
          </p:cNvSpPr>
          <p:nvPr>
            <p:ph type="dt" sz="half" idx="17"/>
          </p:nvPr>
        </p:nvSpPr>
        <p:spPr/>
        <p:txBody>
          <a:bodyPr/>
          <a:lstStyle/>
          <a:p>
            <a:fld id="{E4E981A1-C564-488D-B4B6-3CC796C959F2}" type="datetime1">
              <a:rPr lang="en-US" smtClean="0"/>
              <a:t>3/26/2026</a:t>
            </a:fld>
            <a:endParaRPr lang="en-US" sz="900" dirty="0"/>
          </a:p>
        </p:txBody>
      </p:sp>
      <p:sp>
        <p:nvSpPr>
          <p:cNvPr id="7" name="Slide Number Placeholder 6">
            <a:extLst>
              <a:ext uri="{FF2B5EF4-FFF2-40B4-BE49-F238E27FC236}">
                <a16:creationId xmlns:a16="http://schemas.microsoft.com/office/drawing/2014/main" id="{7C8F83A4-E6D1-5C69-4289-F90734F5F53A}"/>
              </a:ext>
            </a:extLst>
          </p:cNvPr>
          <p:cNvSpPr>
            <a:spLocks noGrp="1"/>
          </p:cNvSpPr>
          <p:nvPr>
            <p:ph type="sldNum" sz="quarter" idx="19"/>
          </p:nvPr>
        </p:nvSpPr>
        <p:spPr/>
        <p:txBody>
          <a:bodyPr/>
          <a:lstStyle/>
          <a:p>
            <a:fld id="{AEAA3239-9EA4-4A65-A281-97F994456D9F}" type="slidenum">
              <a:rPr lang="en-US" smtClean="0"/>
              <a:pPr/>
              <a:t>15</a:t>
            </a:fld>
            <a:endParaRPr lang="en-US" sz="900" dirty="0"/>
          </a:p>
        </p:txBody>
      </p:sp>
    </p:spTree>
    <p:extLst>
      <p:ext uri="{BB962C8B-B14F-4D97-AF65-F5344CB8AC3E}">
        <p14:creationId xmlns:p14="http://schemas.microsoft.com/office/powerpoint/2010/main" val="40255556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82986AD5-13E2-49CD-94B9-B83F7AE26165}"/>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4" name="Content Placeholder 3">
            <a:extLst>
              <a:ext uri="{FF2B5EF4-FFF2-40B4-BE49-F238E27FC236}">
                <a16:creationId xmlns:a16="http://schemas.microsoft.com/office/drawing/2014/main" id="{E57E5767-EC16-A963-4B05-2B432BD07C81}"/>
              </a:ext>
            </a:extLst>
          </p:cNvPr>
          <p:cNvSpPr>
            <a:spLocks noGrp="1"/>
          </p:cNvSpPr>
          <p:nvPr>
            <p:ph sz="quarter" idx="16"/>
          </p:nvPr>
        </p:nvSpPr>
        <p:spPr>
          <a:xfrm>
            <a:off x="619125" y="581025"/>
            <a:ext cx="10972800" cy="670470"/>
          </a:xfrm>
        </p:spPr>
        <p:txBody>
          <a:bodyPr/>
          <a:lstStyle/>
          <a:p>
            <a:pPr marL="0" indent="0" algn="l">
              <a:buNone/>
            </a:pPr>
            <a:r>
              <a:rPr sz="4800">
                <a:solidFill>
                  <a:srgbClr val="105237"/>
                </a:solidFill>
                <a:effectLst/>
                <a:latin typeface="Avenir Next LT Pro" panose="020B0504020202020204" pitchFamily="34" charset="0"/>
              </a:rPr>
              <a:t>Designing WRAP Group Sessions </a:t>
            </a:r>
            <a:endParaRPr lang="en-US"/>
          </a:p>
        </p:txBody>
      </p:sp>
      <p:sp>
        <p:nvSpPr>
          <p:cNvPr id="6" name="Date Placeholder 5">
            <a:extLst>
              <a:ext uri="{FF2B5EF4-FFF2-40B4-BE49-F238E27FC236}">
                <a16:creationId xmlns:a16="http://schemas.microsoft.com/office/drawing/2014/main" id="{A3AE8DE7-8384-652E-91B8-C7D8EB23BDCE}"/>
              </a:ext>
            </a:extLst>
          </p:cNvPr>
          <p:cNvSpPr>
            <a:spLocks noGrp="1"/>
          </p:cNvSpPr>
          <p:nvPr>
            <p:ph type="dt" sz="half" idx="17"/>
          </p:nvPr>
        </p:nvSpPr>
        <p:spPr/>
        <p:txBody>
          <a:bodyPr/>
          <a:lstStyle/>
          <a:p>
            <a:fld id="{E4E981A1-C564-488D-B4B6-3CC796C959F2}" type="datetime1">
              <a:rPr lang="en-US" smtClean="0"/>
              <a:t>3/26/2026</a:t>
            </a:fld>
            <a:endParaRPr lang="en-US" sz="900" dirty="0"/>
          </a:p>
        </p:txBody>
      </p:sp>
      <p:sp>
        <p:nvSpPr>
          <p:cNvPr id="7" name="Slide Number Placeholder 6">
            <a:extLst>
              <a:ext uri="{FF2B5EF4-FFF2-40B4-BE49-F238E27FC236}">
                <a16:creationId xmlns:a16="http://schemas.microsoft.com/office/drawing/2014/main" id="{B27F160D-D0B3-BA59-4DED-BBB6670024BC}"/>
              </a:ext>
            </a:extLst>
          </p:cNvPr>
          <p:cNvSpPr>
            <a:spLocks noGrp="1"/>
          </p:cNvSpPr>
          <p:nvPr>
            <p:ph type="sldNum" sz="quarter" idx="19"/>
          </p:nvPr>
        </p:nvSpPr>
        <p:spPr/>
        <p:txBody>
          <a:bodyPr/>
          <a:lstStyle/>
          <a:p>
            <a:fld id="{AEAA3239-9EA4-4A65-A281-97F994456D9F}" type="slidenum">
              <a:rPr lang="en-US" smtClean="0"/>
              <a:pPr/>
              <a:t>16</a:t>
            </a:fld>
            <a:endParaRPr lang="en-US" sz="900" dirty="0"/>
          </a:p>
        </p:txBody>
      </p:sp>
      <p:sp>
        <p:nvSpPr>
          <p:cNvPr id="9" name="TextBox 8">
            <a:extLst>
              <a:ext uri="{FF2B5EF4-FFF2-40B4-BE49-F238E27FC236}">
                <a16:creationId xmlns:a16="http://schemas.microsoft.com/office/drawing/2014/main" id="{221952D2-AFCF-4AB9-AFB4-D6DE75E729BA}"/>
              </a:ext>
            </a:extLst>
          </p:cNvPr>
          <p:cNvSpPr txBox="1"/>
          <p:nvPr/>
        </p:nvSpPr>
        <p:spPr>
          <a:xfrm>
            <a:off x="619125" y="2990105"/>
            <a:ext cx="2571750" cy="2119758"/>
          </a:xfrm>
          <a:prstGeom prst="rect">
            <a:avLst/>
          </a:prstGeom>
          <a:noFill/>
        </p:spPr>
        <p:txBody>
          <a:bodyPr wrap="square" rtlCol="0">
            <a:normAutofit/>
          </a:bodyPr>
          <a:lstStyle/>
          <a:p>
            <a:pPr marL="0" algn="l">
              <a:spcAft>
                <a:spcPts val="1800"/>
              </a:spcAft>
              <a:buNone/>
            </a:pPr>
            <a:r>
              <a:rPr sz="5400" b="1">
                <a:solidFill>
                  <a:srgbClr val="105237"/>
                </a:solidFill>
                <a:effectLst/>
                <a:latin typeface="Avenir Next LT Pro" panose="020B0504020202020204" pitchFamily="34" charset="0"/>
              </a:rPr>
              <a:t>01</a:t>
            </a:r>
            <a:r>
              <a:rPr>
                <a:effectLst/>
              </a:rPr>
              <a:t> </a:t>
            </a:r>
          </a:p>
          <a:p>
            <a:pPr marL="0" algn="l">
              <a:spcAft>
                <a:spcPts val="900"/>
              </a:spcAft>
              <a:buNone/>
            </a:pPr>
            <a:r>
              <a:rPr sz="1425" b="1">
                <a:solidFill>
                  <a:srgbClr val="105237"/>
                </a:solidFill>
                <a:effectLst/>
                <a:latin typeface="Avenir Next LT Pro" panose="020B0504020202020204" pitchFamily="34" charset="0"/>
              </a:rPr>
              <a:t>Set clear objectives</a:t>
            </a:r>
            <a:r>
              <a:rPr>
                <a:effectLst/>
              </a:rPr>
              <a:t> </a:t>
            </a:r>
          </a:p>
          <a:p>
            <a:pPr marL="0" algn="l">
              <a:buNone/>
            </a:pPr>
            <a:r>
              <a:rPr sz="1425" b="0">
                <a:solidFill>
                  <a:srgbClr val="105237"/>
                </a:solidFill>
                <a:effectLst/>
                <a:latin typeface="Avenir Next LT Pro" panose="020B0504020202020204" pitchFamily="34" charset="0"/>
              </a:rPr>
              <a:t>Define what participants should learn and practice to boost satisfaction and outcomes. </a:t>
            </a:r>
            <a:endParaRPr lang="en-US"/>
          </a:p>
        </p:txBody>
      </p:sp>
      <p:sp>
        <p:nvSpPr>
          <p:cNvPr id="10" name="TextBox 9">
            <a:extLst>
              <a:ext uri="{FF2B5EF4-FFF2-40B4-BE49-F238E27FC236}">
                <a16:creationId xmlns:a16="http://schemas.microsoft.com/office/drawing/2014/main" id="{C6A3742D-410C-475F-9AE9-0179F7FB4AD0}"/>
              </a:ext>
            </a:extLst>
          </p:cNvPr>
          <p:cNvSpPr txBox="1"/>
          <p:nvPr/>
        </p:nvSpPr>
        <p:spPr>
          <a:xfrm>
            <a:off x="3419475" y="2990105"/>
            <a:ext cx="2571750" cy="1875532"/>
          </a:xfrm>
          <a:prstGeom prst="rect">
            <a:avLst/>
          </a:prstGeom>
          <a:noFill/>
        </p:spPr>
        <p:txBody>
          <a:bodyPr wrap="square" rtlCol="0">
            <a:normAutofit/>
          </a:bodyPr>
          <a:lstStyle/>
          <a:p>
            <a:pPr marL="0" algn="l">
              <a:spcAft>
                <a:spcPts val="1800"/>
              </a:spcAft>
              <a:buNone/>
            </a:pPr>
            <a:r>
              <a:rPr sz="5400" b="1">
                <a:solidFill>
                  <a:srgbClr val="105237"/>
                </a:solidFill>
                <a:effectLst/>
                <a:latin typeface="Avenir Next LT Pro" panose="020B0504020202020204" pitchFamily="34" charset="0"/>
              </a:rPr>
              <a:t>02</a:t>
            </a:r>
            <a:r>
              <a:rPr>
                <a:effectLst/>
              </a:rPr>
              <a:t> </a:t>
            </a:r>
          </a:p>
          <a:p>
            <a:pPr marL="0" algn="l">
              <a:spcAft>
                <a:spcPts val="900"/>
              </a:spcAft>
              <a:buNone/>
            </a:pPr>
            <a:r>
              <a:rPr sz="1425" b="1">
                <a:solidFill>
                  <a:srgbClr val="105237"/>
                </a:solidFill>
                <a:effectLst/>
                <a:latin typeface="Avenir Next LT Pro" panose="020B0504020202020204" pitchFamily="34" charset="0"/>
              </a:rPr>
              <a:t>Check-in (start)</a:t>
            </a:r>
            <a:r>
              <a:rPr>
                <a:effectLst/>
              </a:rPr>
              <a:t> </a:t>
            </a:r>
          </a:p>
          <a:p>
            <a:pPr marL="0" algn="l">
              <a:buNone/>
            </a:pPr>
            <a:r>
              <a:rPr sz="1425" b="0">
                <a:solidFill>
                  <a:srgbClr val="105237"/>
                </a:solidFill>
                <a:effectLst/>
                <a:latin typeface="Avenir Next LT Pro" panose="020B0504020202020204" pitchFamily="34" charset="0"/>
              </a:rPr>
              <a:t>Brief round to connect, assess needs, and shape pacing for the session. </a:t>
            </a:r>
            <a:endParaRPr lang="en-US"/>
          </a:p>
        </p:txBody>
      </p:sp>
      <p:sp>
        <p:nvSpPr>
          <p:cNvPr id="11" name="TextBox 10">
            <a:extLst>
              <a:ext uri="{FF2B5EF4-FFF2-40B4-BE49-F238E27FC236}">
                <a16:creationId xmlns:a16="http://schemas.microsoft.com/office/drawing/2014/main" id="{7972E94D-44FC-48AB-9A39-52F065662294}"/>
              </a:ext>
            </a:extLst>
          </p:cNvPr>
          <p:cNvSpPr txBox="1"/>
          <p:nvPr/>
        </p:nvSpPr>
        <p:spPr>
          <a:xfrm>
            <a:off x="6219825" y="2990105"/>
            <a:ext cx="2571750" cy="1875532"/>
          </a:xfrm>
          <a:prstGeom prst="rect">
            <a:avLst/>
          </a:prstGeom>
          <a:noFill/>
        </p:spPr>
        <p:txBody>
          <a:bodyPr wrap="square" rtlCol="0">
            <a:normAutofit/>
          </a:bodyPr>
          <a:lstStyle/>
          <a:p>
            <a:pPr marL="0" algn="l">
              <a:spcAft>
                <a:spcPts val="1800"/>
              </a:spcAft>
              <a:buNone/>
            </a:pPr>
            <a:r>
              <a:rPr sz="5400" b="1">
                <a:solidFill>
                  <a:srgbClr val="105237"/>
                </a:solidFill>
                <a:effectLst/>
                <a:latin typeface="Avenir Next LT Pro" panose="020B0504020202020204" pitchFamily="34" charset="0"/>
              </a:rPr>
              <a:t>03</a:t>
            </a:r>
            <a:r>
              <a:rPr>
                <a:effectLst/>
              </a:rPr>
              <a:t> </a:t>
            </a:r>
          </a:p>
          <a:p>
            <a:pPr marL="0" algn="l">
              <a:spcAft>
                <a:spcPts val="900"/>
              </a:spcAft>
              <a:buNone/>
            </a:pPr>
            <a:r>
              <a:rPr sz="1425" b="1">
                <a:solidFill>
                  <a:srgbClr val="105237"/>
                </a:solidFill>
                <a:effectLst/>
                <a:latin typeface="Avenir Next LT Pro" panose="020B0504020202020204" pitchFamily="34" charset="0"/>
              </a:rPr>
              <a:t>Topic + interactive practice</a:t>
            </a:r>
            <a:r>
              <a:rPr>
                <a:effectLst/>
              </a:rPr>
              <a:t> </a:t>
            </a:r>
          </a:p>
          <a:p>
            <a:pPr marL="0" algn="l">
              <a:buNone/>
            </a:pPr>
            <a:r>
              <a:rPr sz="1425" b="0">
                <a:solidFill>
                  <a:srgbClr val="105237"/>
                </a:solidFill>
                <a:effectLst/>
                <a:latin typeface="Avenir Next LT Pro" panose="020B0504020202020204" pitchFamily="34" charset="0"/>
              </a:rPr>
              <a:t>Discussion and activities that keep engagement high and support shared learning. </a:t>
            </a:r>
            <a:endParaRPr lang="en-US"/>
          </a:p>
        </p:txBody>
      </p:sp>
      <p:sp>
        <p:nvSpPr>
          <p:cNvPr id="12" name="TextBox 11">
            <a:extLst>
              <a:ext uri="{FF2B5EF4-FFF2-40B4-BE49-F238E27FC236}">
                <a16:creationId xmlns:a16="http://schemas.microsoft.com/office/drawing/2014/main" id="{35AB604B-464F-4154-B02E-00A7C71DC84B}"/>
              </a:ext>
            </a:extLst>
          </p:cNvPr>
          <p:cNvSpPr txBox="1"/>
          <p:nvPr/>
        </p:nvSpPr>
        <p:spPr>
          <a:xfrm>
            <a:off x="9020175" y="2990105"/>
            <a:ext cx="2571750" cy="1875532"/>
          </a:xfrm>
          <a:prstGeom prst="rect">
            <a:avLst/>
          </a:prstGeom>
          <a:noFill/>
        </p:spPr>
        <p:txBody>
          <a:bodyPr wrap="square" rtlCol="0">
            <a:normAutofit/>
          </a:bodyPr>
          <a:lstStyle/>
          <a:p>
            <a:pPr marL="0" algn="l">
              <a:spcAft>
                <a:spcPts val="1800"/>
              </a:spcAft>
              <a:buNone/>
            </a:pPr>
            <a:r>
              <a:rPr sz="5400" b="1">
                <a:solidFill>
                  <a:srgbClr val="105237"/>
                </a:solidFill>
                <a:effectLst/>
                <a:latin typeface="Avenir Next LT Pro" panose="020B0504020202020204" pitchFamily="34" charset="0"/>
              </a:rPr>
              <a:t>04</a:t>
            </a:r>
            <a:r>
              <a:rPr>
                <a:effectLst/>
              </a:rPr>
              <a:t> </a:t>
            </a:r>
          </a:p>
          <a:p>
            <a:pPr marL="0" algn="l">
              <a:spcAft>
                <a:spcPts val="900"/>
              </a:spcAft>
              <a:buNone/>
            </a:pPr>
            <a:r>
              <a:rPr sz="1425" b="1">
                <a:solidFill>
                  <a:srgbClr val="105237"/>
                </a:solidFill>
                <a:effectLst/>
                <a:latin typeface="Avenir Next LT Pro" panose="020B0504020202020204" pitchFamily="34" charset="0"/>
              </a:rPr>
              <a:t>Build wellness tools</a:t>
            </a:r>
            <a:r>
              <a:rPr>
                <a:effectLst/>
              </a:rPr>
              <a:t> </a:t>
            </a:r>
          </a:p>
          <a:p>
            <a:pPr marL="0" algn="l">
              <a:buNone/>
            </a:pPr>
            <a:r>
              <a:rPr sz="1425" b="0">
                <a:solidFill>
                  <a:srgbClr val="105237"/>
                </a:solidFill>
                <a:effectLst/>
                <a:latin typeface="Avenir Next LT Pro" panose="020B0504020202020204" pitchFamily="34" charset="0"/>
              </a:rPr>
              <a:t>Co-create practical tools while staying flexible to group needs and time. </a:t>
            </a:r>
            <a:endParaRPr lang="en-US"/>
          </a:p>
        </p:txBody>
      </p:sp>
    </p:spTree>
    <p:extLst>
      <p:ext uri="{BB962C8B-B14F-4D97-AF65-F5344CB8AC3E}">
        <p14:creationId xmlns:p14="http://schemas.microsoft.com/office/powerpoint/2010/main" val="35372157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3F6A1B98-C63F-4C5E-8FE8-337CCE794418}"/>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9" name="Content Placeholder 8">
            <a:extLst>
              <a:ext uri="{FF2B5EF4-FFF2-40B4-BE49-F238E27FC236}">
                <a16:creationId xmlns:a16="http://schemas.microsoft.com/office/drawing/2014/main" id="{94997C12-3551-4CA8-BE85-AE75D69DE90B}"/>
              </a:ext>
            </a:extLst>
          </p:cNvPr>
          <p:cNvPicPr>
            <a:picLocks noGrp="1" noChangeAspect="1"/>
          </p:cNvPicPr>
          <p:nvPr>
            <p:ph sz="quarter" idx="16"/>
          </p:nvPr>
        </p:nvPicPr>
        <p:blipFill>
          <a:blip>
            <a:extLst>
              <a:ext uri="{96DAC541-7B7A-43D3-8B79-37D633B846F1}">
                <asvg:svgBlip xmlns:asvg="http://schemas.microsoft.com/office/drawing/2016/SVG/main" r:embed="rId4"/>
              </a:ext>
            </a:extLst>
          </a:blip>
          <a:stretch>
            <a:fillRect/>
          </a:stretch>
        </p:blipFill>
        <p:spPr>
          <a:xfrm>
            <a:off x="619125" y="2101006"/>
            <a:ext cx="762000" cy="762000"/>
          </a:xfrm>
          <a:prstGeom prst="rect">
            <a:avLst/>
          </a:prstGeom>
        </p:spPr>
      </p:pic>
      <p:sp>
        <p:nvSpPr>
          <p:cNvPr id="6" name="Date Placeholder 5">
            <a:extLst>
              <a:ext uri="{FF2B5EF4-FFF2-40B4-BE49-F238E27FC236}">
                <a16:creationId xmlns:a16="http://schemas.microsoft.com/office/drawing/2014/main" id="{48D36AE6-2219-3D0A-2EF1-E1908084946E}"/>
              </a:ext>
            </a:extLst>
          </p:cNvPr>
          <p:cNvSpPr>
            <a:spLocks noGrp="1"/>
          </p:cNvSpPr>
          <p:nvPr>
            <p:ph type="dt" sz="half" idx="17"/>
          </p:nvPr>
        </p:nvSpPr>
        <p:spPr/>
        <p:txBody>
          <a:bodyPr/>
          <a:lstStyle/>
          <a:p>
            <a:fld id="{E4E981A1-C564-488D-B4B6-3CC796C959F2}" type="datetime1">
              <a:rPr lang="en-US" smtClean="0"/>
              <a:t>3/26/2026</a:t>
            </a:fld>
            <a:endParaRPr lang="en-US" sz="900" dirty="0"/>
          </a:p>
        </p:txBody>
      </p:sp>
      <p:sp>
        <p:nvSpPr>
          <p:cNvPr id="7" name="Slide Number Placeholder 6">
            <a:extLst>
              <a:ext uri="{FF2B5EF4-FFF2-40B4-BE49-F238E27FC236}">
                <a16:creationId xmlns:a16="http://schemas.microsoft.com/office/drawing/2014/main" id="{6386F254-C1C8-1BAE-D41E-C577427CC2A0}"/>
              </a:ext>
            </a:extLst>
          </p:cNvPr>
          <p:cNvSpPr>
            <a:spLocks noGrp="1"/>
          </p:cNvSpPr>
          <p:nvPr>
            <p:ph type="sldNum" sz="quarter" idx="19"/>
          </p:nvPr>
        </p:nvSpPr>
        <p:spPr/>
        <p:txBody>
          <a:bodyPr/>
          <a:lstStyle/>
          <a:p>
            <a:fld id="{AEAA3239-9EA4-4A65-A281-97F994456D9F}" type="slidenum">
              <a:rPr lang="en-US" smtClean="0"/>
              <a:pPr/>
              <a:t>17</a:t>
            </a:fld>
            <a:endParaRPr lang="en-US" sz="900" dirty="0"/>
          </a:p>
        </p:txBody>
      </p:sp>
      <p:pic>
        <p:nvPicPr>
          <p:cNvPr id="10" name="Graphic 9" descr="A vector illustration icon of a person guiding a group discussion, with a transparent background">
            <a:extLst>
              <a:ext uri="{FF2B5EF4-FFF2-40B4-BE49-F238E27FC236}">
                <a16:creationId xmlns:a16="http://schemas.microsoft.com/office/drawing/2014/main" id="{3649C469-736C-4313-B2CC-B28B1AA86E6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23900" y="2205781"/>
            <a:ext cx="552450" cy="552450"/>
          </a:xfrm>
          <a:prstGeom prst="ellipse">
            <a:avLst/>
          </a:prstGeom>
        </p:spPr>
      </p:pic>
      <p:pic>
        <p:nvPicPr>
          <p:cNvPr id="11" name="Graphic 10">
            <a:extLst>
              <a:ext uri="{FF2B5EF4-FFF2-40B4-BE49-F238E27FC236}">
                <a16:creationId xmlns:a16="http://schemas.microsoft.com/office/drawing/2014/main" id="{1480A5B4-1626-472E-A7C8-5C1CBD2A981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581525" y="2101006"/>
            <a:ext cx="762000" cy="762000"/>
          </a:xfrm>
          <a:prstGeom prst="rect">
            <a:avLst/>
          </a:prstGeom>
        </p:spPr>
      </p:pic>
      <p:pic>
        <p:nvPicPr>
          <p:cNvPr id="12" name="Graphic 11" descr="A vector illustration icon of a shield representing safety and respect, with a transparent background">
            <a:extLst>
              <a:ext uri="{FF2B5EF4-FFF2-40B4-BE49-F238E27FC236}">
                <a16:creationId xmlns:a16="http://schemas.microsoft.com/office/drawing/2014/main" id="{CC74AA4D-9392-4926-BE60-B09A39F8DCF2}"/>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4686300" y="2205781"/>
            <a:ext cx="552450" cy="552450"/>
          </a:xfrm>
          <a:prstGeom prst="ellipse">
            <a:avLst/>
          </a:prstGeom>
        </p:spPr>
      </p:pic>
      <p:pic>
        <p:nvPicPr>
          <p:cNvPr id="13" name="Graphic 12">
            <a:extLst>
              <a:ext uri="{FF2B5EF4-FFF2-40B4-BE49-F238E27FC236}">
                <a16:creationId xmlns:a16="http://schemas.microsoft.com/office/drawing/2014/main" id="{524A64D4-91F0-44C2-B82C-3785FCBF952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14325" y="4634656"/>
            <a:ext cx="762000" cy="762000"/>
          </a:xfrm>
          <a:prstGeom prst="rect">
            <a:avLst/>
          </a:prstGeom>
        </p:spPr>
      </p:pic>
      <p:pic>
        <p:nvPicPr>
          <p:cNvPr id="14" name="Graphic 13" descr="A vector illustration icon of a checklist representing adherence to principles, with a transparent background">
            <a:extLst>
              <a:ext uri="{FF2B5EF4-FFF2-40B4-BE49-F238E27FC236}">
                <a16:creationId xmlns:a16="http://schemas.microsoft.com/office/drawing/2014/main" id="{6B7D7664-6347-4892-AE28-21CE89B2E1E0}"/>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419100" y="4739431"/>
            <a:ext cx="552450" cy="552450"/>
          </a:xfrm>
          <a:prstGeom prst="ellipse">
            <a:avLst/>
          </a:prstGeom>
        </p:spPr>
      </p:pic>
      <p:pic>
        <p:nvPicPr>
          <p:cNvPr id="15" name="Graphic 14">
            <a:extLst>
              <a:ext uri="{FF2B5EF4-FFF2-40B4-BE49-F238E27FC236}">
                <a16:creationId xmlns:a16="http://schemas.microsoft.com/office/drawing/2014/main" id="{6CBE31D3-6EBA-406F-9EFF-882E46275EF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581525" y="4558456"/>
            <a:ext cx="762000" cy="762000"/>
          </a:xfrm>
          <a:prstGeom prst="rect">
            <a:avLst/>
          </a:prstGeom>
        </p:spPr>
      </p:pic>
      <p:pic>
        <p:nvPicPr>
          <p:cNvPr id="16" name="Graphic 15" descr="A vector illustration icon of a person with a star above their head representing role modeling, with a transparent background">
            <a:extLst>
              <a:ext uri="{FF2B5EF4-FFF2-40B4-BE49-F238E27FC236}">
                <a16:creationId xmlns:a16="http://schemas.microsoft.com/office/drawing/2014/main" id="{DDE3C2CE-B65F-4894-A041-670BAA1ABAE2}"/>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4686300" y="4663231"/>
            <a:ext cx="552450" cy="552450"/>
          </a:xfrm>
          <a:prstGeom prst="ellipse">
            <a:avLst/>
          </a:prstGeom>
        </p:spPr>
      </p:pic>
      <p:pic>
        <p:nvPicPr>
          <p:cNvPr id="17" name="Graphic 16">
            <a:extLst>
              <a:ext uri="{FF2B5EF4-FFF2-40B4-BE49-F238E27FC236}">
                <a16:creationId xmlns:a16="http://schemas.microsoft.com/office/drawing/2014/main" id="{A349E4DE-0699-43BF-AA9B-088D1DB022A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14325" y="7092106"/>
            <a:ext cx="762000" cy="762000"/>
          </a:xfrm>
          <a:prstGeom prst="rect">
            <a:avLst/>
          </a:prstGeom>
        </p:spPr>
      </p:pic>
      <p:pic>
        <p:nvPicPr>
          <p:cNvPr id="18" name="Graphic 17" descr="A vector illustration icon of two hands exchanging a lightbulb representing peer learning, with a transparent background">
            <a:extLst>
              <a:ext uri="{FF2B5EF4-FFF2-40B4-BE49-F238E27FC236}">
                <a16:creationId xmlns:a16="http://schemas.microsoft.com/office/drawing/2014/main" id="{B8F28CA8-3453-4581-A19A-2E89AB911E23}"/>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419100" y="7196881"/>
            <a:ext cx="552450" cy="552450"/>
          </a:xfrm>
          <a:prstGeom prst="ellipse">
            <a:avLst/>
          </a:prstGeom>
        </p:spPr>
      </p:pic>
      <p:pic>
        <p:nvPicPr>
          <p:cNvPr id="19" name="Graphic 18">
            <a:extLst>
              <a:ext uri="{FF2B5EF4-FFF2-40B4-BE49-F238E27FC236}">
                <a16:creationId xmlns:a16="http://schemas.microsoft.com/office/drawing/2014/main" id="{7C4BC29E-6C2C-4786-A2CA-F24B641C9CD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276725" y="7092106"/>
            <a:ext cx="762000" cy="762000"/>
          </a:xfrm>
          <a:prstGeom prst="rect">
            <a:avLst/>
          </a:prstGeom>
        </p:spPr>
      </p:pic>
      <p:pic>
        <p:nvPicPr>
          <p:cNvPr id="20" name="Graphic 19" descr="A vector illustration icon of a locked folder representing confidentiality and logistics, with a transparent background">
            <a:extLst>
              <a:ext uri="{FF2B5EF4-FFF2-40B4-BE49-F238E27FC236}">
                <a16:creationId xmlns:a16="http://schemas.microsoft.com/office/drawing/2014/main" id="{D3FFFBE7-881D-4425-AE06-90F272B68826}"/>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4381500" y="7196881"/>
            <a:ext cx="552450" cy="552450"/>
          </a:xfrm>
          <a:prstGeom prst="ellipse">
            <a:avLst/>
          </a:prstGeom>
        </p:spPr>
      </p:pic>
      <p:sp>
        <p:nvSpPr>
          <p:cNvPr id="21" name="TextBox 20">
            <a:extLst>
              <a:ext uri="{FF2B5EF4-FFF2-40B4-BE49-F238E27FC236}">
                <a16:creationId xmlns:a16="http://schemas.microsoft.com/office/drawing/2014/main" id="{625CBA36-05A3-42D4-A743-826FE6B41F32}"/>
              </a:ext>
            </a:extLst>
          </p:cNvPr>
          <p:cNvSpPr txBox="1"/>
          <p:nvPr/>
        </p:nvSpPr>
        <p:spPr>
          <a:xfrm>
            <a:off x="619125" y="523875"/>
            <a:ext cx="10972800" cy="502890"/>
          </a:xfrm>
          <a:prstGeom prst="rect">
            <a:avLst/>
          </a:prstGeom>
          <a:noFill/>
        </p:spPr>
        <p:txBody>
          <a:bodyPr wrap="square" rtlCol="0">
            <a:normAutofit/>
          </a:bodyPr>
          <a:lstStyle/>
          <a:p>
            <a:pPr marL="0" algn="l">
              <a:buNone/>
            </a:pPr>
            <a:r>
              <a:rPr sz="3600" b="1">
                <a:solidFill>
                  <a:srgbClr val="105237"/>
                </a:solidFill>
                <a:effectLst/>
                <a:latin typeface="Avenir Next LT Pro" panose="020B0504020202020204" pitchFamily="34" charset="0"/>
              </a:rPr>
              <a:t>Facilitator Roles and Responsibilities</a:t>
            </a:r>
            <a:r>
              <a:rPr>
                <a:effectLst/>
              </a:rPr>
              <a:t> </a:t>
            </a:r>
            <a:endParaRPr lang="en-US"/>
          </a:p>
        </p:txBody>
      </p:sp>
      <p:sp>
        <p:nvSpPr>
          <p:cNvPr id="22" name="TextBox 21">
            <a:extLst>
              <a:ext uri="{FF2B5EF4-FFF2-40B4-BE49-F238E27FC236}">
                <a16:creationId xmlns:a16="http://schemas.microsoft.com/office/drawing/2014/main" id="{5D59CE23-9CBE-4E9B-B214-6B2B744BDA5F}"/>
              </a:ext>
            </a:extLst>
          </p:cNvPr>
          <p:cNvSpPr txBox="1"/>
          <p:nvPr/>
        </p:nvSpPr>
        <p:spPr>
          <a:xfrm>
            <a:off x="619125" y="1160115"/>
            <a:ext cx="10972800" cy="617041"/>
          </a:xfrm>
          <a:prstGeom prst="rect">
            <a:avLst/>
          </a:prstGeom>
          <a:noFill/>
        </p:spPr>
        <p:txBody>
          <a:bodyPr wrap="square" rtlCol="0">
            <a:normAutofit/>
          </a:bodyPr>
          <a:lstStyle/>
          <a:p>
            <a:pPr marL="0" algn="l">
              <a:buNone/>
            </a:pPr>
            <a:r>
              <a:rPr sz="1800" b="0">
                <a:solidFill>
                  <a:srgbClr val="105237"/>
                </a:solidFill>
                <a:effectLst/>
                <a:latin typeface="Avenir Next LT Pro" panose="020B0504020202020204" pitchFamily="34" charset="0"/>
              </a:rPr>
              <a:t>Facilitators guide discussions, uphold WRAP principles, support peer learning, and manage logistics and confidentiality to strengthen trust. </a:t>
            </a:r>
            <a:endParaRPr lang="en-US"/>
          </a:p>
        </p:txBody>
      </p:sp>
      <p:sp>
        <p:nvSpPr>
          <p:cNvPr id="23" name="TextBox 22">
            <a:extLst>
              <a:ext uri="{FF2B5EF4-FFF2-40B4-BE49-F238E27FC236}">
                <a16:creationId xmlns:a16="http://schemas.microsoft.com/office/drawing/2014/main" id="{EA4D8185-D5E8-41E1-B250-71DFFE6ADC72}"/>
              </a:ext>
            </a:extLst>
          </p:cNvPr>
          <p:cNvSpPr txBox="1"/>
          <p:nvPr/>
        </p:nvSpPr>
        <p:spPr>
          <a:xfrm>
            <a:off x="1552575" y="2101006"/>
            <a:ext cx="2571750" cy="2209800"/>
          </a:xfrm>
          <a:prstGeom prst="rect">
            <a:avLst/>
          </a:prstGeom>
          <a:noFill/>
        </p:spPr>
        <p:txBody>
          <a:bodyPr wrap="square" rtlCol="0">
            <a:normAutofit/>
          </a:bodyPr>
          <a:lstStyle/>
          <a:p>
            <a:pPr marL="0" algn="l">
              <a:buNone/>
            </a:pPr>
            <a:r>
              <a:rPr sz="1800" b="1">
                <a:solidFill>
                  <a:srgbClr val="105237"/>
                </a:solidFill>
                <a:effectLst/>
                <a:latin typeface="Avenir Next LT Pro" panose="020B0504020202020204" pitchFamily="34" charset="0"/>
              </a:rPr>
              <a:t>Guide Discussions</a:t>
            </a:r>
            <a:r>
              <a:rPr>
                <a:effectLst/>
              </a:rPr>
              <a:t> </a:t>
            </a:r>
          </a:p>
          <a:p>
            <a:pPr marL="0" algn="l">
              <a:spcBef>
                <a:spcPts val="750"/>
              </a:spcBef>
              <a:buNone/>
            </a:pPr>
            <a:r>
              <a:rPr sz="1350" b="0">
                <a:solidFill>
                  <a:srgbClr val="105237"/>
                </a:solidFill>
                <a:effectLst/>
                <a:latin typeface="Avenir Next LT Pro" panose="020B0504020202020204" pitchFamily="34" charset="0"/>
              </a:rPr>
              <a:t>Facilitators steer conversations to keep them productive and focused, ensuring all voices are heard. </a:t>
            </a:r>
            <a:endParaRPr lang="en-US"/>
          </a:p>
        </p:txBody>
      </p:sp>
      <p:sp>
        <p:nvSpPr>
          <p:cNvPr id="24" name="TextBox 23">
            <a:extLst>
              <a:ext uri="{FF2B5EF4-FFF2-40B4-BE49-F238E27FC236}">
                <a16:creationId xmlns:a16="http://schemas.microsoft.com/office/drawing/2014/main" id="{79F8582E-407A-4B06-9C6A-5066E52F57AF}"/>
              </a:ext>
            </a:extLst>
          </p:cNvPr>
          <p:cNvSpPr txBox="1"/>
          <p:nvPr/>
        </p:nvSpPr>
        <p:spPr>
          <a:xfrm>
            <a:off x="5514975" y="2101006"/>
            <a:ext cx="2571750" cy="2209800"/>
          </a:xfrm>
          <a:prstGeom prst="rect">
            <a:avLst/>
          </a:prstGeom>
          <a:noFill/>
        </p:spPr>
        <p:txBody>
          <a:bodyPr wrap="square" rtlCol="0">
            <a:normAutofit/>
          </a:bodyPr>
          <a:lstStyle/>
          <a:p>
            <a:pPr marL="0" algn="l">
              <a:buNone/>
            </a:pPr>
            <a:r>
              <a:rPr sz="1800" b="1">
                <a:solidFill>
                  <a:srgbClr val="105237"/>
                </a:solidFill>
                <a:effectLst/>
                <a:latin typeface="Avenir Next LT Pro" panose="020B0504020202020204" pitchFamily="34" charset="0"/>
              </a:rPr>
              <a:t>Maintain Safety</a:t>
            </a:r>
            <a:r>
              <a:rPr>
                <a:effectLst/>
              </a:rPr>
              <a:t> </a:t>
            </a:r>
          </a:p>
          <a:p>
            <a:pPr marL="0" algn="l">
              <a:spcBef>
                <a:spcPts val="750"/>
              </a:spcBef>
              <a:buNone/>
            </a:pPr>
            <a:r>
              <a:rPr sz="1350" b="0">
                <a:solidFill>
                  <a:srgbClr val="105237"/>
                </a:solidFill>
                <a:effectLst/>
                <a:latin typeface="Avenir Next LT Pro" panose="020B0504020202020204" pitchFamily="34" charset="0"/>
              </a:rPr>
              <a:t>Create a respectful, non-judgmental environment where participants feel secure sharing. </a:t>
            </a:r>
            <a:endParaRPr lang="en-US"/>
          </a:p>
        </p:txBody>
      </p:sp>
      <p:sp>
        <p:nvSpPr>
          <p:cNvPr id="25" name="TextBox 24">
            <a:extLst>
              <a:ext uri="{FF2B5EF4-FFF2-40B4-BE49-F238E27FC236}">
                <a16:creationId xmlns:a16="http://schemas.microsoft.com/office/drawing/2014/main" id="{4B2BF9B5-826D-48F6-B6D7-7C0CB4439ED3}"/>
              </a:ext>
            </a:extLst>
          </p:cNvPr>
          <p:cNvSpPr txBox="1"/>
          <p:nvPr/>
        </p:nvSpPr>
        <p:spPr>
          <a:xfrm>
            <a:off x="1247775" y="4634656"/>
            <a:ext cx="2571750" cy="2209800"/>
          </a:xfrm>
          <a:prstGeom prst="rect">
            <a:avLst/>
          </a:prstGeom>
          <a:noFill/>
        </p:spPr>
        <p:txBody>
          <a:bodyPr wrap="square" rtlCol="0">
            <a:normAutofit/>
          </a:bodyPr>
          <a:lstStyle/>
          <a:p>
            <a:pPr marL="0" algn="l">
              <a:buNone/>
            </a:pPr>
            <a:r>
              <a:rPr sz="1800" b="1">
                <a:solidFill>
                  <a:srgbClr val="105237"/>
                </a:solidFill>
                <a:effectLst/>
                <a:latin typeface="Avenir Next LT Pro" panose="020B0504020202020204" pitchFamily="34" charset="0"/>
              </a:rPr>
              <a:t>Adhere to WRAP Principles</a:t>
            </a:r>
            <a:r>
              <a:rPr>
                <a:effectLst/>
              </a:rPr>
              <a:t> </a:t>
            </a:r>
          </a:p>
          <a:p>
            <a:pPr marL="0" algn="l">
              <a:spcBef>
                <a:spcPts val="750"/>
              </a:spcBef>
              <a:buNone/>
            </a:pPr>
            <a:r>
              <a:rPr sz="1350" b="0">
                <a:solidFill>
                  <a:srgbClr val="105237"/>
                </a:solidFill>
                <a:effectLst/>
                <a:latin typeface="Avenir Next LT Pro" panose="020B0504020202020204" pitchFamily="34" charset="0"/>
              </a:rPr>
              <a:t>Ensure all activities and interactions align with WRAP values and guidelines. </a:t>
            </a:r>
            <a:endParaRPr lang="en-US"/>
          </a:p>
        </p:txBody>
      </p:sp>
      <p:sp>
        <p:nvSpPr>
          <p:cNvPr id="26" name="TextBox 25">
            <a:extLst>
              <a:ext uri="{FF2B5EF4-FFF2-40B4-BE49-F238E27FC236}">
                <a16:creationId xmlns:a16="http://schemas.microsoft.com/office/drawing/2014/main" id="{B7E7491B-21C1-4E24-B21E-D3CEBBF69F0C}"/>
              </a:ext>
            </a:extLst>
          </p:cNvPr>
          <p:cNvSpPr txBox="1"/>
          <p:nvPr/>
        </p:nvSpPr>
        <p:spPr>
          <a:xfrm>
            <a:off x="5514975" y="4558456"/>
            <a:ext cx="2571750" cy="2286000"/>
          </a:xfrm>
          <a:prstGeom prst="rect">
            <a:avLst/>
          </a:prstGeom>
          <a:noFill/>
        </p:spPr>
        <p:txBody>
          <a:bodyPr wrap="square" rtlCol="0">
            <a:normAutofit/>
          </a:bodyPr>
          <a:lstStyle/>
          <a:p>
            <a:pPr marL="0" algn="l">
              <a:buNone/>
            </a:pPr>
            <a:r>
              <a:rPr sz="1800" b="1">
                <a:solidFill>
                  <a:srgbClr val="105237"/>
                </a:solidFill>
                <a:effectLst/>
                <a:latin typeface="Avenir Next LT Pro" panose="020B0504020202020204" pitchFamily="34" charset="0"/>
              </a:rPr>
              <a:t>Role Modeling</a:t>
            </a:r>
            <a:r>
              <a:rPr>
                <a:effectLst/>
              </a:rPr>
              <a:t> </a:t>
            </a:r>
          </a:p>
          <a:p>
            <a:pPr marL="0" algn="l">
              <a:spcBef>
                <a:spcPts val="750"/>
              </a:spcBef>
              <a:buNone/>
            </a:pPr>
            <a:r>
              <a:rPr sz="1350" b="0">
                <a:solidFill>
                  <a:srgbClr val="105237"/>
                </a:solidFill>
                <a:effectLst/>
                <a:latin typeface="Avenir Next LT Pro" panose="020B0504020202020204" pitchFamily="34" charset="0"/>
              </a:rPr>
              <a:t>Demonstrate positive behaviors and attitudes, setting an example for group members. </a:t>
            </a:r>
            <a:endParaRPr lang="en-US"/>
          </a:p>
        </p:txBody>
      </p:sp>
      <p:sp>
        <p:nvSpPr>
          <p:cNvPr id="27" name="TextBox 26">
            <a:extLst>
              <a:ext uri="{FF2B5EF4-FFF2-40B4-BE49-F238E27FC236}">
                <a16:creationId xmlns:a16="http://schemas.microsoft.com/office/drawing/2014/main" id="{ED98F5F8-8854-4637-8135-7871779600AA}"/>
              </a:ext>
            </a:extLst>
          </p:cNvPr>
          <p:cNvSpPr txBox="1"/>
          <p:nvPr/>
        </p:nvSpPr>
        <p:spPr>
          <a:xfrm>
            <a:off x="1247775" y="7092106"/>
            <a:ext cx="2571750" cy="2209800"/>
          </a:xfrm>
          <a:prstGeom prst="rect">
            <a:avLst/>
          </a:prstGeom>
          <a:noFill/>
        </p:spPr>
        <p:txBody>
          <a:bodyPr wrap="square" rtlCol="0">
            <a:normAutofit/>
          </a:bodyPr>
          <a:lstStyle/>
          <a:p>
            <a:pPr marL="0" algn="l">
              <a:buNone/>
            </a:pPr>
            <a:r>
              <a:rPr sz="1800" b="1">
                <a:solidFill>
                  <a:srgbClr val="105237"/>
                </a:solidFill>
                <a:effectLst/>
                <a:latin typeface="Avenir Next LT Pro" panose="020B0504020202020204" pitchFamily="34" charset="0"/>
              </a:rPr>
              <a:t>Support Peer Learning</a:t>
            </a:r>
            <a:r>
              <a:rPr>
                <a:effectLst/>
              </a:rPr>
              <a:t> </a:t>
            </a:r>
          </a:p>
          <a:p>
            <a:pPr marL="0" algn="l">
              <a:spcBef>
                <a:spcPts val="750"/>
              </a:spcBef>
              <a:buNone/>
            </a:pPr>
            <a:r>
              <a:rPr sz="1350" b="0">
                <a:solidFill>
                  <a:srgbClr val="105237"/>
                </a:solidFill>
                <a:effectLst/>
                <a:latin typeface="Avenir Next LT Pro" panose="020B0504020202020204" pitchFamily="34" charset="0"/>
              </a:rPr>
              <a:t>Encourage mutual support and learning among participants, fostering collaboration. </a:t>
            </a:r>
            <a:endParaRPr lang="en-US"/>
          </a:p>
        </p:txBody>
      </p:sp>
      <p:sp>
        <p:nvSpPr>
          <p:cNvPr id="28" name="TextBox 27">
            <a:extLst>
              <a:ext uri="{FF2B5EF4-FFF2-40B4-BE49-F238E27FC236}">
                <a16:creationId xmlns:a16="http://schemas.microsoft.com/office/drawing/2014/main" id="{7AF0E588-5A54-481A-8A52-4725B1BE4910}"/>
              </a:ext>
            </a:extLst>
          </p:cNvPr>
          <p:cNvSpPr txBox="1"/>
          <p:nvPr/>
        </p:nvSpPr>
        <p:spPr>
          <a:xfrm>
            <a:off x="5210175" y="7092106"/>
            <a:ext cx="2571750" cy="2209800"/>
          </a:xfrm>
          <a:prstGeom prst="rect">
            <a:avLst/>
          </a:prstGeom>
          <a:noFill/>
        </p:spPr>
        <p:txBody>
          <a:bodyPr wrap="square" rtlCol="0">
            <a:normAutofit/>
          </a:bodyPr>
          <a:lstStyle/>
          <a:p>
            <a:pPr marL="0" algn="l">
              <a:buNone/>
            </a:pPr>
            <a:r>
              <a:rPr sz="1800" b="1">
                <a:solidFill>
                  <a:srgbClr val="105237"/>
                </a:solidFill>
                <a:effectLst/>
                <a:latin typeface="Avenir Next LT Pro" panose="020B0504020202020204" pitchFamily="34" charset="0"/>
              </a:rPr>
              <a:t>Manage Logistics &amp; Confidentiality</a:t>
            </a:r>
            <a:r>
              <a:rPr>
                <a:effectLst/>
              </a:rPr>
              <a:t> </a:t>
            </a:r>
          </a:p>
          <a:p>
            <a:pPr marL="0" algn="l">
              <a:spcBef>
                <a:spcPts val="750"/>
              </a:spcBef>
              <a:buNone/>
            </a:pPr>
            <a:r>
              <a:rPr sz="1350" b="0">
                <a:solidFill>
                  <a:srgbClr val="105237"/>
                </a:solidFill>
                <a:effectLst/>
                <a:latin typeface="Avenir Next LT Pro" panose="020B0504020202020204" pitchFamily="34" charset="0"/>
              </a:rPr>
              <a:t>Handle scheduling, materials, and uphold confidentiality to build group trust. </a:t>
            </a:r>
            <a:endParaRPr lang="en-US"/>
          </a:p>
        </p:txBody>
      </p:sp>
    </p:spTree>
    <p:extLst>
      <p:ext uri="{BB962C8B-B14F-4D97-AF65-F5344CB8AC3E}">
        <p14:creationId xmlns:p14="http://schemas.microsoft.com/office/powerpoint/2010/main" val="30576808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9BB9C254-5764-451C-A1E4-4830213D6D0C}"/>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9" name="Content Placeholder 8">
            <a:extLst>
              <a:ext uri="{FF2B5EF4-FFF2-40B4-BE49-F238E27FC236}">
                <a16:creationId xmlns:a16="http://schemas.microsoft.com/office/drawing/2014/main" id="{06FB2854-DEA0-42BB-A927-8195FCCC7CFE}"/>
              </a:ext>
            </a:extLst>
          </p:cNvPr>
          <p:cNvPicPr>
            <a:picLocks noGrp="1" noChangeAspect="1"/>
          </p:cNvPicPr>
          <p:nvPr>
            <p:ph sz="quarter" idx="16"/>
          </p:nvPr>
        </p:nvPicPr>
        <p:blipFill>
          <a:blip>
            <a:extLst>
              <a:ext uri="{96DAC541-7B7A-43D3-8B79-37D633B846F1}">
                <asvg:svgBlip xmlns:asvg="http://schemas.microsoft.com/office/drawing/2016/SVG/main" r:embed="rId4"/>
              </a:ext>
            </a:extLst>
          </a:blip>
          <a:stretch>
            <a:fillRect/>
          </a:stretch>
        </p:blipFill>
        <p:spPr>
          <a:xfrm>
            <a:off x="781050" y="2262038"/>
            <a:ext cx="857250" cy="857250"/>
          </a:xfrm>
          <a:prstGeom prst="rect">
            <a:avLst/>
          </a:prstGeom>
        </p:spPr>
      </p:pic>
      <p:sp>
        <p:nvSpPr>
          <p:cNvPr id="6" name="Date Placeholder 5">
            <a:extLst>
              <a:ext uri="{FF2B5EF4-FFF2-40B4-BE49-F238E27FC236}">
                <a16:creationId xmlns:a16="http://schemas.microsoft.com/office/drawing/2014/main" id="{463063C8-04C1-CD2E-12B2-8DC5606BA88F}"/>
              </a:ext>
            </a:extLst>
          </p:cNvPr>
          <p:cNvSpPr>
            <a:spLocks noGrp="1"/>
          </p:cNvSpPr>
          <p:nvPr>
            <p:ph type="dt" sz="half" idx="17"/>
          </p:nvPr>
        </p:nvSpPr>
        <p:spPr/>
        <p:txBody>
          <a:bodyPr/>
          <a:lstStyle/>
          <a:p>
            <a:fld id="{E4E981A1-C564-488D-B4B6-3CC796C959F2}" type="datetime1">
              <a:rPr lang="en-US" smtClean="0"/>
              <a:t>3/26/2026</a:t>
            </a:fld>
            <a:endParaRPr lang="en-US" sz="900" dirty="0"/>
          </a:p>
        </p:txBody>
      </p:sp>
      <p:sp>
        <p:nvSpPr>
          <p:cNvPr id="7" name="Slide Number Placeholder 6">
            <a:extLst>
              <a:ext uri="{FF2B5EF4-FFF2-40B4-BE49-F238E27FC236}">
                <a16:creationId xmlns:a16="http://schemas.microsoft.com/office/drawing/2014/main" id="{AD4B44F1-5D89-664B-8822-07FE5F417C67}"/>
              </a:ext>
            </a:extLst>
          </p:cNvPr>
          <p:cNvSpPr>
            <a:spLocks noGrp="1"/>
          </p:cNvSpPr>
          <p:nvPr>
            <p:ph type="sldNum" sz="quarter" idx="19"/>
          </p:nvPr>
        </p:nvSpPr>
        <p:spPr/>
        <p:txBody>
          <a:bodyPr/>
          <a:lstStyle/>
          <a:p>
            <a:fld id="{AEAA3239-9EA4-4A65-A281-97F994456D9F}" type="slidenum">
              <a:rPr lang="en-US" smtClean="0"/>
              <a:pPr/>
              <a:t>18</a:t>
            </a:fld>
            <a:endParaRPr lang="en-US" sz="900" dirty="0"/>
          </a:p>
        </p:txBody>
      </p:sp>
      <p:pic>
        <p:nvPicPr>
          <p:cNvPr id="10" name="Graphic 9" descr="A vector illustration icon of a puzzle piece, representing problem-solving, with a transparent background">
            <a:extLst>
              <a:ext uri="{FF2B5EF4-FFF2-40B4-BE49-F238E27FC236}">
                <a16:creationId xmlns:a16="http://schemas.microsoft.com/office/drawing/2014/main" id="{422F6B8D-8E93-4D67-95F7-F80AF36F1272}"/>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85825" y="2366813"/>
            <a:ext cx="647700" cy="647700"/>
          </a:xfrm>
          <a:prstGeom prst="ellipse">
            <a:avLst/>
          </a:prstGeom>
        </p:spPr>
      </p:pic>
      <p:pic>
        <p:nvPicPr>
          <p:cNvPr id="11" name="Graphic 10">
            <a:extLst>
              <a:ext uri="{FF2B5EF4-FFF2-40B4-BE49-F238E27FC236}">
                <a16:creationId xmlns:a16="http://schemas.microsoft.com/office/drawing/2014/main" id="{0C69B825-F51C-4731-A58C-1B15EE5178C9}"/>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372225" y="2262038"/>
            <a:ext cx="857250" cy="857250"/>
          </a:xfrm>
          <a:prstGeom prst="rect">
            <a:avLst/>
          </a:prstGeom>
        </p:spPr>
      </p:pic>
      <p:pic>
        <p:nvPicPr>
          <p:cNvPr id="12" name="Graphic 11" descr="A vector illustration icon of a speech bubble with a gear, symbolizing troubleshooting and communication, with a transparent background">
            <a:extLst>
              <a:ext uri="{FF2B5EF4-FFF2-40B4-BE49-F238E27FC236}">
                <a16:creationId xmlns:a16="http://schemas.microsoft.com/office/drawing/2014/main" id="{21A47069-88AF-4144-BAC2-75E3343833B9}"/>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477000" y="2366813"/>
            <a:ext cx="647700" cy="647700"/>
          </a:xfrm>
          <a:prstGeom prst="ellipse">
            <a:avLst/>
          </a:prstGeom>
        </p:spPr>
      </p:pic>
      <p:pic>
        <p:nvPicPr>
          <p:cNvPr id="13" name="Graphic 12">
            <a:extLst>
              <a:ext uri="{FF2B5EF4-FFF2-40B4-BE49-F238E27FC236}">
                <a16:creationId xmlns:a16="http://schemas.microsoft.com/office/drawing/2014/main" id="{3DB37C5B-4826-4A86-B0D6-ABFB0538791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81050" y="4687937"/>
            <a:ext cx="857250" cy="857250"/>
          </a:xfrm>
          <a:prstGeom prst="rect">
            <a:avLst/>
          </a:prstGeom>
        </p:spPr>
      </p:pic>
      <p:pic>
        <p:nvPicPr>
          <p:cNvPr id="14" name="Graphic 13" descr="A vector illustration icon of a shield with a checkmark, representing confidentiality and trust, with a transparent background">
            <a:extLst>
              <a:ext uri="{FF2B5EF4-FFF2-40B4-BE49-F238E27FC236}">
                <a16:creationId xmlns:a16="http://schemas.microsoft.com/office/drawing/2014/main" id="{7DAC6427-04C0-4198-B4C4-54DA29F28649}"/>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885825" y="4792712"/>
            <a:ext cx="647700" cy="647700"/>
          </a:xfrm>
          <a:prstGeom prst="ellipse">
            <a:avLst/>
          </a:prstGeom>
        </p:spPr>
      </p:pic>
      <p:pic>
        <p:nvPicPr>
          <p:cNvPr id="15" name="Graphic 14">
            <a:extLst>
              <a:ext uri="{FF2B5EF4-FFF2-40B4-BE49-F238E27FC236}">
                <a16:creationId xmlns:a16="http://schemas.microsoft.com/office/drawing/2014/main" id="{E5124CFC-C7A3-43AD-979C-86684A9C02E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372225" y="4687937"/>
            <a:ext cx="857250" cy="857250"/>
          </a:xfrm>
          <a:prstGeom prst="rect">
            <a:avLst/>
          </a:prstGeom>
        </p:spPr>
      </p:pic>
      <p:pic>
        <p:nvPicPr>
          <p:cNvPr id="16" name="Graphic 15" descr="A vector illustration icon of an upward arrow with a person silhouette, symbolizing skill development and growth, with a transparent background">
            <a:extLst>
              <a:ext uri="{FF2B5EF4-FFF2-40B4-BE49-F238E27FC236}">
                <a16:creationId xmlns:a16="http://schemas.microsoft.com/office/drawing/2014/main" id="{15CD7955-3D50-4E2D-A8ED-2F7D98662741}"/>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6477000" y="4792712"/>
            <a:ext cx="647700" cy="647700"/>
          </a:xfrm>
          <a:prstGeom prst="ellipse">
            <a:avLst/>
          </a:prstGeom>
        </p:spPr>
      </p:pic>
      <p:sp>
        <p:nvSpPr>
          <p:cNvPr id="17" name="TextBox 16">
            <a:extLst>
              <a:ext uri="{FF2B5EF4-FFF2-40B4-BE49-F238E27FC236}">
                <a16:creationId xmlns:a16="http://schemas.microsoft.com/office/drawing/2014/main" id="{A4FEFB31-3DBA-491C-91DD-4E2C519E6F04}"/>
              </a:ext>
            </a:extLst>
          </p:cNvPr>
          <p:cNvSpPr txBox="1"/>
          <p:nvPr/>
        </p:nvSpPr>
        <p:spPr>
          <a:xfrm>
            <a:off x="619125" y="1038225"/>
            <a:ext cx="10972800" cy="502890"/>
          </a:xfrm>
          <a:prstGeom prst="rect">
            <a:avLst/>
          </a:prstGeom>
          <a:noFill/>
        </p:spPr>
        <p:txBody>
          <a:bodyPr wrap="square" rtlCol="0">
            <a:normAutofit/>
          </a:bodyPr>
          <a:lstStyle/>
          <a:p>
            <a:pPr marL="0" algn="l">
              <a:buNone/>
            </a:pPr>
            <a:r>
              <a:rPr sz="3600" b="0">
                <a:solidFill>
                  <a:srgbClr val="105237"/>
                </a:solidFill>
                <a:effectLst/>
                <a:latin typeface="Avenir Next LT Pro" panose="020B0504020202020204" pitchFamily="34" charset="0"/>
              </a:rPr>
              <a:t>Addressing Challenges &amp; Troubleshooting</a:t>
            </a:r>
            <a:r>
              <a:rPr>
                <a:effectLst/>
              </a:rPr>
              <a:t> </a:t>
            </a:r>
            <a:endParaRPr lang="en-US"/>
          </a:p>
        </p:txBody>
      </p:sp>
      <p:sp>
        <p:nvSpPr>
          <p:cNvPr id="18" name="TextBox 17">
            <a:extLst>
              <a:ext uri="{FF2B5EF4-FFF2-40B4-BE49-F238E27FC236}">
                <a16:creationId xmlns:a16="http://schemas.microsoft.com/office/drawing/2014/main" id="{C3BD1D56-28E8-4A16-B3A8-7DE89421A055}"/>
              </a:ext>
            </a:extLst>
          </p:cNvPr>
          <p:cNvSpPr txBox="1"/>
          <p:nvPr/>
        </p:nvSpPr>
        <p:spPr>
          <a:xfrm>
            <a:off x="1866900" y="2347763"/>
            <a:ext cx="3810000" cy="1313854"/>
          </a:xfrm>
          <a:prstGeom prst="rect">
            <a:avLst/>
          </a:prstGeom>
          <a:noFill/>
        </p:spPr>
        <p:txBody>
          <a:bodyPr wrap="square" rtlCol="0">
            <a:normAutofit/>
          </a:bodyPr>
          <a:lstStyle/>
          <a:p>
            <a:pPr marL="0" algn="l">
              <a:buNone/>
            </a:pPr>
            <a:r>
              <a:rPr sz="1575" b="1">
                <a:solidFill>
                  <a:srgbClr val="105237"/>
                </a:solidFill>
                <a:effectLst/>
                <a:latin typeface="Avenir Next LT Pro" panose="020B0504020202020204" pitchFamily="34" charset="0"/>
              </a:rPr>
              <a:t>Disruptive Behavior</a:t>
            </a:r>
            <a:r>
              <a:rPr>
                <a:effectLst/>
              </a:rPr>
              <a:t> </a:t>
            </a:r>
          </a:p>
          <a:p>
            <a:pPr marL="0" algn="l">
              <a:spcBef>
                <a:spcPts val="900"/>
              </a:spcBef>
              <a:buNone/>
            </a:pPr>
            <a:r>
              <a:rPr sz="1350" b="0">
                <a:solidFill>
                  <a:srgbClr val="105237"/>
                </a:solidFill>
                <a:effectLst/>
                <a:latin typeface="Avenir Next LT Pro" panose="020B0504020202020204" pitchFamily="34" charset="0"/>
              </a:rPr>
              <a:t>Challenge: Participants interrupt or derail sessions. Strategy: Active mediation and setting clear ground rules. Outcome: Improved group focus and respect.</a:t>
            </a:r>
            <a:r>
              <a:rPr>
                <a:effectLst/>
              </a:rPr>
              <a:t> </a:t>
            </a:r>
            <a:endParaRPr lang="en-US"/>
          </a:p>
        </p:txBody>
      </p:sp>
      <p:sp>
        <p:nvSpPr>
          <p:cNvPr id="19" name="TextBox 18">
            <a:extLst>
              <a:ext uri="{FF2B5EF4-FFF2-40B4-BE49-F238E27FC236}">
                <a16:creationId xmlns:a16="http://schemas.microsoft.com/office/drawing/2014/main" id="{F71383ED-8332-4213-B3AC-4F571EDDC4D8}"/>
              </a:ext>
            </a:extLst>
          </p:cNvPr>
          <p:cNvSpPr txBox="1"/>
          <p:nvPr/>
        </p:nvSpPr>
        <p:spPr>
          <a:xfrm>
            <a:off x="7458075" y="2347763"/>
            <a:ext cx="3810000" cy="1313854"/>
          </a:xfrm>
          <a:prstGeom prst="rect">
            <a:avLst/>
          </a:prstGeom>
          <a:noFill/>
        </p:spPr>
        <p:txBody>
          <a:bodyPr wrap="square" rtlCol="0">
            <a:normAutofit/>
          </a:bodyPr>
          <a:lstStyle/>
          <a:p>
            <a:pPr marL="0" algn="l">
              <a:buNone/>
            </a:pPr>
            <a:r>
              <a:rPr sz="1575" b="1">
                <a:solidFill>
                  <a:srgbClr val="105237"/>
                </a:solidFill>
                <a:effectLst/>
                <a:latin typeface="Avenir Next LT Pro" panose="020B0504020202020204" pitchFamily="34" charset="0"/>
              </a:rPr>
              <a:t>Participant Resistance</a:t>
            </a:r>
            <a:r>
              <a:rPr>
                <a:effectLst/>
              </a:rPr>
              <a:t> </a:t>
            </a:r>
          </a:p>
          <a:p>
            <a:pPr marL="0" algn="l">
              <a:spcBef>
                <a:spcPts val="900"/>
              </a:spcBef>
              <a:buNone/>
            </a:pPr>
            <a:r>
              <a:rPr sz="1350" b="0">
                <a:solidFill>
                  <a:srgbClr val="105237"/>
                </a:solidFill>
                <a:effectLst/>
                <a:latin typeface="Avenir Next LT Pro" panose="020B0504020202020204" pitchFamily="34" charset="0"/>
              </a:rPr>
              <a:t>Challenge: Individuals resist engagement or feedback. Strategy: Re-framing discussions and empathetic listening. Outcome: Increased buy-in and participation.</a:t>
            </a:r>
            <a:r>
              <a:rPr>
                <a:effectLst/>
              </a:rPr>
              <a:t> </a:t>
            </a:r>
            <a:endParaRPr lang="en-US"/>
          </a:p>
        </p:txBody>
      </p:sp>
      <p:sp>
        <p:nvSpPr>
          <p:cNvPr id="20" name="TextBox 19">
            <a:extLst>
              <a:ext uri="{FF2B5EF4-FFF2-40B4-BE49-F238E27FC236}">
                <a16:creationId xmlns:a16="http://schemas.microsoft.com/office/drawing/2014/main" id="{DCEEB8DD-F706-4E07-A788-24EFF85FA3D6}"/>
              </a:ext>
            </a:extLst>
          </p:cNvPr>
          <p:cNvSpPr txBox="1"/>
          <p:nvPr/>
        </p:nvSpPr>
        <p:spPr>
          <a:xfrm>
            <a:off x="1866900" y="4773662"/>
            <a:ext cx="3810000" cy="1553765"/>
          </a:xfrm>
          <a:prstGeom prst="rect">
            <a:avLst/>
          </a:prstGeom>
          <a:noFill/>
        </p:spPr>
        <p:txBody>
          <a:bodyPr wrap="square" rtlCol="0">
            <a:normAutofit/>
          </a:bodyPr>
          <a:lstStyle/>
          <a:p>
            <a:pPr marL="0" algn="l">
              <a:buNone/>
            </a:pPr>
            <a:r>
              <a:rPr sz="1575" b="1">
                <a:solidFill>
                  <a:srgbClr val="105237"/>
                </a:solidFill>
                <a:effectLst/>
                <a:latin typeface="Avenir Next LT Pro" panose="020B0504020202020204" pitchFamily="34" charset="0"/>
              </a:rPr>
              <a:t>Confidentiality Issues</a:t>
            </a:r>
            <a:r>
              <a:rPr>
                <a:effectLst/>
              </a:rPr>
              <a:t> </a:t>
            </a:r>
          </a:p>
          <a:p>
            <a:pPr marL="0" algn="l">
              <a:spcBef>
                <a:spcPts val="900"/>
              </a:spcBef>
              <a:buNone/>
            </a:pPr>
            <a:r>
              <a:rPr sz="1350" b="0">
                <a:solidFill>
                  <a:srgbClr val="105237"/>
                </a:solidFill>
                <a:effectLst/>
                <a:latin typeface="Avenir Next LT Pro" panose="020B0504020202020204" pitchFamily="34" charset="0"/>
              </a:rPr>
              <a:t>Challenge: Concerns about privacy or sensitive information. Strategy: Reinforce confidentiality agreements and seek supervisory support. Outcome: Trust and safety within the group.</a:t>
            </a:r>
            <a:r>
              <a:rPr>
                <a:effectLst/>
              </a:rPr>
              <a:t> </a:t>
            </a:r>
            <a:endParaRPr lang="en-US"/>
          </a:p>
        </p:txBody>
      </p:sp>
      <p:sp>
        <p:nvSpPr>
          <p:cNvPr id="21" name="TextBox 20">
            <a:extLst>
              <a:ext uri="{FF2B5EF4-FFF2-40B4-BE49-F238E27FC236}">
                <a16:creationId xmlns:a16="http://schemas.microsoft.com/office/drawing/2014/main" id="{E7C91D30-0D55-433B-A767-8A2F84A153CB}"/>
              </a:ext>
            </a:extLst>
          </p:cNvPr>
          <p:cNvSpPr txBox="1"/>
          <p:nvPr/>
        </p:nvSpPr>
        <p:spPr>
          <a:xfrm>
            <a:off x="7458075" y="4773662"/>
            <a:ext cx="3810000" cy="1553765"/>
          </a:xfrm>
          <a:prstGeom prst="rect">
            <a:avLst/>
          </a:prstGeom>
          <a:noFill/>
        </p:spPr>
        <p:txBody>
          <a:bodyPr wrap="square" rtlCol="0">
            <a:normAutofit/>
          </a:bodyPr>
          <a:lstStyle/>
          <a:p>
            <a:pPr marL="0" algn="l">
              <a:buNone/>
            </a:pPr>
            <a:r>
              <a:rPr sz="1575" b="1">
                <a:solidFill>
                  <a:srgbClr val="105237"/>
                </a:solidFill>
                <a:effectLst/>
                <a:latin typeface="Avenir Next LT Pro" panose="020B0504020202020204" pitchFamily="34" charset="0"/>
              </a:rPr>
              <a:t>Skill Development</a:t>
            </a:r>
            <a:r>
              <a:rPr>
                <a:effectLst/>
              </a:rPr>
              <a:t> </a:t>
            </a:r>
          </a:p>
          <a:p>
            <a:pPr marL="0" algn="l">
              <a:spcBef>
                <a:spcPts val="900"/>
              </a:spcBef>
              <a:buNone/>
            </a:pPr>
            <a:r>
              <a:rPr sz="1350" b="0">
                <a:solidFill>
                  <a:srgbClr val="105237"/>
                </a:solidFill>
                <a:effectLst/>
                <a:latin typeface="Avenir Next LT Pro" panose="020B0504020202020204" pitchFamily="34" charset="0"/>
              </a:rPr>
              <a:t>Challenge: Facilitators face skill gaps in handling complex situations. Strategy: Ongoing training and mentorship. Outcome: Enhanced facilitator confidence and effectiveness.</a:t>
            </a:r>
            <a:r>
              <a:rPr>
                <a:effectLst/>
              </a:rPr>
              <a:t> </a:t>
            </a:r>
            <a:endParaRPr lang="en-US"/>
          </a:p>
        </p:txBody>
      </p:sp>
    </p:spTree>
    <p:extLst>
      <p:ext uri="{BB962C8B-B14F-4D97-AF65-F5344CB8AC3E}">
        <p14:creationId xmlns:p14="http://schemas.microsoft.com/office/powerpoint/2010/main" val="18138245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E4868E89-F9F9-461C-AF5C-BA07C979C040}"/>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4" name="Content Placeholder 3">
            <a:extLst>
              <a:ext uri="{FF2B5EF4-FFF2-40B4-BE49-F238E27FC236}">
                <a16:creationId xmlns:a16="http://schemas.microsoft.com/office/drawing/2014/main" id="{843E1259-4390-A135-9730-F98826F17453}"/>
              </a:ext>
            </a:extLst>
          </p:cNvPr>
          <p:cNvSpPr>
            <a:spLocks noGrp="1"/>
          </p:cNvSpPr>
          <p:nvPr>
            <p:ph sz="quarter" idx="16"/>
          </p:nvPr>
        </p:nvSpPr>
        <p:spPr>
          <a:xfrm>
            <a:off x="828675" y="2886075"/>
            <a:ext cx="10534650" cy="3143250"/>
          </a:xfrm>
        </p:spPr>
        <p:txBody>
          <a:bodyPr>
            <a:normAutofit fontScale="77500" lnSpcReduction="20000"/>
          </a:bodyPr>
          <a:lstStyle/>
          <a:p>
            <a:pPr marL="0" marR="0" indent="0" algn="l" fontAlgn="b">
              <a:buNone/>
            </a:pPr>
            <a:r>
              <a:rPr sz="6750">
                <a:solidFill>
                  <a:srgbClr val="DEB4FC"/>
                </a:solidFill>
                <a:effectLst/>
                <a:latin typeface="Avenir Next LT Pro" panose="020B0504020202020204" pitchFamily="34" charset="0"/>
              </a:rPr>
              <a:t>Evaluation, Certification, and Continued Development</a:t>
            </a:r>
            <a:r>
              <a:rPr>
                <a:effectLst/>
              </a:rPr>
              <a:t> </a:t>
            </a:r>
            <a:endParaRPr lang="en-US"/>
          </a:p>
        </p:txBody>
      </p:sp>
      <p:sp>
        <p:nvSpPr>
          <p:cNvPr id="6" name="Date Placeholder 5">
            <a:extLst>
              <a:ext uri="{FF2B5EF4-FFF2-40B4-BE49-F238E27FC236}">
                <a16:creationId xmlns:a16="http://schemas.microsoft.com/office/drawing/2014/main" id="{669A8D77-C090-B5F3-D4B2-75AFD8B6BBCA}"/>
              </a:ext>
            </a:extLst>
          </p:cNvPr>
          <p:cNvSpPr>
            <a:spLocks noGrp="1"/>
          </p:cNvSpPr>
          <p:nvPr>
            <p:ph type="dt" sz="half" idx="17"/>
          </p:nvPr>
        </p:nvSpPr>
        <p:spPr/>
        <p:txBody>
          <a:bodyPr/>
          <a:lstStyle/>
          <a:p>
            <a:fld id="{E4E981A1-C564-488D-B4B6-3CC796C959F2}" type="datetime1">
              <a:rPr lang="en-US" smtClean="0"/>
              <a:t>3/26/2026</a:t>
            </a:fld>
            <a:endParaRPr lang="en-US" sz="900" dirty="0"/>
          </a:p>
        </p:txBody>
      </p:sp>
      <p:sp>
        <p:nvSpPr>
          <p:cNvPr id="7" name="Slide Number Placeholder 6">
            <a:extLst>
              <a:ext uri="{FF2B5EF4-FFF2-40B4-BE49-F238E27FC236}">
                <a16:creationId xmlns:a16="http://schemas.microsoft.com/office/drawing/2014/main" id="{81A0C0DA-25B5-4F49-72F6-A2B807E04116}"/>
              </a:ext>
            </a:extLst>
          </p:cNvPr>
          <p:cNvSpPr>
            <a:spLocks noGrp="1"/>
          </p:cNvSpPr>
          <p:nvPr>
            <p:ph type="sldNum" sz="quarter" idx="19"/>
          </p:nvPr>
        </p:nvSpPr>
        <p:spPr/>
        <p:txBody>
          <a:bodyPr/>
          <a:lstStyle/>
          <a:p>
            <a:fld id="{AEAA3239-9EA4-4A65-A281-97F994456D9F}" type="slidenum">
              <a:rPr lang="en-US" smtClean="0"/>
              <a:pPr/>
              <a:t>19</a:t>
            </a:fld>
            <a:endParaRPr lang="en-US" sz="900" dirty="0"/>
          </a:p>
        </p:txBody>
      </p:sp>
    </p:spTree>
    <p:extLst>
      <p:ext uri="{BB962C8B-B14F-4D97-AF65-F5344CB8AC3E}">
        <p14:creationId xmlns:p14="http://schemas.microsoft.com/office/powerpoint/2010/main" val="412824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64A8D17A-AE54-4EC0-883F-08D5C580E548}"/>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9" name="Content Placeholder 8" descr="A professional, welcoming training environment with diverse adults seated in a circle, engaged in discussion, with soft natural lighting and a clear space in the center. The setting should feel inclusive and supportive, with no visible or implied text, letters, or words anywhere in the image. The composition should allow for a clean overlay of agenda text">
            <a:extLst>
              <a:ext uri="{FF2B5EF4-FFF2-40B4-BE49-F238E27FC236}">
                <a16:creationId xmlns:a16="http://schemas.microsoft.com/office/drawing/2014/main" id="{71C120C3-D145-486C-854F-1EC9406B73BD}"/>
              </a:ext>
            </a:extLst>
          </p:cNvPr>
          <p:cNvPicPr>
            <a:picLocks noGrp="1" noChangeAspect="1"/>
          </p:cNvPicPr>
          <p:nvPr>
            <p:ph sz="quarter" idx="16"/>
          </p:nvPr>
        </p:nvPicPr>
        <p:blipFill>
          <a:blip>
            <a:extLst>
              <a:ext uri="{96DAC541-7B7A-43D3-8B79-37D633B846F1}">
                <asvg:svgBlip xmlns:asvg="http://schemas.microsoft.com/office/drawing/2016/SVG/main" r:embed="rId4"/>
              </a:ext>
            </a:extLst>
          </a:blip>
          <a:stretch>
            <a:fillRect/>
          </a:stretch>
        </p:blipFill>
        <p:spPr>
          <a:xfrm>
            <a:off x="0" y="0"/>
            <a:ext cx="4572000" cy="6858000"/>
          </a:xfrm>
          <a:prstGeom prst="rect">
            <a:avLst/>
          </a:prstGeom>
        </p:spPr>
      </p:pic>
      <p:sp>
        <p:nvSpPr>
          <p:cNvPr id="6" name="Date Placeholder 5">
            <a:extLst>
              <a:ext uri="{FF2B5EF4-FFF2-40B4-BE49-F238E27FC236}">
                <a16:creationId xmlns:a16="http://schemas.microsoft.com/office/drawing/2014/main" id="{215F5394-ABF1-E9BE-762D-3F9BAF856F3C}"/>
              </a:ext>
            </a:extLst>
          </p:cNvPr>
          <p:cNvSpPr>
            <a:spLocks noGrp="1"/>
          </p:cNvSpPr>
          <p:nvPr>
            <p:ph type="dt" sz="half" idx="17"/>
          </p:nvPr>
        </p:nvSpPr>
        <p:spPr/>
        <p:txBody>
          <a:bodyPr/>
          <a:lstStyle/>
          <a:p>
            <a:fld id="{E4E981A1-C564-488D-B4B6-3CC796C959F2}" type="datetime1">
              <a:rPr lang="en-US" smtClean="0"/>
              <a:t>3/26/2026</a:t>
            </a:fld>
            <a:endParaRPr lang="en-US" sz="900" dirty="0"/>
          </a:p>
        </p:txBody>
      </p:sp>
      <p:sp>
        <p:nvSpPr>
          <p:cNvPr id="7" name="Slide Number Placeholder 6">
            <a:extLst>
              <a:ext uri="{FF2B5EF4-FFF2-40B4-BE49-F238E27FC236}">
                <a16:creationId xmlns:a16="http://schemas.microsoft.com/office/drawing/2014/main" id="{D0DD62CE-A697-B1B3-5164-FF70EDF268E1}"/>
              </a:ext>
            </a:extLst>
          </p:cNvPr>
          <p:cNvSpPr>
            <a:spLocks noGrp="1"/>
          </p:cNvSpPr>
          <p:nvPr>
            <p:ph type="sldNum" sz="quarter" idx="19"/>
          </p:nvPr>
        </p:nvSpPr>
        <p:spPr/>
        <p:txBody>
          <a:bodyPr/>
          <a:lstStyle/>
          <a:p>
            <a:fld id="{AEAA3239-9EA4-4A65-A281-97F994456D9F}" type="slidenum">
              <a:rPr lang="en-US" smtClean="0"/>
              <a:pPr/>
              <a:t>2</a:t>
            </a:fld>
            <a:endParaRPr lang="en-US" sz="900" dirty="0"/>
          </a:p>
        </p:txBody>
      </p:sp>
      <p:sp>
        <p:nvSpPr>
          <p:cNvPr id="10" name="TextBox 9">
            <a:extLst>
              <a:ext uri="{FF2B5EF4-FFF2-40B4-BE49-F238E27FC236}">
                <a16:creationId xmlns:a16="http://schemas.microsoft.com/office/drawing/2014/main" id="{AA3B45A9-06A9-494C-A53B-2500ADE5F20B}"/>
              </a:ext>
            </a:extLst>
          </p:cNvPr>
          <p:cNvSpPr txBox="1"/>
          <p:nvPr/>
        </p:nvSpPr>
        <p:spPr>
          <a:xfrm>
            <a:off x="5343525" y="1343025"/>
            <a:ext cx="6477000" cy="639960"/>
          </a:xfrm>
          <a:prstGeom prst="rect">
            <a:avLst/>
          </a:prstGeom>
          <a:noFill/>
        </p:spPr>
        <p:txBody>
          <a:bodyPr wrap="square" rtlCol="0">
            <a:normAutofit/>
          </a:bodyPr>
          <a:lstStyle/>
          <a:p>
            <a:pPr marL="0" algn="l">
              <a:buNone/>
            </a:pPr>
            <a:r>
              <a:rPr sz="4800">
                <a:solidFill>
                  <a:srgbClr val="5793D0"/>
                </a:solidFill>
                <a:effectLst/>
                <a:latin typeface="Avenir Next LT Pro" panose="020B0504020202020204" pitchFamily="34" charset="0"/>
              </a:rPr>
              <a:t>Agenda</a:t>
            </a:r>
            <a:r>
              <a:rPr>
                <a:effectLst/>
              </a:rPr>
              <a:t> </a:t>
            </a:r>
            <a:endParaRPr lang="en-US"/>
          </a:p>
        </p:txBody>
      </p:sp>
      <p:sp>
        <p:nvSpPr>
          <p:cNvPr id="11" name="TextBox 10">
            <a:extLst>
              <a:ext uri="{FF2B5EF4-FFF2-40B4-BE49-F238E27FC236}">
                <a16:creationId xmlns:a16="http://schemas.microsoft.com/office/drawing/2014/main" id="{95F291C4-CDDA-4C2F-BF5F-CB9DF0400891}"/>
              </a:ext>
            </a:extLst>
          </p:cNvPr>
          <p:cNvSpPr txBox="1"/>
          <p:nvPr/>
        </p:nvSpPr>
        <p:spPr>
          <a:xfrm>
            <a:off x="5343525" y="2325885"/>
            <a:ext cx="6477000" cy="2845891"/>
          </a:xfrm>
          <a:prstGeom prst="rect">
            <a:avLst/>
          </a:prstGeom>
          <a:noFill/>
        </p:spPr>
        <p:txBody>
          <a:bodyPr wrap="square" rtlCol="0">
            <a:normAutofit/>
          </a:bodyPr>
          <a:lstStyle/>
          <a:p>
            <a:pPr marL="0" algn="l">
              <a:buNone/>
            </a:pPr>
            <a:r>
              <a:rPr sz="2100" b="0">
                <a:solidFill>
                  <a:srgbClr val="105237"/>
                </a:solidFill>
                <a:effectLst/>
                <a:latin typeface="Avenir Next LT Pro" panose="020B0504020202020204" pitchFamily="34" charset="0"/>
              </a:rPr>
              <a:t>• Introduction to WRAP and Facilitator Training</a:t>
            </a:r>
            <a:r>
              <a:rPr>
                <a:effectLst/>
              </a:rPr>
              <a:t> </a:t>
            </a:r>
          </a:p>
          <a:p>
            <a:pPr marL="0" algn="l">
              <a:spcBef>
                <a:spcPts val="1350"/>
              </a:spcBef>
              <a:buNone/>
            </a:pPr>
            <a:r>
              <a:rPr sz="2100" b="0">
                <a:solidFill>
                  <a:srgbClr val="105237"/>
                </a:solidFill>
                <a:effectLst/>
                <a:latin typeface="Avenir Next LT Pro" panose="020B0504020202020204" pitchFamily="34" charset="0"/>
              </a:rPr>
              <a:t>• Core Values and Principles of WRAP Facilitation</a:t>
            </a:r>
            <a:r>
              <a:rPr>
                <a:effectLst/>
              </a:rPr>
              <a:t> </a:t>
            </a:r>
          </a:p>
          <a:p>
            <a:pPr marL="0" algn="l">
              <a:spcBef>
                <a:spcPts val="1350"/>
              </a:spcBef>
              <a:buNone/>
            </a:pPr>
            <a:r>
              <a:rPr sz="2100" b="0">
                <a:solidFill>
                  <a:srgbClr val="105237"/>
                </a:solidFill>
                <a:effectLst/>
                <a:latin typeface="Avenir Next LT Pro" panose="020B0504020202020204" pitchFamily="34" charset="0"/>
              </a:rPr>
              <a:t>• Essential Skills for Effective WRAP Facilitation</a:t>
            </a:r>
            <a:r>
              <a:rPr>
                <a:effectLst/>
              </a:rPr>
              <a:t> </a:t>
            </a:r>
          </a:p>
          <a:p>
            <a:pPr marL="0" algn="l">
              <a:spcBef>
                <a:spcPts val="1350"/>
              </a:spcBef>
              <a:buNone/>
            </a:pPr>
            <a:r>
              <a:rPr sz="2100" b="0">
                <a:solidFill>
                  <a:srgbClr val="105237"/>
                </a:solidFill>
                <a:effectLst/>
                <a:latin typeface="Avenir Next LT Pro" panose="020B0504020202020204" pitchFamily="34" charset="0"/>
              </a:rPr>
              <a:t>• WRAP Group Structure and Session Planning</a:t>
            </a:r>
            <a:r>
              <a:rPr>
                <a:effectLst/>
              </a:rPr>
              <a:t> </a:t>
            </a:r>
          </a:p>
          <a:p>
            <a:pPr marL="0" algn="l">
              <a:spcBef>
                <a:spcPts val="1350"/>
              </a:spcBef>
              <a:buNone/>
            </a:pPr>
            <a:r>
              <a:rPr sz="2100" b="0">
                <a:solidFill>
                  <a:srgbClr val="105237"/>
                </a:solidFill>
                <a:effectLst/>
                <a:latin typeface="Avenir Next LT Pro" panose="020B0504020202020204" pitchFamily="34" charset="0"/>
              </a:rPr>
              <a:t>• Evaluation, Certification, and Continued Development</a:t>
            </a:r>
            <a:r>
              <a:rPr>
                <a:effectLst/>
              </a:rPr>
              <a:t> </a:t>
            </a:r>
            <a:endParaRPr lang="en-US"/>
          </a:p>
        </p:txBody>
      </p:sp>
    </p:spTree>
    <p:extLst>
      <p:ext uri="{BB962C8B-B14F-4D97-AF65-F5344CB8AC3E}">
        <p14:creationId xmlns:p14="http://schemas.microsoft.com/office/powerpoint/2010/main" val="2052836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97C5337B-A8CA-46DB-909F-764BCFE20750}"/>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4" name="Content Placeholder 3">
            <a:extLst>
              <a:ext uri="{FF2B5EF4-FFF2-40B4-BE49-F238E27FC236}">
                <a16:creationId xmlns:a16="http://schemas.microsoft.com/office/drawing/2014/main" id="{86E121CE-5A92-8E24-B6FF-CE98CA5D9B38}"/>
              </a:ext>
            </a:extLst>
          </p:cNvPr>
          <p:cNvSpPr>
            <a:spLocks noGrp="1"/>
          </p:cNvSpPr>
          <p:nvPr>
            <p:ph sz="quarter" idx="16"/>
          </p:nvPr>
        </p:nvSpPr>
        <p:spPr>
          <a:xfrm>
            <a:off x="857250" y="876002"/>
            <a:ext cx="10477500" cy="670470"/>
          </a:xfrm>
        </p:spPr>
        <p:txBody>
          <a:bodyPr/>
          <a:lstStyle/>
          <a:p>
            <a:pPr marL="0" indent="0" algn="ctr">
              <a:buNone/>
            </a:pPr>
            <a:r>
              <a:rPr sz="4800" b="0">
                <a:solidFill>
                  <a:srgbClr val="105237"/>
                </a:solidFill>
                <a:effectLst/>
                <a:latin typeface="Avenir Next LT Pro" panose="020B0504020202020204" pitchFamily="34" charset="0"/>
              </a:rPr>
              <a:t>Assessment &amp; Feedback Methods</a:t>
            </a:r>
            <a:r>
              <a:rPr>
                <a:effectLst/>
              </a:rPr>
              <a:t> </a:t>
            </a:r>
            <a:endParaRPr lang="en-US"/>
          </a:p>
        </p:txBody>
      </p:sp>
      <p:sp>
        <p:nvSpPr>
          <p:cNvPr id="6" name="Date Placeholder 5">
            <a:extLst>
              <a:ext uri="{FF2B5EF4-FFF2-40B4-BE49-F238E27FC236}">
                <a16:creationId xmlns:a16="http://schemas.microsoft.com/office/drawing/2014/main" id="{A0E21F55-7E7A-3D1C-244F-71C09C796C23}"/>
              </a:ext>
            </a:extLst>
          </p:cNvPr>
          <p:cNvSpPr>
            <a:spLocks noGrp="1"/>
          </p:cNvSpPr>
          <p:nvPr>
            <p:ph type="dt" sz="half" idx="17"/>
          </p:nvPr>
        </p:nvSpPr>
        <p:spPr/>
        <p:txBody>
          <a:bodyPr/>
          <a:lstStyle/>
          <a:p>
            <a:fld id="{E4E981A1-C564-488D-B4B6-3CC796C959F2}" type="datetime1">
              <a:rPr lang="en-US" smtClean="0"/>
              <a:t>3/26/2026</a:t>
            </a:fld>
            <a:endParaRPr lang="en-US" sz="900" dirty="0"/>
          </a:p>
        </p:txBody>
      </p:sp>
      <p:sp>
        <p:nvSpPr>
          <p:cNvPr id="7" name="Slide Number Placeholder 6">
            <a:extLst>
              <a:ext uri="{FF2B5EF4-FFF2-40B4-BE49-F238E27FC236}">
                <a16:creationId xmlns:a16="http://schemas.microsoft.com/office/drawing/2014/main" id="{4157B8E5-ACEE-6C35-3D94-6D32173D6D56}"/>
              </a:ext>
            </a:extLst>
          </p:cNvPr>
          <p:cNvSpPr>
            <a:spLocks noGrp="1"/>
          </p:cNvSpPr>
          <p:nvPr>
            <p:ph type="sldNum" sz="quarter" idx="19"/>
          </p:nvPr>
        </p:nvSpPr>
        <p:spPr/>
        <p:txBody>
          <a:bodyPr/>
          <a:lstStyle/>
          <a:p>
            <a:fld id="{AEAA3239-9EA4-4A65-A281-97F994456D9F}" type="slidenum">
              <a:rPr lang="en-US" smtClean="0"/>
              <a:pPr/>
              <a:t>20</a:t>
            </a:fld>
            <a:endParaRPr lang="en-US" sz="900" dirty="0"/>
          </a:p>
        </p:txBody>
      </p:sp>
      <p:sp>
        <p:nvSpPr>
          <p:cNvPr id="9" name="TextBox 8">
            <a:extLst>
              <a:ext uri="{FF2B5EF4-FFF2-40B4-BE49-F238E27FC236}">
                <a16:creationId xmlns:a16="http://schemas.microsoft.com/office/drawing/2014/main" id="{976C8E15-6BD3-4947-A67B-2009EFF5BE7B}"/>
              </a:ext>
            </a:extLst>
          </p:cNvPr>
          <p:cNvSpPr txBox="1"/>
          <p:nvPr/>
        </p:nvSpPr>
        <p:spPr>
          <a:xfrm>
            <a:off x="1333500" y="2114252"/>
            <a:ext cx="9525000" cy="1905000"/>
          </a:xfrm>
          <a:prstGeom prst="rect">
            <a:avLst/>
          </a:prstGeom>
          <a:noFill/>
        </p:spPr>
        <p:txBody>
          <a:bodyPr wrap="square" rtlCol="0">
            <a:normAutofit/>
          </a:bodyPr>
          <a:lstStyle/>
          <a:p>
            <a:pPr marL="0" algn="ctr">
              <a:buNone/>
            </a:pPr>
            <a:r>
              <a:rPr sz="15000" b="1">
                <a:solidFill>
                  <a:srgbClr val="105237"/>
                </a:solidFill>
                <a:effectLst/>
                <a:latin typeface="Avenir Next LT Pro" panose="020B0504020202020204" pitchFamily="34" charset="0"/>
              </a:rPr>
              <a:t>92%</a:t>
            </a:r>
            <a:r>
              <a:rPr>
                <a:effectLst/>
              </a:rPr>
              <a:t> </a:t>
            </a:r>
            <a:endParaRPr lang="en-US"/>
          </a:p>
        </p:txBody>
      </p:sp>
      <p:sp>
        <p:nvSpPr>
          <p:cNvPr id="10" name="TextBox 9">
            <a:extLst>
              <a:ext uri="{FF2B5EF4-FFF2-40B4-BE49-F238E27FC236}">
                <a16:creationId xmlns:a16="http://schemas.microsoft.com/office/drawing/2014/main" id="{53D468CE-DAD1-4B80-8DC0-7EC9B54DAF12}"/>
              </a:ext>
            </a:extLst>
          </p:cNvPr>
          <p:cNvSpPr txBox="1"/>
          <p:nvPr/>
        </p:nvSpPr>
        <p:spPr>
          <a:xfrm>
            <a:off x="1143000" y="4495502"/>
            <a:ext cx="9906000" cy="1867495"/>
          </a:xfrm>
          <a:prstGeom prst="rect">
            <a:avLst/>
          </a:prstGeom>
          <a:noFill/>
        </p:spPr>
        <p:txBody>
          <a:bodyPr wrap="square" rtlCol="0">
            <a:normAutofit/>
          </a:bodyPr>
          <a:lstStyle/>
          <a:p>
            <a:pPr marL="0" algn="ctr">
              <a:buNone/>
            </a:pPr>
            <a:r>
              <a:rPr sz="2550" b="0">
                <a:solidFill>
                  <a:srgbClr val="105237"/>
                </a:solidFill>
                <a:effectLst/>
                <a:latin typeface="Avenir Next LT Pro" panose="020B0504020202020204" pitchFamily="34" charset="0"/>
              </a:rPr>
              <a:t>of participants reported increased facilitation confidence after WRAP training</a:t>
            </a:r>
            <a:r>
              <a:rPr>
                <a:effectLst/>
              </a:rPr>
              <a:t> </a:t>
            </a:r>
          </a:p>
          <a:p>
            <a:pPr marL="0" algn="ctr">
              <a:spcBef>
                <a:spcPts val="1050"/>
              </a:spcBef>
              <a:buNone/>
            </a:pPr>
            <a:r>
              <a:rPr sz="1650" b="0">
                <a:solidFill>
                  <a:srgbClr val="105237"/>
                </a:solidFill>
                <a:effectLst/>
                <a:latin typeface="Avenir Next LT Pro" panose="020B0504020202020204" pitchFamily="34" charset="0"/>
              </a:rPr>
              <a:t>Evaluation methods: surveys, self-assessment, peer reviews, and observation during facilitation.</a:t>
            </a:r>
            <a:r>
              <a:rPr>
                <a:effectLst/>
              </a:rPr>
              <a:t> </a:t>
            </a:r>
          </a:p>
          <a:p>
            <a:pPr marL="0" algn="ctr">
              <a:spcBef>
                <a:spcPts val="600"/>
              </a:spcBef>
              <a:buNone/>
            </a:pPr>
            <a:r>
              <a:rPr sz="1650" b="0">
                <a:solidFill>
                  <a:srgbClr val="105237"/>
                </a:solidFill>
                <a:effectLst/>
                <a:latin typeface="Avenir Next LT Pro" panose="020B0504020202020204" pitchFamily="34" charset="0"/>
              </a:rPr>
              <a:t>Metrics focus on facilitation effectiveness, engagement, and skill competency to support continuous improvement and WRAP fidelity.</a:t>
            </a:r>
            <a:r>
              <a:rPr>
                <a:effectLst/>
              </a:rPr>
              <a:t> </a:t>
            </a:r>
            <a:endParaRPr lang="en-US"/>
          </a:p>
        </p:txBody>
      </p:sp>
    </p:spTree>
    <p:extLst>
      <p:ext uri="{BB962C8B-B14F-4D97-AF65-F5344CB8AC3E}">
        <p14:creationId xmlns:p14="http://schemas.microsoft.com/office/powerpoint/2010/main" val="8344096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76A3E236-4067-4F0E-B830-3A7869C13937}"/>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4" name="Content Placeholder 3">
            <a:extLst>
              <a:ext uri="{FF2B5EF4-FFF2-40B4-BE49-F238E27FC236}">
                <a16:creationId xmlns:a16="http://schemas.microsoft.com/office/drawing/2014/main" id="{50345709-2C1C-B270-285A-BB87AC8AE4F8}"/>
              </a:ext>
            </a:extLst>
          </p:cNvPr>
          <p:cNvSpPr>
            <a:spLocks noGrp="1"/>
          </p:cNvSpPr>
          <p:nvPr>
            <p:ph sz="quarter" idx="16"/>
          </p:nvPr>
        </p:nvSpPr>
        <p:spPr>
          <a:xfrm>
            <a:off x="619125" y="542925"/>
            <a:ext cx="10972800" cy="639960"/>
          </a:xfrm>
        </p:spPr>
        <p:txBody>
          <a:bodyPr/>
          <a:lstStyle/>
          <a:p>
            <a:pPr marL="0" indent="0" algn="l">
              <a:buNone/>
            </a:pPr>
            <a:r>
              <a:rPr sz="4800">
                <a:solidFill>
                  <a:srgbClr val="105237"/>
                </a:solidFill>
                <a:effectLst/>
                <a:latin typeface="Avenir Next LT Pro" panose="020B0504020202020204" pitchFamily="34" charset="0"/>
              </a:rPr>
              <a:t>Facilitator Certification Process </a:t>
            </a:r>
            <a:endParaRPr lang="en-US"/>
          </a:p>
        </p:txBody>
      </p:sp>
      <p:sp>
        <p:nvSpPr>
          <p:cNvPr id="6" name="Date Placeholder 5">
            <a:extLst>
              <a:ext uri="{FF2B5EF4-FFF2-40B4-BE49-F238E27FC236}">
                <a16:creationId xmlns:a16="http://schemas.microsoft.com/office/drawing/2014/main" id="{19664E5F-E0A9-C81E-D346-4618E7948590}"/>
              </a:ext>
            </a:extLst>
          </p:cNvPr>
          <p:cNvSpPr>
            <a:spLocks noGrp="1"/>
          </p:cNvSpPr>
          <p:nvPr>
            <p:ph type="dt" sz="half" idx="17"/>
          </p:nvPr>
        </p:nvSpPr>
        <p:spPr/>
        <p:txBody>
          <a:bodyPr/>
          <a:lstStyle/>
          <a:p>
            <a:fld id="{E4E981A1-C564-488D-B4B6-3CC796C959F2}" type="datetime1">
              <a:rPr lang="en-US" smtClean="0"/>
              <a:t>3/26/2026</a:t>
            </a:fld>
            <a:endParaRPr lang="en-US" sz="900" dirty="0"/>
          </a:p>
        </p:txBody>
      </p:sp>
      <p:sp>
        <p:nvSpPr>
          <p:cNvPr id="7" name="Slide Number Placeholder 6">
            <a:extLst>
              <a:ext uri="{FF2B5EF4-FFF2-40B4-BE49-F238E27FC236}">
                <a16:creationId xmlns:a16="http://schemas.microsoft.com/office/drawing/2014/main" id="{913D6F2C-0E1E-2596-FABC-E39AE401469D}"/>
              </a:ext>
            </a:extLst>
          </p:cNvPr>
          <p:cNvSpPr>
            <a:spLocks noGrp="1"/>
          </p:cNvSpPr>
          <p:nvPr>
            <p:ph type="sldNum" sz="quarter" idx="19"/>
          </p:nvPr>
        </p:nvSpPr>
        <p:spPr/>
        <p:txBody>
          <a:bodyPr/>
          <a:lstStyle/>
          <a:p>
            <a:fld id="{AEAA3239-9EA4-4A65-A281-97F994456D9F}" type="slidenum">
              <a:rPr lang="en-US" smtClean="0"/>
              <a:pPr/>
              <a:t>21</a:t>
            </a:fld>
            <a:endParaRPr lang="en-US" sz="900" dirty="0"/>
          </a:p>
        </p:txBody>
      </p:sp>
      <p:sp>
        <p:nvSpPr>
          <p:cNvPr id="9" name="TextBox 8">
            <a:extLst>
              <a:ext uri="{FF2B5EF4-FFF2-40B4-BE49-F238E27FC236}">
                <a16:creationId xmlns:a16="http://schemas.microsoft.com/office/drawing/2014/main" id="{0C3F5322-4B4A-43A2-85C7-70C575B99CD0}"/>
              </a:ext>
            </a:extLst>
          </p:cNvPr>
          <p:cNvSpPr txBox="1"/>
          <p:nvPr/>
        </p:nvSpPr>
        <p:spPr>
          <a:xfrm>
            <a:off x="790575" y="1678185"/>
            <a:ext cx="3505200" cy="1077813"/>
          </a:xfrm>
          <a:prstGeom prst="rect">
            <a:avLst/>
          </a:prstGeom>
          <a:noFill/>
        </p:spPr>
        <p:txBody>
          <a:bodyPr wrap="square" rtlCol="0">
            <a:normAutofit/>
          </a:bodyPr>
          <a:lstStyle/>
          <a:p>
            <a:pPr marL="0" algn="l">
              <a:spcBef>
                <a:spcPts val="1350"/>
              </a:spcBef>
              <a:spcAft>
                <a:spcPts val="1350"/>
              </a:spcAft>
              <a:buNone/>
            </a:pPr>
            <a:r>
              <a:rPr sz="1800" b="1">
                <a:solidFill>
                  <a:srgbClr val="105237"/>
                </a:solidFill>
                <a:effectLst/>
                <a:latin typeface="Avenir Next LT Pro" panose="020B0504020202020204" pitchFamily="34" charset="0"/>
              </a:rPr>
              <a:t>Training Completion </a:t>
            </a:r>
            <a:endParaRPr>
              <a:effectLst/>
            </a:endParaRPr>
          </a:p>
          <a:p>
            <a:pPr marL="0" algn="l">
              <a:spcBef>
                <a:spcPts val="750"/>
              </a:spcBef>
              <a:spcAft>
                <a:spcPts val="1350"/>
              </a:spcAft>
              <a:buNone/>
            </a:pPr>
            <a:r>
              <a:rPr sz="1350">
                <a:solidFill>
                  <a:srgbClr val="105237"/>
                </a:solidFill>
                <a:effectLst/>
                <a:latin typeface="Avenir Next LT Pro" panose="020B0504020202020204" pitchFamily="34" charset="0"/>
              </a:rPr>
              <a:t>Facilitators must complete a structured training program covering essential skills and methodologies. </a:t>
            </a:r>
            <a:endParaRPr lang="en-US"/>
          </a:p>
        </p:txBody>
      </p:sp>
      <p:sp>
        <p:nvSpPr>
          <p:cNvPr id="10" name="TextBox 9">
            <a:extLst>
              <a:ext uri="{FF2B5EF4-FFF2-40B4-BE49-F238E27FC236}">
                <a16:creationId xmlns:a16="http://schemas.microsoft.com/office/drawing/2014/main" id="{B5FD06A8-C602-45D0-BD8B-E5D6F4177AA6}"/>
              </a:ext>
            </a:extLst>
          </p:cNvPr>
          <p:cNvSpPr txBox="1"/>
          <p:nvPr/>
        </p:nvSpPr>
        <p:spPr>
          <a:xfrm>
            <a:off x="4524375" y="1678185"/>
            <a:ext cx="3505200" cy="1077813"/>
          </a:xfrm>
          <a:prstGeom prst="rect">
            <a:avLst/>
          </a:prstGeom>
          <a:noFill/>
        </p:spPr>
        <p:txBody>
          <a:bodyPr wrap="square" rtlCol="0">
            <a:normAutofit/>
          </a:bodyPr>
          <a:lstStyle/>
          <a:p>
            <a:pPr marL="0" algn="l">
              <a:spcBef>
                <a:spcPts val="1350"/>
              </a:spcBef>
              <a:spcAft>
                <a:spcPts val="1350"/>
              </a:spcAft>
              <a:buNone/>
            </a:pPr>
            <a:r>
              <a:rPr sz="1800" b="1">
                <a:solidFill>
                  <a:srgbClr val="105237"/>
                </a:solidFill>
                <a:effectLst/>
                <a:latin typeface="Avenir Next LT Pro" panose="020B0504020202020204" pitchFamily="34" charset="0"/>
              </a:rPr>
              <a:t>Practical Evaluation </a:t>
            </a:r>
            <a:endParaRPr>
              <a:effectLst/>
            </a:endParaRPr>
          </a:p>
          <a:p>
            <a:pPr marL="0" algn="l">
              <a:spcBef>
                <a:spcPts val="750"/>
              </a:spcBef>
              <a:spcAft>
                <a:spcPts val="1350"/>
              </a:spcAft>
              <a:buNone/>
            </a:pPr>
            <a:r>
              <a:rPr sz="1350">
                <a:solidFill>
                  <a:srgbClr val="105237"/>
                </a:solidFill>
                <a:effectLst/>
                <a:latin typeface="Avenir Next LT Pro" panose="020B0504020202020204" pitchFamily="34" charset="0"/>
              </a:rPr>
              <a:t>Candidates demonstrate facilitation competence through observed sessions or assessments. </a:t>
            </a:r>
            <a:endParaRPr lang="en-US"/>
          </a:p>
        </p:txBody>
      </p:sp>
      <p:sp>
        <p:nvSpPr>
          <p:cNvPr id="11" name="TextBox 10">
            <a:extLst>
              <a:ext uri="{FF2B5EF4-FFF2-40B4-BE49-F238E27FC236}">
                <a16:creationId xmlns:a16="http://schemas.microsoft.com/office/drawing/2014/main" id="{7EEF2A5A-36EF-4085-8C6A-DAC82C84CAC8}"/>
              </a:ext>
            </a:extLst>
          </p:cNvPr>
          <p:cNvSpPr txBox="1"/>
          <p:nvPr/>
        </p:nvSpPr>
        <p:spPr>
          <a:xfrm>
            <a:off x="8258175" y="1678185"/>
            <a:ext cx="3505200" cy="1077813"/>
          </a:xfrm>
          <a:prstGeom prst="rect">
            <a:avLst/>
          </a:prstGeom>
          <a:noFill/>
        </p:spPr>
        <p:txBody>
          <a:bodyPr wrap="square" rtlCol="0">
            <a:normAutofit/>
          </a:bodyPr>
          <a:lstStyle/>
          <a:p>
            <a:pPr marL="0" algn="l">
              <a:spcBef>
                <a:spcPts val="1350"/>
              </a:spcBef>
              <a:spcAft>
                <a:spcPts val="1350"/>
              </a:spcAft>
              <a:buNone/>
            </a:pPr>
            <a:r>
              <a:rPr sz="1800" b="1">
                <a:solidFill>
                  <a:srgbClr val="105237"/>
                </a:solidFill>
                <a:effectLst/>
                <a:latin typeface="Avenir Next LT Pro" panose="020B0504020202020204" pitchFamily="34" charset="0"/>
              </a:rPr>
              <a:t>Accreditation </a:t>
            </a:r>
            <a:endParaRPr>
              <a:effectLst/>
            </a:endParaRPr>
          </a:p>
          <a:p>
            <a:pPr marL="0" algn="l">
              <a:spcBef>
                <a:spcPts val="750"/>
              </a:spcBef>
              <a:spcAft>
                <a:spcPts val="1350"/>
              </a:spcAft>
              <a:buNone/>
            </a:pPr>
            <a:r>
              <a:rPr sz="1350">
                <a:solidFill>
                  <a:srgbClr val="105237"/>
                </a:solidFill>
                <a:effectLst/>
                <a:latin typeface="Avenir Next LT Pro" panose="020B0504020202020204" pitchFamily="34" charset="0"/>
              </a:rPr>
              <a:t>Successful candidates receive official certification, assuring quality and professionalism. </a:t>
            </a:r>
            <a:endParaRPr lang="en-US"/>
          </a:p>
        </p:txBody>
      </p:sp>
      <p:sp>
        <p:nvSpPr>
          <p:cNvPr id="12" name="TextBox 11">
            <a:extLst>
              <a:ext uri="{FF2B5EF4-FFF2-40B4-BE49-F238E27FC236}">
                <a16:creationId xmlns:a16="http://schemas.microsoft.com/office/drawing/2014/main" id="{55435EAB-0A82-45DD-8941-B9D084ACF963}"/>
              </a:ext>
            </a:extLst>
          </p:cNvPr>
          <p:cNvSpPr txBox="1"/>
          <p:nvPr/>
        </p:nvSpPr>
        <p:spPr>
          <a:xfrm>
            <a:off x="790575" y="4002285"/>
            <a:ext cx="3505200" cy="837902"/>
          </a:xfrm>
          <a:prstGeom prst="rect">
            <a:avLst/>
          </a:prstGeom>
          <a:noFill/>
        </p:spPr>
        <p:txBody>
          <a:bodyPr wrap="square" rtlCol="0">
            <a:normAutofit/>
          </a:bodyPr>
          <a:lstStyle/>
          <a:p>
            <a:pPr marL="0" algn="l">
              <a:spcBef>
                <a:spcPts val="1350"/>
              </a:spcBef>
              <a:spcAft>
                <a:spcPts val="1350"/>
              </a:spcAft>
              <a:buNone/>
            </a:pPr>
            <a:r>
              <a:rPr sz="1800" b="1">
                <a:solidFill>
                  <a:srgbClr val="105237"/>
                </a:solidFill>
                <a:effectLst/>
                <a:latin typeface="Avenir Next LT Pro" panose="020B0504020202020204" pitchFamily="34" charset="0"/>
              </a:rPr>
              <a:t>Ongoing Education </a:t>
            </a:r>
            <a:endParaRPr>
              <a:effectLst/>
            </a:endParaRPr>
          </a:p>
          <a:p>
            <a:pPr marL="0" algn="l">
              <a:spcBef>
                <a:spcPts val="750"/>
              </a:spcBef>
              <a:spcAft>
                <a:spcPts val="1350"/>
              </a:spcAft>
              <a:buNone/>
            </a:pPr>
            <a:r>
              <a:rPr sz="1350">
                <a:solidFill>
                  <a:srgbClr val="105237"/>
                </a:solidFill>
                <a:effectLst/>
                <a:latin typeface="Avenir Next LT Pro" panose="020B0504020202020204" pitchFamily="34" charset="0"/>
              </a:rPr>
              <a:t>Certified facilitators commit to continuous learning and skill development. </a:t>
            </a:r>
            <a:endParaRPr lang="en-US"/>
          </a:p>
        </p:txBody>
      </p:sp>
      <p:sp>
        <p:nvSpPr>
          <p:cNvPr id="13" name="TextBox 12">
            <a:extLst>
              <a:ext uri="{FF2B5EF4-FFF2-40B4-BE49-F238E27FC236}">
                <a16:creationId xmlns:a16="http://schemas.microsoft.com/office/drawing/2014/main" id="{BBAF74D3-19AB-44A3-9086-65AE7A95AEE7}"/>
              </a:ext>
            </a:extLst>
          </p:cNvPr>
          <p:cNvSpPr txBox="1"/>
          <p:nvPr/>
        </p:nvSpPr>
        <p:spPr>
          <a:xfrm>
            <a:off x="4524375" y="4002285"/>
            <a:ext cx="3505200" cy="837902"/>
          </a:xfrm>
          <a:prstGeom prst="rect">
            <a:avLst/>
          </a:prstGeom>
          <a:noFill/>
        </p:spPr>
        <p:txBody>
          <a:bodyPr wrap="square" rtlCol="0">
            <a:normAutofit/>
          </a:bodyPr>
          <a:lstStyle/>
          <a:p>
            <a:pPr marL="0" algn="l">
              <a:spcBef>
                <a:spcPts val="1350"/>
              </a:spcBef>
              <a:spcAft>
                <a:spcPts val="1350"/>
              </a:spcAft>
              <a:buNone/>
            </a:pPr>
            <a:r>
              <a:rPr sz="1800" b="1">
                <a:solidFill>
                  <a:srgbClr val="105237"/>
                </a:solidFill>
                <a:effectLst/>
                <a:latin typeface="Avenir Next LT Pro" panose="020B0504020202020204" pitchFamily="34" charset="0"/>
              </a:rPr>
              <a:t>Leadership Opportunities </a:t>
            </a:r>
            <a:endParaRPr>
              <a:effectLst/>
            </a:endParaRPr>
          </a:p>
          <a:p>
            <a:pPr marL="0" algn="l">
              <a:spcBef>
                <a:spcPts val="750"/>
              </a:spcBef>
              <a:spcAft>
                <a:spcPts val="1350"/>
              </a:spcAft>
              <a:buNone/>
            </a:pPr>
            <a:r>
              <a:rPr sz="1350">
                <a:solidFill>
                  <a:srgbClr val="105237"/>
                </a:solidFill>
                <a:effectLst/>
                <a:latin typeface="Avenir Next LT Pro" panose="020B0504020202020204" pitchFamily="34" charset="0"/>
              </a:rPr>
              <a:t>Certification opens doors to leadership roles within organizations. </a:t>
            </a:r>
            <a:endParaRPr lang="en-US"/>
          </a:p>
        </p:txBody>
      </p:sp>
      <p:sp>
        <p:nvSpPr>
          <p:cNvPr id="14" name="TextBox 13">
            <a:extLst>
              <a:ext uri="{FF2B5EF4-FFF2-40B4-BE49-F238E27FC236}">
                <a16:creationId xmlns:a16="http://schemas.microsoft.com/office/drawing/2014/main" id="{88D49281-C331-4B88-ACB1-7DFC31BE27CB}"/>
              </a:ext>
            </a:extLst>
          </p:cNvPr>
          <p:cNvSpPr txBox="1"/>
          <p:nvPr/>
        </p:nvSpPr>
        <p:spPr>
          <a:xfrm>
            <a:off x="8258175" y="4002285"/>
            <a:ext cx="3505200" cy="1077813"/>
          </a:xfrm>
          <a:prstGeom prst="rect">
            <a:avLst/>
          </a:prstGeom>
          <a:noFill/>
        </p:spPr>
        <p:txBody>
          <a:bodyPr wrap="square" rtlCol="0">
            <a:normAutofit/>
          </a:bodyPr>
          <a:lstStyle/>
          <a:p>
            <a:pPr marL="0" algn="l">
              <a:spcBef>
                <a:spcPts val="1350"/>
              </a:spcBef>
              <a:spcAft>
                <a:spcPts val="1350"/>
              </a:spcAft>
              <a:buNone/>
            </a:pPr>
            <a:r>
              <a:rPr sz="1800" b="1">
                <a:solidFill>
                  <a:srgbClr val="105237"/>
                </a:solidFill>
                <a:effectLst/>
                <a:latin typeface="Avenir Next LT Pro" panose="020B0504020202020204" pitchFamily="34" charset="0"/>
              </a:rPr>
              <a:t>Funding Support </a:t>
            </a:r>
            <a:endParaRPr>
              <a:effectLst/>
            </a:endParaRPr>
          </a:p>
          <a:p>
            <a:pPr marL="0" algn="l">
              <a:spcBef>
                <a:spcPts val="750"/>
              </a:spcBef>
              <a:spcAft>
                <a:spcPts val="1350"/>
              </a:spcAft>
              <a:buNone/>
            </a:pPr>
            <a:r>
              <a:rPr sz="1350">
                <a:solidFill>
                  <a:srgbClr val="105237"/>
                </a:solidFill>
                <a:effectLst/>
                <a:latin typeface="Avenir Next LT Pro" panose="020B0504020202020204" pitchFamily="34" charset="0"/>
              </a:rPr>
              <a:t>Accredited facilitators are more likely to receive funding and recognition for their work. </a:t>
            </a:r>
            <a:endParaRPr lang="en-US"/>
          </a:p>
        </p:txBody>
      </p:sp>
    </p:spTree>
    <p:extLst>
      <p:ext uri="{BB962C8B-B14F-4D97-AF65-F5344CB8AC3E}">
        <p14:creationId xmlns:p14="http://schemas.microsoft.com/office/powerpoint/2010/main" val="11669224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9459D197-2836-453A-ADD6-841F0C3A22DE}"/>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9" name="Content Placeholder 8" descr="A dynamic scene showing a group of professionals participating in a collaborative workshop, with individuals engaged in discussion, note-taking, and interactive activities. The environment should convey a sense of ongoing learning and professional growth, with modern, well-lit surroundings and diverse participants. No visible or implied text, letters, or words should appear anywhere in the image">
            <a:extLst>
              <a:ext uri="{FF2B5EF4-FFF2-40B4-BE49-F238E27FC236}">
                <a16:creationId xmlns:a16="http://schemas.microsoft.com/office/drawing/2014/main" id="{179CF972-E78D-4860-AB3C-C3A28F645C77}"/>
              </a:ext>
            </a:extLst>
          </p:cNvPr>
          <p:cNvPicPr>
            <a:picLocks noGrp="1" noChangeAspect="1"/>
          </p:cNvPicPr>
          <p:nvPr>
            <p:ph sz="quarter" idx="16"/>
          </p:nvPr>
        </p:nvPicPr>
        <p:blipFill>
          <a:blip>
            <a:extLst>
              <a:ext uri="{96DAC541-7B7A-43D3-8B79-37D633B846F1}">
                <asvg:svgBlip xmlns:asvg="http://schemas.microsoft.com/office/drawing/2016/SVG/main" r:embed="rId4"/>
              </a:ext>
            </a:extLst>
          </a:blip>
          <a:stretch>
            <a:fillRect/>
          </a:stretch>
        </p:blipFill>
        <p:spPr>
          <a:xfrm>
            <a:off x="619125" y="2995463"/>
            <a:ext cx="3026419" cy="3300561"/>
          </a:xfrm>
          <a:prstGeom prst="rect">
            <a:avLst/>
          </a:prstGeom>
        </p:spPr>
      </p:pic>
      <p:sp>
        <p:nvSpPr>
          <p:cNvPr id="6" name="Date Placeholder 5">
            <a:extLst>
              <a:ext uri="{FF2B5EF4-FFF2-40B4-BE49-F238E27FC236}">
                <a16:creationId xmlns:a16="http://schemas.microsoft.com/office/drawing/2014/main" id="{C676BBD0-E211-CD38-C5CD-185A78FCBB6F}"/>
              </a:ext>
            </a:extLst>
          </p:cNvPr>
          <p:cNvSpPr>
            <a:spLocks noGrp="1"/>
          </p:cNvSpPr>
          <p:nvPr>
            <p:ph type="dt" sz="half" idx="17"/>
          </p:nvPr>
        </p:nvSpPr>
        <p:spPr/>
        <p:txBody>
          <a:bodyPr/>
          <a:lstStyle/>
          <a:p>
            <a:fld id="{E4E981A1-C564-488D-B4B6-3CC796C959F2}" type="datetime1">
              <a:rPr lang="en-US" smtClean="0"/>
              <a:t>3/26/2026</a:t>
            </a:fld>
            <a:endParaRPr lang="en-US" sz="900" dirty="0"/>
          </a:p>
        </p:txBody>
      </p:sp>
      <p:sp>
        <p:nvSpPr>
          <p:cNvPr id="7" name="Slide Number Placeholder 6">
            <a:extLst>
              <a:ext uri="{FF2B5EF4-FFF2-40B4-BE49-F238E27FC236}">
                <a16:creationId xmlns:a16="http://schemas.microsoft.com/office/drawing/2014/main" id="{099D3740-638F-3115-3A5E-8383BC5DA48E}"/>
              </a:ext>
            </a:extLst>
          </p:cNvPr>
          <p:cNvSpPr>
            <a:spLocks noGrp="1"/>
          </p:cNvSpPr>
          <p:nvPr>
            <p:ph type="sldNum" sz="quarter" idx="19"/>
          </p:nvPr>
        </p:nvSpPr>
        <p:spPr/>
        <p:txBody>
          <a:bodyPr/>
          <a:lstStyle/>
          <a:p>
            <a:fld id="{AEAA3239-9EA4-4A65-A281-97F994456D9F}" type="slidenum">
              <a:rPr lang="en-US" smtClean="0"/>
              <a:pPr/>
              <a:t>22</a:t>
            </a:fld>
            <a:endParaRPr lang="en-US" sz="900" dirty="0"/>
          </a:p>
        </p:txBody>
      </p:sp>
      <p:sp>
        <p:nvSpPr>
          <p:cNvPr id="10" name="TextBox 9">
            <a:extLst>
              <a:ext uri="{FF2B5EF4-FFF2-40B4-BE49-F238E27FC236}">
                <a16:creationId xmlns:a16="http://schemas.microsoft.com/office/drawing/2014/main" id="{FAA046C0-ACE8-4A0F-9915-1C6B9F61EDC9}"/>
              </a:ext>
            </a:extLst>
          </p:cNvPr>
          <p:cNvSpPr txBox="1"/>
          <p:nvPr/>
        </p:nvSpPr>
        <p:spPr>
          <a:xfrm>
            <a:off x="619125" y="619125"/>
            <a:ext cx="3026419" cy="1480988"/>
          </a:xfrm>
          <a:prstGeom prst="rect">
            <a:avLst/>
          </a:prstGeom>
          <a:noFill/>
        </p:spPr>
        <p:txBody>
          <a:bodyPr wrap="square" rtlCol="0">
            <a:normAutofit/>
          </a:bodyPr>
          <a:lstStyle/>
          <a:p>
            <a:pPr marL="0" marR="0" algn="l">
              <a:buNone/>
            </a:pPr>
            <a:r>
              <a:rPr sz="3600" b="0">
                <a:solidFill>
                  <a:srgbClr val="105237"/>
                </a:solidFill>
                <a:effectLst/>
                <a:latin typeface="Avenir Next LT Pro" panose="020B0504020202020204" pitchFamily="34" charset="0"/>
              </a:rPr>
              <a:t>Ongoing Learning &amp; Growth </a:t>
            </a:r>
            <a:endParaRPr lang="en-US"/>
          </a:p>
        </p:txBody>
      </p:sp>
      <p:sp>
        <p:nvSpPr>
          <p:cNvPr id="11" name="TextBox 10">
            <a:extLst>
              <a:ext uri="{FF2B5EF4-FFF2-40B4-BE49-F238E27FC236}">
                <a16:creationId xmlns:a16="http://schemas.microsoft.com/office/drawing/2014/main" id="{0CFE9642-DE32-4FCF-932D-37DB9A96475B}"/>
              </a:ext>
            </a:extLst>
          </p:cNvPr>
          <p:cNvSpPr txBox="1"/>
          <p:nvPr/>
        </p:nvSpPr>
        <p:spPr>
          <a:xfrm>
            <a:off x="619125" y="2195363"/>
            <a:ext cx="3026419" cy="571500"/>
          </a:xfrm>
          <a:prstGeom prst="rect">
            <a:avLst/>
          </a:prstGeom>
          <a:noFill/>
        </p:spPr>
        <p:txBody>
          <a:bodyPr wrap="square" rtlCol="0">
            <a:normAutofit/>
          </a:bodyPr>
          <a:lstStyle/>
          <a:p>
            <a:pPr marL="0" marR="0" algn="l">
              <a:buNone/>
            </a:pPr>
            <a:r>
              <a:rPr sz="1800" b="0">
                <a:solidFill>
                  <a:srgbClr val="105237"/>
                </a:solidFill>
                <a:effectLst/>
                <a:latin typeface="Avenir Next LT Pro" panose="020B0504020202020204" pitchFamily="34" charset="0"/>
              </a:rPr>
              <a:t>Continuous development for stronger facilitation </a:t>
            </a:r>
            <a:endParaRPr lang="en-US"/>
          </a:p>
        </p:txBody>
      </p:sp>
      <p:sp>
        <p:nvSpPr>
          <p:cNvPr id="12" name="TextBox 11">
            <a:extLst>
              <a:ext uri="{FF2B5EF4-FFF2-40B4-BE49-F238E27FC236}">
                <a16:creationId xmlns:a16="http://schemas.microsoft.com/office/drawing/2014/main" id="{94F63964-57DD-450E-8C26-FED6BAA608F4}"/>
              </a:ext>
            </a:extLst>
          </p:cNvPr>
          <p:cNvSpPr txBox="1"/>
          <p:nvPr/>
        </p:nvSpPr>
        <p:spPr>
          <a:xfrm>
            <a:off x="4407544" y="619125"/>
            <a:ext cx="7165181" cy="3999309"/>
          </a:xfrm>
          <a:prstGeom prst="rect">
            <a:avLst/>
          </a:prstGeom>
          <a:noFill/>
        </p:spPr>
        <p:txBody>
          <a:bodyPr wrap="square" rtlCol="0">
            <a:normAutofit/>
          </a:bodyPr>
          <a:lstStyle/>
          <a:p>
            <a:pPr marL="0" marR="0" algn="l">
              <a:buNone/>
            </a:pPr>
            <a:r>
              <a:rPr sz="1950" b="1">
                <a:solidFill>
                  <a:srgbClr val="105237"/>
                </a:solidFill>
                <a:effectLst/>
                <a:latin typeface="Avenir Next LT Pro" panose="020B0504020202020204" pitchFamily="34" charset="0"/>
              </a:rPr>
              <a:t>Advanced training </a:t>
            </a:r>
            <a:endParaRPr>
              <a:effectLst/>
            </a:endParaRPr>
          </a:p>
          <a:p>
            <a:pPr marL="0" marR="0" algn="l">
              <a:spcBef>
                <a:spcPts val="600"/>
              </a:spcBef>
              <a:buNone/>
            </a:pPr>
            <a:r>
              <a:rPr sz="1650" b="0">
                <a:solidFill>
                  <a:srgbClr val="105237"/>
                </a:solidFill>
                <a:effectLst/>
                <a:latin typeface="Avenir Next LT Pro" panose="020B0504020202020204" pitchFamily="34" charset="0"/>
              </a:rPr>
              <a:t>Deepen core skills through workshops, conferences, and targeted certifications that reinforce facilitation quality and support adaptation to emerging best practices. </a:t>
            </a:r>
            <a:endParaRPr>
              <a:effectLst/>
            </a:endParaRPr>
          </a:p>
          <a:p>
            <a:pPr marL="0" marR="0" algn="l">
              <a:spcBef>
                <a:spcPts val="1950"/>
              </a:spcBef>
              <a:buNone/>
            </a:pPr>
            <a:r>
              <a:rPr sz="1950" b="1">
                <a:solidFill>
                  <a:srgbClr val="105237"/>
                </a:solidFill>
                <a:effectLst/>
                <a:latin typeface="Avenir Next LT Pro" panose="020B0504020202020204" pitchFamily="34" charset="0"/>
              </a:rPr>
              <a:t>Peer networks </a:t>
            </a:r>
            <a:endParaRPr>
              <a:effectLst/>
            </a:endParaRPr>
          </a:p>
          <a:p>
            <a:pPr marL="0" marR="0" algn="l">
              <a:spcBef>
                <a:spcPts val="600"/>
              </a:spcBef>
              <a:buNone/>
            </a:pPr>
            <a:r>
              <a:rPr sz="1650" b="0">
                <a:solidFill>
                  <a:srgbClr val="105237"/>
                </a:solidFill>
                <a:effectLst/>
                <a:latin typeface="Avenir Next LT Pro" panose="020B0504020202020204" pitchFamily="34" charset="0"/>
              </a:rPr>
              <a:t>Learn with others through communities of practice, mentoring, and online forums to exchange tools, troubleshoot challenges, and stay current. </a:t>
            </a:r>
            <a:endParaRPr>
              <a:effectLst/>
            </a:endParaRPr>
          </a:p>
          <a:p>
            <a:pPr marL="0" marR="0" algn="l">
              <a:spcBef>
                <a:spcPts val="1950"/>
              </a:spcBef>
              <a:buNone/>
            </a:pPr>
            <a:r>
              <a:rPr sz="1950" b="1">
                <a:solidFill>
                  <a:srgbClr val="105237"/>
                </a:solidFill>
                <a:effectLst/>
                <a:latin typeface="Avenir Next LT Pro" panose="020B0504020202020204" pitchFamily="34" charset="0"/>
              </a:rPr>
              <a:t>Reflective practice </a:t>
            </a:r>
            <a:endParaRPr>
              <a:effectLst/>
            </a:endParaRPr>
          </a:p>
          <a:p>
            <a:pPr marL="0" marR="0" algn="l">
              <a:spcBef>
                <a:spcPts val="600"/>
              </a:spcBef>
              <a:buNone/>
            </a:pPr>
            <a:r>
              <a:rPr sz="1650" b="0">
                <a:solidFill>
                  <a:srgbClr val="105237"/>
                </a:solidFill>
                <a:effectLst/>
                <a:latin typeface="Avenir Next LT Pro" panose="020B0504020202020204" pitchFamily="34" charset="0"/>
              </a:rPr>
              <a:t>Build a habit of debriefs, self-assessment, and feedback loops after sessions to refine techniques and strengthen inclusive facilitation over time. </a:t>
            </a:r>
            <a:endParaRPr lang="en-US"/>
          </a:p>
        </p:txBody>
      </p:sp>
    </p:spTree>
    <p:extLst>
      <p:ext uri="{BB962C8B-B14F-4D97-AF65-F5344CB8AC3E}">
        <p14:creationId xmlns:p14="http://schemas.microsoft.com/office/powerpoint/2010/main" val="8184567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91471E16-5BEC-47B2-A134-B8AEF68694CF}"/>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9" name="Content Placeholder 8">
            <a:extLst>
              <a:ext uri="{FF2B5EF4-FFF2-40B4-BE49-F238E27FC236}">
                <a16:creationId xmlns:a16="http://schemas.microsoft.com/office/drawing/2014/main" id="{BCDFD877-AF07-4895-AC51-CAF51149D7A3}"/>
              </a:ext>
            </a:extLst>
          </p:cNvPr>
          <p:cNvPicPr>
            <a:picLocks noGrp="1" noChangeAspect="1"/>
          </p:cNvPicPr>
          <p:nvPr>
            <p:ph sz="quarter" idx="16"/>
          </p:nvPr>
        </p:nvPicPr>
        <p:blipFill>
          <a:blip>
            <a:extLst>
              <a:ext uri="{96DAC541-7B7A-43D3-8B79-37D633B846F1}">
                <asvg:svgBlip xmlns:asvg="http://schemas.microsoft.com/office/drawing/2016/SVG/main" r:embed="rId4"/>
              </a:ext>
            </a:extLst>
          </a:blip>
          <a:stretch>
            <a:fillRect/>
          </a:stretch>
        </p:blipFill>
        <p:spPr>
          <a:xfrm>
            <a:off x="638175" y="2929979"/>
            <a:ext cx="857250" cy="857250"/>
          </a:xfrm>
          <a:prstGeom prst="rect">
            <a:avLst/>
          </a:prstGeom>
        </p:spPr>
      </p:pic>
      <p:sp>
        <p:nvSpPr>
          <p:cNvPr id="6" name="Date Placeholder 5">
            <a:extLst>
              <a:ext uri="{FF2B5EF4-FFF2-40B4-BE49-F238E27FC236}">
                <a16:creationId xmlns:a16="http://schemas.microsoft.com/office/drawing/2014/main" id="{5DC57283-26C1-8DF1-453F-4AB1A4620D1E}"/>
              </a:ext>
            </a:extLst>
          </p:cNvPr>
          <p:cNvSpPr>
            <a:spLocks noGrp="1"/>
          </p:cNvSpPr>
          <p:nvPr>
            <p:ph type="dt" sz="half" idx="17"/>
          </p:nvPr>
        </p:nvSpPr>
        <p:spPr/>
        <p:txBody>
          <a:bodyPr/>
          <a:lstStyle/>
          <a:p>
            <a:fld id="{E4E981A1-C564-488D-B4B6-3CC796C959F2}" type="datetime1">
              <a:rPr lang="en-US" smtClean="0"/>
              <a:t>3/26/2026</a:t>
            </a:fld>
            <a:endParaRPr lang="en-US" sz="900" dirty="0"/>
          </a:p>
        </p:txBody>
      </p:sp>
      <p:sp>
        <p:nvSpPr>
          <p:cNvPr id="7" name="Slide Number Placeholder 6">
            <a:extLst>
              <a:ext uri="{FF2B5EF4-FFF2-40B4-BE49-F238E27FC236}">
                <a16:creationId xmlns:a16="http://schemas.microsoft.com/office/drawing/2014/main" id="{112A44E4-9AA1-0C63-FA4D-0CF1A5DE7870}"/>
              </a:ext>
            </a:extLst>
          </p:cNvPr>
          <p:cNvSpPr>
            <a:spLocks noGrp="1"/>
          </p:cNvSpPr>
          <p:nvPr>
            <p:ph type="sldNum" sz="quarter" idx="19"/>
          </p:nvPr>
        </p:nvSpPr>
        <p:spPr/>
        <p:txBody>
          <a:bodyPr/>
          <a:lstStyle/>
          <a:p>
            <a:fld id="{AEAA3239-9EA4-4A65-A281-97F994456D9F}" type="slidenum">
              <a:rPr lang="en-US" smtClean="0"/>
              <a:pPr/>
              <a:t>23</a:t>
            </a:fld>
            <a:endParaRPr lang="en-US" sz="900" dirty="0"/>
          </a:p>
        </p:txBody>
      </p:sp>
      <p:pic>
        <p:nvPicPr>
          <p:cNvPr id="10" name="Graphic 9">
            <a:extLst>
              <a:ext uri="{FF2B5EF4-FFF2-40B4-BE49-F238E27FC236}">
                <a16:creationId xmlns:a16="http://schemas.microsoft.com/office/drawing/2014/main" id="{B94D31DE-A414-4DA9-8430-F356C69C15C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448050" y="2929979"/>
            <a:ext cx="857250" cy="857250"/>
          </a:xfrm>
          <a:prstGeom prst="rect">
            <a:avLst/>
          </a:prstGeom>
        </p:spPr>
      </p:pic>
      <p:pic>
        <p:nvPicPr>
          <p:cNvPr id="11" name="Graphic 10">
            <a:extLst>
              <a:ext uri="{FF2B5EF4-FFF2-40B4-BE49-F238E27FC236}">
                <a16:creationId xmlns:a16="http://schemas.microsoft.com/office/drawing/2014/main" id="{325D2621-5D10-402D-97F5-9B5B6F8F3FF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257925" y="2929979"/>
            <a:ext cx="857250" cy="857250"/>
          </a:xfrm>
          <a:prstGeom prst="rect">
            <a:avLst/>
          </a:prstGeom>
        </p:spPr>
      </p:pic>
      <p:pic>
        <p:nvPicPr>
          <p:cNvPr id="12" name="Graphic 11">
            <a:extLst>
              <a:ext uri="{FF2B5EF4-FFF2-40B4-BE49-F238E27FC236}">
                <a16:creationId xmlns:a16="http://schemas.microsoft.com/office/drawing/2014/main" id="{25327953-D87C-498E-B04D-6A2999B42E1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067800" y="2929979"/>
            <a:ext cx="857250" cy="857250"/>
          </a:xfrm>
          <a:prstGeom prst="rect">
            <a:avLst/>
          </a:prstGeom>
        </p:spPr>
      </p:pic>
      <p:sp>
        <p:nvSpPr>
          <p:cNvPr id="13" name="TextBox 12">
            <a:extLst>
              <a:ext uri="{FF2B5EF4-FFF2-40B4-BE49-F238E27FC236}">
                <a16:creationId xmlns:a16="http://schemas.microsoft.com/office/drawing/2014/main" id="{8FB8E133-FF49-42E8-BE4E-7B0198F93F13}"/>
              </a:ext>
            </a:extLst>
          </p:cNvPr>
          <p:cNvSpPr txBox="1"/>
          <p:nvPr/>
        </p:nvSpPr>
        <p:spPr>
          <a:xfrm>
            <a:off x="733425" y="981075"/>
            <a:ext cx="10953750" cy="1340941"/>
          </a:xfrm>
          <a:prstGeom prst="rect">
            <a:avLst/>
          </a:prstGeom>
          <a:noFill/>
        </p:spPr>
        <p:txBody>
          <a:bodyPr wrap="square" rtlCol="0">
            <a:normAutofit/>
          </a:bodyPr>
          <a:lstStyle/>
          <a:p>
            <a:pPr marL="0" algn="l">
              <a:spcBef>
                <a:spcPts val="450"/>
              </a:spcBef>
              <a:buNone/>
            </a:pPr>
            <a:r>
              <a:rPr sz="4800">
                <a:solidFill>
                  <a:srgbClr val="105237"/>
                </a:solidFill>
                <a:effectLst/>
                <a:latin typeface="Avenir Next LT Pro" panose="020B0504020202020204" pitchFamily="34" charset="0"/>
              </a:rPr>
              <a:t>Conclusion: Empowering Wellness Facilitators </a:t>
            </a:r>
            <a:endParaRPr lang="en-US"/>
          </a:p>
        </p:txBody>
      </p:sp>
      <p:sp>
        <p:nvSpPr>
          <p:cNvPr id="14" name="TextBox 13">
            <a:extLst>
              <a:ext uri="{FF2B5EF4-FFF2-40B4-BE49-F238E27FC236}">
                <a16:creationId xmlns:a16="http://schemas.microsoft.com/office/drawing/2014/main" id="{1E98C79D-7316-4136-A9D1-366C613FDC72}"/>
              </a:ext>
            </a:extLst>
          </p:cNvPr>
          <p:cNvSpPr txBox="1"/>
          <p:nvPr/>
        </p:nvSpPr>
        <p:spPr>
          <a:xfrm>
            <a:off x="733425" y="3958679"/>
            <a:ext cx="2524125" cy="1712267"/>
          </a:xfrm>
          <a:prstGeom prst="rect">
            <a:avLst/>
          </a:prstGeom>
          <a:noFill/>
        </p:spPr>
        <p:txBody>
          <a:bodyPr wrap="square" rtlCol="0">
            <a:normAutofit/>
          </a:bodyPr>
          <a:lstStyle/>
          <a:p>
            <a:pPr marL="0" algn="l">
              <a:spcBef>
                <a:spcPts val="1350"/>
              </a:spcBef>
              <a:buNone/>
            </a:pPr>
            <a:r>
              <a:rPr sz="1800" b="1">
                <a:solidFill>
                  <a:srgbClr val="105237"/>
                </a:solidFill>
                <a:effectLst/>
                <a:latin typeface="Avenir Next LT Pro" panose="020B0504020202020204" pitchFamily="34" charset="0"/>
              </a:rPr>
              <a:t>Training Foundations </a:t>
            </a:r>
            <a:endParaRPr>
              <a:effectLst/>
            </a:endParaRPr>
          </a:p>
          <a:p>
            <a:pPr marL="0" algn="l">
              <a:spcBef>
                <a:spcPts val="1350"/>
              </a:spcBef>
              <a:buNone/>
            </a:pPr>
            <a:r>
              <a:rPr sz="1425" b="0">
                <a:solidFill>
                  <a:srgbClr val="105237"/>
                </a:solidFill>
                <a:effectLst/>
                <a:latin typeface="Avenir Next LT Pro" panose="020B0504020202020204" pitchFamily="34" charset="0"/>
              </a:rPr>
              <a:t>A clear understanding of WRAP values, skills, and the structured flow of group sessions supports consistent, confident facilitation. </a:t>
            </a:r>
            <a:endParaRPr lang="en-US"/>
          </a:p>
        </p:txBody>
      </p:sp>
      <p:sp>
        <p:nvSpPr>
          <p:cNvPr id="15" name="TextBox 14">
            <a:extLst>
              <a:ext uri="{FF2B5EF4-FFF2-40B4-BE49-F238E27FC236}">
                <a16:creationId xmlns:a16="http://schemas.microsoft.com/office/drawing/2014/main" id="{1EAE223F-F119-49A2-9CBD-00F5F0922233}"/>
              </a:ext>
            </a:extLst>
          </p:cNvPr>
          <p:cNvSpPr txBox="1"/>
          <p:nvPr/>
        </p:nvSpPr>
        <p:spPr>
          <a:xfrm>
            <a:off x="3543300" y="3958679"/>
            <a:ext cx="2524125" cy="1986557"/>
          </a:xfrm>
          <a:prstGeom prst="rect">
            <a:avLst/>
          </a:prstGeom>
          <a:noFill/>
        </p:spPr>
        <p:txBody>
          <a:bodyPr wrap="square" rtlCol="0">
            <a:normAutofit/>
          </a:bodyPr>
          <a:lstStyle/>
          <a:p>
            <a:pPr marL="0" algn="l">
              <a:spcBef>
                <a:spcPts val="1350"/>
              </a:spcBef>
              <a:buNone/>
            </a:pPr>
            <a:r>
              <a:rPr sz="1800" b="1">
                <a:solidFill>
                  <a:srgbClr val="105237"/>
                </a:solidFill>
                <a:effectLst/>
                <a:latin typeface="Avenir Next LT Pro" panose="020B0504020202020204" pitchFamily="34" charset="0"/>
              </a:rPr>
              <a:t>Hope &amp; Self-Advocacy </a:t>
            </a:r>
            <a:endParaRPr>
              <a:effectLst/>
            </a:endParaRPr>
          </a:p>
          <a:p>
            <a:pPr marL="0" algn="l">
              <a:spcBef>
                <a:spcPts val="1350"/>
              </a:spcBef>
              <a:buNone/>
            </a:pPr>
            <a:r>
              <a:rPr sz="1425" b="0">
                <a:solidFill>
                  <a:srgbClr val="105237"/>
                </a:solidFill>
                <a:effectLst/>
                <a:latin typeface="Avenir Next LT Pro" panose="020B0504020202020204" pitchFamily="34" charset="0"/>
              </a:rPr>
              <a:t>Centering hope and self-advocacy helps participants build empowerment and resilience as they define their own wellness recovery. </a:t>
            </a:r>
            <a:endParaRPr lang="en-US"/>
          </a:p>
        </p:txBody>
      </p:sp>
      <p:sp>
        <p:nvSpPr>
          <p:cNvPr id="16" name="TextBox 15">
            <a:extLst>
              <a:ext uri="{FF2B5EF4-FFF2-40B4-BE49-F238E27FC236}">
                <a16:creationId xmlns:a16="http://schemas.microsoft.com/office/drawing/2014/main" id="{FE54C470-B6D0-454D-8775-4AD100F2410B}"/>
              </a:ext>
            </a:extLst>
          </p:cNvPr>
          <p:cNvSpPr txBox="1"/>
          <p:nvPr/>
        </p:nvSpPr>
        <p:spPr>
          <a:xfrm>
            <a:off x="6353175" y="3958679"/>
            <a:ext cx="2524125" cy="1712267"/>
          </a:xfrm>
          <a:prstGeom prst="rect">
            <a:avLst/>
          </a:prstGeom>
          <a:noFill/>
        </p:spPr>
        <p:txBody>
          <a:bodyPr wrap="square" rtlCol="0">
            <a:normAutofit/>
          </a:bodyPr>
          <a:lstStyle/>
          <a:p>
            <a:pPr marL="0" algn="l">
              <a:spcBef>
                <a:spcPts val="1350"/>
              </a:spcBef>
              <a:buNone/>
            </a:pPr>
            <a:r>
              <a:rPr sz="1800" b="1">
                <a:solidFill>
                  <a:srgbClr val="105237"/>
                </a:solidFill>
                <a:effectLst/>
                <a:latin typeface="Avenir Next LT Pro" panose="020B0504020202020204" pitchFamily="34" charset="0"/>
              </a:rPr>
              <a:t>Cultural Competence </a:t>
            </a:r>
            <a:endParaRPr>
              <a:effectLst/>
            </a:endParaRPr>
          </a:p>
          <a:p>
            <a:pPr marL="0" algn="l">
              <a:spcBef>
                <a:spcPts val="1350"/>
              </a:spcBef>
              <a:buNone/>
            </a:pPr>
            <a:r>
              <a:rPr sz="1425" b="0">
                <a:solidFill>
                  <a:srgbClr val="105237"/>
                </a:solidFill>
                <a:effectLst/>
                <a:latin typeface="Avenir Next LT Pro" panose="020B0504020202020204" pitchFamily="34" charset="0"/>
              </a:rPr>
              <a:t>Inclusive practices strengthen trust and relevance, ensuring WRAP support meets the needs of diverse communities. </a:t>
            </a:r>
            <a:endParaRPr lang="en-US"/>
          </a:p>
        </p:txBody>
      </p:sp>
      <p:sp>
        <p:nvSpPr>
          <p:cNvPr id="17" name="TextBox 16">
            <a:extLst>
              <a:ext uri="{FF2B5EF4-FFF2-40B4-BE49-F238E27FC236}">
                <a16:creationId xmlns:a16="http://schemas.microsoft.com/office/drawing/2014/main" id="{244AEEFD-1112-4074-8544-6748984C3036}"/>
              </a:ext>
            </a:extLst>
          </p:cNvPr>
          <p:cNvSpPr txBox="1"/>
          <p:nvPr/>
        </p:nvSpPr>
        <p:spPr>
          <a:xfrm>
            <a:off x="9163050" y="3958679"/>
            <a:ext cx="2524125" cy="1712267"/>
          </a:xfrm>
          <a:prstGeom prst="rect">
            <a:avLst/>
          </a:prstGeom>
          <a:noFill/>
        </p:spPr>
        <p:txBody>
          <a:bodyPr wrap="square" rtlCol="0">
            <a:normAutofit/>
          </a:bodyPr>
          <a:lstStyle/>
          <a:p>
            <a:pPr marL="0" algn="l">
              <a:spcBef>
                <a:spcPts val="1350"/>
              </a:spcBef>
              <a:buNone/>
            </a:pPr>
            <a:r>
              <a:rPr sz="1800" b="1">
                <a:solidFill>
                  <a:srgbClr val="105237"/>
                </a:solidFill>
                <a:effectLst/>
                <a:latin typeface="Avenir Next LT Pro" panose="020B0504020202020204" pitchFamily="34" charset="0"/>
              </a:rPr>
              <a:t>Continuous Growth </a:t>
            </a:r>
            <a:endParaRPr>
              <a:effectLst/>
            </a:endParaRPr>
          </a:p>
          <a:p>
            <a:pPr marL="0" algn="l">
              <a:spcBef>
                <a:spcPts val="1350"/>
              </a:spcBef>
              <a:buNone/>
            </a:pPr>
            <a:r>
              <a:rPr sz="1425" b="0">
                <a:solidFill>
                  <a:srgbClr val="105237"/>
                </a:solidFill>
                <a:effectLst/>
                <a:latin typeface="Avenir Next LT Pro" panose="020B0504020202020204" pitchFamily="34" charset="0"/>
              </a:rPr>
              <a:t>Ongoing evaluation and professional development keep facilitators effective, reflective, and responsive over time. </a:t>
            </a:r>
            <a:endParaRPr lang="en-US"/>
          </a:p>
        </p:txBody>
      </p:sp>
    </p:spTree>
    <p:extLst>
      <p:ext uri="{BB962C8B-B14F-4D97-AF65-F5344CB8AC3E}">
        <p14:creationId xmlns:p14="http://schemas.microsoft.com/office/powerpoint/2010/main" val="23058042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4450E678-E654-48C5-96A5-098D1A05F227}"/>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4" name="Content Placeholder 3">
            <a:extLst>
              <a:ext uri="{FF2B5EF4-FFF2-40B4-BE49-F238E27FC236}">
                <a16:creationId xmlns:a16="http://schemas.microsoft.com/office/drawing/2014/main" id="{8A50F5B9-3BA7-B374-8DF5-F95A4931E35D}"/>
              </a:ext>
            </a:extLst>
          </p:cNvPr>
          <p:cNvSpPr>
            <a:spLocks noGrp="1"/>
          </p:cNvSpPr>
          <p:nvPr>
            <p:ph sz="quarter" idx="16"/>
          </p:nvPr>
        </p:nvSpPr>
        <p:spPr>
          <a:xfrm>
            <a:off x="828675" y="3933825"/>
            <a:ext cx="10534650" cy="2095500"/>
          </a:xfrm>
        </p:spPr>
        <p:txBody>
          <a:bodyPr/>
          <a:lstStyle/>
          <a:p>
            <a:pPr marL="0" marR="0" indent="0" algn="l" fontAlgn="b">
              <a:buNone/>
            </a:pPr>
            <a:r>
              <a:rPr sz="6750">
                <a:solidFill>
                  <a:srgbClr val="DEB4FC"/>
                </a:solidFill>
                <a:effectLst/>
                <a:latin typeface="Avenir Next LT Pro" panose="020B0504020202020204" pitchFamily="34" charset="0"/>
              </a:rPr>
              <a:t>WRAP &amp; Facilitator Training</a:t>
            </a:r>
            <a:r>
              <a:rPr>
                <a:effectLst/>
              </a:rPr>
              <a:t> </a:t>
            </a:r>
            <a:endParaRPr lang="en-US"/>
          </a:p>
        </p:txBody>
      </p:sp>
      <p:sp>
        <p:nvSpPr>
          <p:cNvPr id="6" name="Date Placeholder 5">
            <a:extLst>
              <a:ext uri="{FF2B5EF4-FFF2-40B4-BE49-F238E27FC236}">
                <a16:creationId xmlns:a16="http://schemas.microsoft.com/office/drawing/2014/main" id="{2453B9B9-3CBD-2728-026E-814A325F061A}"/>
              </a:ext>
            </a:extLst>
          </p:cNvPr>
          <p:cNvSpPr>
            <a:spLocks noGrp="1"/>
          </p:cNvSpPr>
          <p:nvPr>
            <p:ph type="dt" sz="half" idx="17"/>
          </p:nvPr>
        </p:nvSpPr>
        <p:spPr/>
        <p:txBody>
          <a:bodyPr/>
          <a:lstStyle/>
          <a:p>
            <a:fld id="{E4E981A1-C564-488D-B4B6-3CC796C959F2}" type="datetime1">
              <a:rPr lang="en-US" smtClean="0"/>
              <a:t>3/26/2026</a:t>
            </a:fld>
            <a:endParaRPr lang="en-US" sz="900" dirty="0"/>
          </a:p>
        </p:txBody>
      </p:sp>
      <p:sp>
        <p:nvSpPr>
          <p:cNvPr id="7" name="Slide Number Placeholder 6">
            <a:extLst>
              <a:ext uri="{FF2B5EF4-FFF2-40B4-BE49-F238E27FC236}">
                <a16:creationId xmlns:a16="http://schemas.microsoft.com/office/drawing/2014/main" id="{D314D3A3-AA64-2EC4-079E-8F622760A68A}"/>
              </a:ext>
            </a:extLst>
          </p:cNvPr>
          <p:cNvSpPr>
            <a:spLocks noGrp="1"/>
          </p:cNvSpPr>
          <p:nvPr>
            <p:ph type="sldNum" sz="quarter" idx="19"/>
          </p:nvPr>
        </p:nvSpPr>
        <p:spPr/>
        <p:txBody>
          <a:bodyPr/>
          <a:lstStyle/>
          <a:p>
            <a:fld id="{AEAA3239-9EA4-4A65-A281-97F994456D9F}" type="slidenum">
              <a:rPr lang="en-US" smtClean="0"/>
              <a:pPr/>
              <a:t>3</a:t>
            </a:fld>
            <a:endParaRPr lang="en-US" sz="900" dirty="0"/>
          </a:p>
        </p:txBody>
      </p:sp>
    </p:spTree>
    <p:extLst>
      <p:ext uri="{BB962C8B-B14F-4D97-AF65-F5344CB8AC3E}">
        <p14:creationId xmlns:p14="http://schemas.microsoft.com/office/powerpoint/2010/main" val="13660418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AFC994FD-7A1C-4E64-AD6E-3192A0F38C08}"/>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9" name="Content Placeholder 8" descr="A visually engaging scene showing a diverse group of people sitting together in a supportive circle, each person appearing engaged and empowered, with warm lighting and a calm, uplifting atmosphere. The setting should evoke a sense of community, wellness, and peer support, with no visible or implied text, letters, or words anywhere in the image. The composition should allow for overlay text and convey the themes of self-management, recovery, and empowerment">
            <a:extLst>
              <a:ext uri="{FF2B5EF4-FFF2-40B4-BE49-F238E27FC236}">
                <a16:creationId xmlns:a16="http://schemas.microsoft.com/office/drawing/2014/main" id="{3F298D4D-52BF-48ED-8433-4DDB00E207B4}"/>
              </a:ext>
            </a:extLst>
          </p:cNvPr>
          <p:cNvPicPr>
            <a:picLocks noGrp="1" noChangeAspect="1"/>
          </p:cNvPicPr>
          <p:nvPr>
            <p:ph sz="quarter" idx="16"/>
          </p:nvPr>
        </p:nvPicPr>
        <p:blipFill>
          <a:blip>
            <a:extLst>
              <a:ext uri="{96DAC541-7B7A-43D3-8B79-37D633B846F1}">
                <asvg:svgBlip xmlns:asvg="http://schemas.microsoft.com/office/drawing/2016/SVG/main" r:embed="rId4"/>
              </a:ext>
            </a:extLst>
          </a:blip>
          <a:stretch>
            <a:fillRect/>
          </a:stretch>
        </p:blipFill>
        <p:spPr>
          <a:xfrm>
            <a:off x="5334000" y="0"/>
            <a:ext cx="6858000" cy="6858000"/>
          </a:xfrm>
          <a:prstGeom prst="rect">
            <a:avLst/>
          </a:prstGeom>
        </p:spPr>
      </p:pic>
      <p:sp>
        <p:nvSpPr>
          <p:cNvPr id="6" name="Date Placeholder 5">
            <a:extLst>
              <a:ext uri="{FF2B5EF4-FFF2-40B4-BE49-F238E27FC236}">
                <a16:creationId xmlns:a16="http://schemas.microsoft.com/office/drawing/2014/main" id="{5D9F99A1-4D9C-F6CE-B3BA-46A5BCDF1CCE}"/>
              </a:ext>
            </a:extLst>
          </p:cNvPr>
          <p:cNvSpPr>
            <a:spLocks noGrp="1"/>
          </p:cNvSpPr>
          <p:nvPr>
            <p:ph type="dt" sz="half" idx="17"/>
          </p:nvPr>
        </p:nvSpPr>
        <p:spPr/>
        <p:txBody>
          <a:bodyPr/>
          <a:lstStyle/>
          <a:p>
            <a:fld id="{E4E981A1-C564-488D-B4B6-3CC796C959F2}" type="datetime1">
              <a:rPr lang="en-US" smtClean="0"/>
              <a:t>3/26/2026</a:t>
            </a:fld>
            <a:endParaRPr lang="en-US" sz="900" dirty="0"/>
          </a:p>
        </p:txBody>
      </p:sp>
      <p:sp>
        <p:nvSpPr>
          <p:cNvPr id="7" name="Slide Number Placeholder 6">
            <a:extLst>
              <a:ext uri="{FF2B5EF4-FFF2-40B4-BE49-F238E27FC236}">
                <a16:creationId xmlns:a16="http://schemas.microsoft.com/office/drawing/2014/main" id="{663AA976-E799-BEF5-BC27-66480CA9FD8B}"/>
              </a:ext>
            </a:extLst>
          </p:cNvPr>
          <p:cNvSpPr>
            <a:spLocks noGrp="1"/>
          </p:cNvSpPr>
          <p:nvPr>
            <p:ph type="sldNum" sz="quarter" idx="19"/>
          </p:nvPr>
        </p:nvSpPr>
        <p:spPr/>
        <p:txBody>
          <a:bodyPr/>
          <a:lstStyle/>
          <a:p>
            <a:fld id="{AEAA3239-9EA4-4A65-A281-97F994456D9F}" type="slidenum">
              <a:rPr lang="en-US" smtClean="0"/>
              <a:pPr/>
              <a:t>4</a:t>
            </a:fld>
            <a:endParaRPr lang="en-US" sz="900" dirty="0"/>
          </a:p>
        </p:txBody>
      </p:sp>
      <p:sp>
        <p:nvSpPr>
          <p:cNvPr id="10" name="TextBox 9">
            <a:extLst>
              <a:ext uri="{FF2B5EF4-FFF2-40B4-BE49-F238E27FC236}">
                <a16:creationId xmlns:a16="http://schemas.microsoft.com/office/drawing/2014/main" id="{69695E4A-7A52-436F-8A2D-119F9E5D8D81}"/>
              </a:ext>
            </a:extLst>
          </p:cNvPr>
          <p:cNvSpPr txBox="1"/>
          <p:nvPr/>
        </p:nvSpPr>
        <p:spPr>
          <a:xfrm>
            <a:off x="619125" y="581025"/>
            <a:ext cx="4391025" cy="502890"/>
          </a:xfrm>
          <a:prstGeom prst="rect">
            <a:avLst/>
          </a:prstGeom>
          <a:noFill/>
        </p:spPr>
        <p:txBody>
          <a:bodyPr wrap="square" rtlCol="0">
            <a:normAutofit/>
          </a:bodyPr>
          <a:lstStyle/>
          <a:p>
            <a:pPr marL="0" algn="l">
              <a:buNone/>
            </a:pPr>
            <a:r>
              <a:rPr sz="3600">
                <a:solidFill>
                  <a:srgbClr val="105237"/>
                </a:solidFill>
                <a:effectLst/>
                <a:latin typeface="Avenir Next LT Pro" panose="020B0504020202020204" pitchFamily="34" charset="0"/>
              </a:rPr>
              <a:t>What Is WRAP?</a:t>
            </a:r>
            <a:r>
              <a:rPr>
                <a:effectLst/>
              </a:rPr>
              <a:t> </a:t>
            </a:r>
            <a:endParaRPr lang="en-US"/>
          </a:p>
        </p:txBody>
      </p:sp>
      <p:sp>
        <p:nvSpPr>
          <p:cNvPr id="11" name="TextBox 10">
            <a:extLst>
              <a:ext uri="{FF2B5EF4-FFF2-40B4-BE49-F238E27FC236}">
                <a16:creationId xmlns:a16="http://schemas.microsoft.com/office/drawing/2014/main" id="{7710005C-4AEF-4EE2-91CC-C18209128ABE}"/>
              </a:ext>
            </a:extLst>
          </p:cNvPr>
          <p:cNvSpPr txBox="1"/>
          <p:nvPr/>
        </p:nvSpPr>
        <p:spPr>
          <a:xfrm>
            <a:off x="619125" y="1426815"/>
            <a:ext cx="4391025" cy="228600"/>
          </a:xfrm>
          <a:prstGeom prst="rect">
            <a:avLst/>
          </a:prstGeom>
          <a:noFill/>
        </p:spPr>
        <p:txBody>
          <a:bodyPr wrap="square" rtlCol="0">
            <a:normAutofit/>
          </a:bodyPr>
          <a:lstStyle/>
          <a:p>
            <a:pPr marL="0" algn="l">
              <a:buNone/>
            </a:pPr>
            <a:r>
              <a:rPr sz="1500" b="1">
                <a:solidFill>
                  <a:srgbClr val="105237"/>
                </a:solidFill>
                <a:effectLst/>
                <a:latin typeface="Avenir Next LT Pro" panose="020B0504020202020204" pitchFamily="34" charset="0"/>
              </a:rPr>
              <a:t>Definition</a:t>
            </a:r>
            <a:r>
              <a:rPr>
                <a:effectLst/>
              </a:rPr>
              <a:t> </a:t>
            </a:r>
            <a:endParaRPr lang="en-US"/>
          </a:p>
        </p:txBody>
      </p:sp>
      <p:sp>
        <p:nvSpPr>
          <p:cNvPr id="12" name="TextBox 11">
            <a:extLst>
              <a:ext uri="{FF2B5EF4-FFF2-40B4-BE49-F238E27FC236}">
                <a16:creationId xmlns:a16="http://schemas.microsoft.com/office/drawing/2014/main" id="{FE259B4A-AD43-4D8F-A831-E919B20B13C5}"/>
              </a:ext>
            </a:extLst>
          </p:cNvPr>
          <p:cNvSpPr txBox="1"/>
          <p:nvPr/>
        </p:nvSpPr>
        <p:spPr>
          <a:xfrm>
            <a:off x="619125" y="1750665"/>
            <a:ext cx="4391025" cy="1131093"/>
          </a:xfrm>
          <a:prstGeom prst="rect">
            <a:avLst/>
          </a:prstGeom>
          <a:noFill/>
        </p:spPr>
        <p:txBody>
          <a:bodyPr wrap="square" rtlCol="0">
            <a:normAutofit/>
          </a:bodyPr>
          <a:lstStyle/>
          <a:p>
            <a:pPr marL="0" marR="0" algn="l">
              <a:spcBef>
                <a:spcPts val="750"/>
              </a:spcBef>
              <a:buNone/>
            </a:pPr>
            <a:r>
              <a:rPr sz="1425" b="0">
                <a:solidFill>
                  <a:srgbClr val="105237"/>
                </a:solidFill>
                <a:effectLst/>
                <a:latin typeface="Avenir Next LT Pro" panose="020B0504020202020204" pitchFamily="34" charset="0"/>
              </a:rPr>
              <a:t>WRAP (Wellness Recovery Action Plan) is an evidence-based, peer-driven self-management and recovery system that supports personal wellness and helps people manage mental health challenges. </a:t>
            </a:r>
            <a:endParaRPr lang="en-US"/>
          </a:p>
        </p:txBody>
      </p:sp>
      <p:sp>
        <p:nvSpPr>
          <p:cNvPr id="13" name="TextBox 12">
            <a:extLst>
              <a:ext uri="{FF2B5EF4-FFF2-40B4-BE49-F238E27FC236}">
                <a16:creationId xmlns:a16="http://schemas.microsoft.com/office/drawing/2014/main" id="{DEA95777-E30F-42DD-AEAE-5755AF464744}"/>
              </a:ext>
            </a:extLst>
          </p:cNvPr>
          <p:cNvSpPr txBox="1"/>
          <p:nvPr/>
        </p:nvSpPr>
        <p:spPr>
          <a:xfrm>
            <a:off x="619125" y="3015108"/>
            <a:ext cx="4391025" cy="228600"/>
          </a:xfrm>
          <a:prstGeom prst="rect">
            <a:avLst/>
          </a:prstGeom>
          <a:noFill/>
        </p:spPr>
        <p:txBody>
          <a:bodyPr wrap="square" rtlCol="0">
            <a:normAutofit/>
          </a:bodyPr>
          <a:lstStyle/>
          <a:p>
            <a:pPr marL="0" marR="0" algn="l">
              <a:spcBef>
                <a:spcPts val="1050"/>
              </a:spcBef>
              <a:buNone/>
            </a:pPr>
            <a:r>
              <a:rPr sz="1500" b="1">
                <a:solidFill>
                  <a:srgbClr val="105237"/>
                </a:solidFill>
                <a:effectLst/>
                <a:latin typeface="Avenir Next LT Pro" panose="020B0504020202020204" pitchFamily="34" charset="0"/>
              </a:rPr>
              <a:t>Origins</a:t>
            </a:r>
            <a:r>
              <a:rPr>
                <a:effectLst/>
              </a:rPr>
              <a:t> </a:t>
            </a:r>
            <a:endParaRPr lang="en-US"/>
          </a:p>
        </p:txBody>
      </p:sp>
      <p:sp>
        <p:nvSpPr>
          <p:cNvPr id="14" name="TextBox 13">
            <a:extLst>
              <a:ext uri="{FF2B5EF4-FFF2-40B4-BE49-F238E27FC236}">
                <a16:creationId xmlns:a16="http://schemas.microsoft.com/office/drawing/2014/main" id="{DAAA163A-5DF8-45DD-A175-4EBBC42F4520}"/>
              </a:ext>
            </a:extLst>
          </p:cNvPr>
          <p:cNvSpPr txBox="1"/>
          <p:nvPr/>
        </p:nvSpPr>
        <p:spPr>
          <a:xfrm>
            <a:off x="619125" y="3338958"/>
            <a:ext cx="4391025" cy="678656"/>
          </a:xfrm>
          <a:prstGeom prst="rect">
            <a:avLst/>
          </a:prstGeom>
          <a:noFill/>
        </p:spPr>
        <p:txBody>
          <a:bodyPr wrap="square" rtlCol="0">
            <a:normAutofit/>
          </a:bodyPr>
          <a:lstStyle/>
          <a:p>
            <a:pPr marL="0" marR="0" algn="l">
              <a:spcBef>
                <a:spcPts val="750"/>
              </a:spcBef>
              <a:buNone/>
            </a:pPr>
            <a:r>
              <a:rPr sz="1425" b="0">
                <a:solidFill>
                  <a:srgbClr val="105237"/>
                </a:solidFill>
                <a:effectLst/>
                <a:latin typeface="Avenir Next LT Pro" panose="020B0504020202020204" pitchFamily="34" charset="0"/>
              </a:rPr>
              <a:t>Developed by Mary Ellen Copeland in the 1990s, WRAP emphasizes self-empowerment, coping strategies, and personal accountability. </a:t>
            </a:r>
            <a:endParaRPr lang="en-US"/>
          </a:p>
        </p:txBody>
      </p:sp>
      <p:sp>
        <p:nvSpPr>
          <p:cNvPr id="15" name="TextBox 14">
            <a:extLst>
              <a:ext uri="{FF2B5EF4-FFF2-40B4-BE49-F238E27FC236}">
                <a16:creationId xmlns:a16="http://schemas.microsoft.com/office/drawing/2014/main" id="{F2F54F87-56FC-4481-B0B2-AA8C3B9BEFDA}"/>
              </a:ext>
            </a:extLst>
          </p:cNvPr>
          <p:cNvSpPr txBox="1"/>
          <p:nvPr/>
        </p:nvSpPr>
        <p:spPr>
          <a:xfrm>
            <a:off x="619125" y="4150965"/>
            <a:ext cx="4391025" cy="228600"/>
          </a:xfrm>
          <a:prstGeom prst="rect">
            <a:avLst/>
          </a:prstGeom>
          <a:noFill/>
        </p:spPr>
        <p:txBody>
          <a:bodyPr wrap="square" rtlCol="0">
            <a:normAutofit/>
          </a:bodyPr>
          <a:lstStyle/>
          <a:p>
            <a:pPr marL="0" marR="0" algn="l">
              <a:spcBef>
                <a:spcPts val="1050"/>
              </a:spcBef>
              <a:buNone/>
            </a:pPr>
            <a:r>
              <a:rPr sz="1500" b="1">
                <a:solidFill>
                  <a:srgbClr val="105237"/>
                </a:solidFill>
                <a:effectLst/>
                <a:latin typeface="Avenir Next LT Pro" panose="020B0504020202020204" pitchFamily="34" charset="0"/>
              </a:rPr>
              <a:t>Evidence</a:t>
            </a:r>
            <a:r>
              <a:rPr>
                <a:effectLst/>
              </a:rPr>
              <a:t> </a:t>
            </a:r>
            <a:endParaRPr lang="en-US"/>
          </a:p>
        </p:txBody>
      </p:sp>
      <p:sp>
        <p:nvSpPr>
          <p:cNvPr id="16" name="TextBox 15">
            <a:extLst>
              <a:ext uri="{FF2B5EF4-FFF2-40B4-BE49-F238E27FC236}">
                <a16:creationId xmlns:a16="http://schemas.microsoft.com/office/drawing/2014/main" id="{137CFA37-A20E-4DF5-A8B5-3D564741A407}"/>
              </a:ext>
            </a:extLst>
          </p:cNvPr>
          <p:cNvSpPr txBox="1"/>
          <p:nvPr/>
        </p:nvSpPr>
        <p:spPr>
          <a:xfrm>
            <a:off x="619125" y="4474815"/>
            <a:ext cx="4391025" cy="678656"/>
          </a:xfrm>
          <a:prstGeom prst="rect">
            <a:avLst/>
          </a:prstGeom>
          <a:noFill/>
        </p:spPr>
        <p:txBody>
          <a:bodyPr wrap="square" rtlCol="0">
            <a:normAutofit/>
          </a:bodyPr>
          <a:lstStyle/>
          <a:p>
            <a:pPr marL="0" marR="0" algn="l">
              <a:spcBef>
                <a:spcPts val="750"/>
              </a:spcBef>
              <a:buNone/>
            </a:pPr>
            <a:r>
              <a:rPr sz="1425" b="0">
                <a:solidFill>
                  <a:srgbClr val="105237"/>
                </a:solidFill>
                <a:effectLst/>
                <a:latin typeface="Avenir Next LT Pro" panose="020B0504020202020204" pitchFamily="34" charset="0"/>
              </a:rPr>
              <a:t>Over 60 studies support WRAP’s effectiveness in strengthening recovery and resilience across diverse populations. </a:t>
            </a:r>
            <a:endParaRPr lang="en-US"/>
          </a:p>
        </p:txBody>
      </p:sp>
    </p:spTree>
    <p:extLst>
      <p:ext uri="{BB962C8B-B14F-4D97-AF65-F5344CB8AC3E}">
        <p14:creationId xmlns:p14="http://schemas.microsoft.com/office/powerpoint/2010/main" val="2172289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E672CCF3-2779-4FCC-B16E-73B5652A13A1}"/>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9" name="Content Placeholder 8" descr="A vector icon of a person standing confidently in front of a group, symbolizing leadership and facilitation, designed in a flat style with vibrant colors and a transparent background">
            <a:extLst>
              <a:ext uri="{FF2B5EF4-FFF2-40B4-BE49-F238E27FC236}">
                <a16:creationId xmlns:a16="http://schemas.microsoft.com/office/drawing/2014/main" id="{42E8B91B-995E-42B4-8E0C-1986A506D096}"/>
              </a:ext>
            </a:extLst>
          </p:cNvPr>
          <p:cNvPicPr>
            <a:picLocks noGrp="1" noChangeAspect="1"/>
          </p:cNvPicPr>
          <p:nvPr>
            <p:ph sz="quarter" idx="16"/>
          </p:nvPr>
        </p:nvPicPr>
        <p:blipFill>
          <a:blip>
            <a:extLst>
              <a:ext uri="{96DAC541-7B7A-43D3-8B79-37D633B846F1}">
                <asvg:svgBlip xmlns:asvg="http://schemas.microsoft.com/office/drawing/2016/SVG/main" r:embed="rId4"/>
              </a:ext>
            </a:extLst>
          </a:blip>
          <a:stretch>
            <a:fillRect/>
          </a:stretch>
        </p:blipFill>
        <p:spPr>
          <a:xfrm>
            <a:off x="618083" y="1541115"/>
            <a:ext cx="3408312" cy="3408312"/>
          </a:xfrm>
          <a:prstGeom prst="rect">
            <a:avLst/>
          </a:prstGeom>
        </p:spPr>
      </p:pic>
      <p:sp>
        <p:nvSpPr>
          <p:cNvPr id="6" name="Date Placeholder 5">
            <a:extLst>
              <a:ext uri="{FF2B5EF4-FFF2-40B4-BE49-F238E27FC236}">
                <a16:creationId xmlns:a16="http://schemas.microsoft.com/office/drawing/2014/main" id="{B6E2C664-EE1A-4033-4A23-2993E0D9BEBA}"/>
              </a:ext>
            </a:extLst>
          </p:cNvPr>
          <p:cNvSpPr>
            <a:spLocks noGrp="1"/>
          </p:cNvSpPr>
          <p:nvPr>
            <p:ph type="dt" sz="half" idx="17"/>
          </p:nvPr>
        </p:nvSpPr>
        <p:spPr/>
        <p:txBody>
          <a:bodyPr/>
          <a:lstStyle/>
          <a:p>
            <a:fld id="{E4E981A1-C564-488D-B4B6-3CC796C959F2}" type="datetime1">
              <a:rPr lang="en-US" smtClean="0"/>
              <a:t>3/26/2026</a:t>
            </a:fld>
            <a:endParaRPr lang="en-US" sz="900" dirty="0"/>
          </a:p>
        </p:txBody>
      </p:sp>
      <p:sp>
        <p:nvSpPr>
          <p:cNvPr id="7" name="Slide Number Placeholder 6">
            <a:extLst>
              <a:ext uri="{FF2B5EF4-FFF2-40B4-BE49-F238E27FC236}">
                <a16:creationId xmlns:a16="http://schemas.microsoft.com/office/drawing/2014/main" id="{4F01FE71-FE4D-226C-373F-1C779E0E3008}"/>
              </a:ext>
            </a:extLst>
          </p:cNvPr>
          <p:cNvSpPr>
            <a:spLocks noGrp="1"/>
          </p:cNvSpPr>
          <p:nvPr>
            <p:ph type="sldNum" sz="quarter" idx="19"/>
          </p:nvPr>
        </p:nvSpPr>
        <p:spPr/>
        <p:txBody>
          <a:bodyPr/>
          <a:lstStyle/>
          <a:p>
            <a:fld id="{AEAA3239-9EA4-4A65-A281-97F994456D9F}" type="slidenum">
              <a:rPr lang="en-US" smtClean="0"/>
              <a:pPr/>
              <a:t>5</a:t>
            </a:fld>
            <a:endParaRPr lang="en-US" sz="900" dirty="0"/>
          </a:p>
        </p:txBody>
      </p:sp>
      <p:pic>
        <p:nvPicPr>
          <p:cNvPr id="10" name="Graphic 9" descr="A vector icon of interconnected gears, representing the WRAP principles and structured approach, designed in a flat style with vibrant colors and a transparent background">
            <a:extLst>
              <a:ext uri="{FF2B5EF4-FFF2-40B4-BE49-F238E27FC236}">
                <a16:creationId xmlns:a16="http://schemas.microsoft.com/office/drawing/2014/main" id="{F2251358-A9C1-4387-BCB3-592821D8EA5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208859" y="1541115"/>
            <a:ext cx="3408312" cy="3408312"/>
          </a:xfrm>
          <a:prstGeom prst="rect">
            <a:avLst/>
          </a:prstGeom>
        </p:spPr>
      </p:pic>
      <p:pic>
        <p:nvPicPr>
          <p:cNvPr id="11" name="Graphic 10" descr="A vector icon of a group of diverse people in a circle, representing group management and peer support, designed in a flat style with vibrant colors and a transparent background">
            <a:extLst>
              <a:ext uri="{FF2B5EF4-FFF2-40B4-BE49-F238E27FC236}">
                <a16:creationId xmlns:a16="http://schemas.microsoft.com/office/drawing/2014/main" id="{008D14A5-4B54-4807-9AF3-E1C31E88F38F}"/>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7799635" y="1541115"/>
            <a:ext cx="3408312" cy="3408312"/>
          </a:xfrm>
          <a:prstGeom prst="rect">
            <a:avLst/>
          </a:prstGeom>
        </p:spPr>
      </p:pic>
      <p:sp>
        <p:nvSpPr>
          <p:cNvPr id="12" name="TextBox 11">
            <a:extLst>
              <a:ext uri="{FF2B5EF4-FFF2-40B4-BE49-F238E27FC236}">
                <a16:creationId xmlns:a16="http://schemas.microsoft.com/office/drawing/2014/main" id="{DB44A495-3FA4-4A28-B531-42F966087C6C}"/>
              </a:ext>
            </a:extLst>
          </p:cNvPr>
          <p:cNvSpPr txBox="1"/>
          <p:nvPr/>
        </p:nvSpPr>
        <p:spPr>
          <a:xfrm>
            <a:off x="618083" y="771525"/>
            <a:ext cx="10955535" cy="502890"/>
          </a:xfrm>
          <a:prstGeom prst="rect">
            <a:avLst/>
          </a:prstGeom>
          <a:noFill/>
        </p:spPr>
        <p:txBody>
          <a:bodyPr wrap="square" rtlCol="0">
            <a:normAutofit/>
          </a:bodyPr>
          <a:lstStyle/>
          <a:p>
            <a:pPr marL="0" algn="l">
              <a:buNone/>
            </a:pPr>
            <a:r>
              <a:rPr sz="3600" b="0">
                <a:solidFill>
                  <a:srgbClr val="105237"/>
                </a:solidFill>
                <a:effectLst/>
                <a:latin typeface="Avenir Next LT Pro" panose="020B0504020202020204" pitchFamily="34" charset="0"/>
              </a:rPr>
              <a:t>Facilitator Training: Purpose &amp; Goals</a:t>
            </a:r>
            <a:r>
              <a:rPr>
                <a:effectLst/>
              </a:rPr>
              <a:t> </a:t>
            </a:r>
            <a:endParaRPr lang="en-US"/>
          </a:p>
        </p:txBody>
      </p:sp>
      <p:sp>
        <p:nvSpPr>
          <p:cNvPr id="13" name="TextBox 12">
            <a:extLst>
              <a:ext uri="{FF2B5EF4-FFF2-40B4-BE49-F238E27FC236}">
                <a16:creationId xmlns:a16="http://schemas.microsoft.com/office/drawing/2014/main" id="{0E9D31BE-164A-4755-8D27-7C7CEE692B50}"/>
              </a:ext>
            </a:extLst>
          </p:cNvPr>
          <p:cNvSpPr txBox="1"/>
          <p:nvPr/>
        </p:nvSpPr>
        <p:spPr>
          <a:xfrm>
            <a:off x="618083" y="5044678"/>
            <a:ext cx="3408312" cy="1302543"/>
          </a:xfrm>
          <a:prstGeom prst="rect">
            <a:avLst/>
          </a:prstGeom>
          <a:noFill/>
        </p:spPr>
        <p:txBody>
          <a:bodyPr wrap="square" rtlCol="0">
            <a:normAutofit/>
          </a:bodyPr>
          <a:lstStyle/>
          <a:p>
            <a:pPr marL="0" algn="l">
              <a:buNone/>
            </a:pPr>
            <a:r>
              <a:rPr sz="1500" b="1">
                <a:solidFill>
                  <a:srgbClr val="105237"/>
                </a:solidFill>
                <a:effectLst/>
                <a:latin typeface="Avenir Next LT Pro" panose="020B0504020202020204" pitchFamily="34" charset="0"/>
              </a:rPr>
              <a:t>Core Facilitation Skills</a:t>
            </a:r>
            <a:r>
              <a:rPr>
                <a:effectLst/>
              </a:rPr>
              <a:t> </a:t>
            </a:r>
          </a:p>
          <a:p>
            <a:pPr marL="0" algn="l">
              <a:spcBef>
                <a:spcPts val="900"/>
              </a:spcBef>
              <a:buNone/>
            </a:pPr>
            <a:r>
              <a:rPr sz="1350" b="0">
                <a:solidFill>
                  <a:srgbClr val="105237"/>
                </a:solidFill>
                <a:effectLst/>
                <a:latin typeface="Avenir Next LT Pro" panose="020B0504020202020204" pitchFamily="34" charset="0"/>
              </a:rPr>
              <a:t>Equip facilitators with essential skills for leading WRAP groups, including communication, active listening, and conflict resolution.</a:t>
            </a:r>
            <a:r>
              <a:rPr>
                <a:effectLst/>
              </a:rPr>
              <a:t> </a:t>
            </a:r>
            <a:endParaRPr lang="en-US"/>
          </a:p>
        </p:txBody>
      </p:sp>
      <p:sp>
        <p:nvSpPr>
          <p:cNvPr id="14" name="TextBox 13">
            <a:extLst>
              <a:ext uri="{FF2B5EF4-FFF2-40B4-BE49-F238E27FC236}">
                <a16:creationId xmlns:a16="http://schemas.microsoft.com/office/drawing/2014/main" id="{8C758120-9A08-4CDF-98B2-E15EB4EB98AE}"/>
              </a:ext>
            </a:extLst>
          </p:cNvPr>
          <p:cNvSpPr txBox="1"/>
          <p:nvPr/>
        </p:nvSpPr>
        <p:spPr>
          <a:xfrm>
            <a:off x="4208859" y="5044678"/>
            <a:ext cx="3408312" cy="1302543"/>
          </a:xfrm>
          <a:prstGeom prst="rect">
            <a:avLst/>
          </a:prstGeom>
          <a:noFill/>
        </p:spPr>
        <p:txBody>
          <a:bodyPr wrap="square" rtlCol="0">
            <a:normAutofit/>
          </a:bodyPr>
          <a:lstStyle/>
          <a:p>
            <a:pPr marL="0" algn="l">
              <a:buNone/>
            </a:pPr>
            <a:r>
              <a:rPr sz="1500" b="1">
                <a:solidFill>
                  <a:srgbClr val="105237"/>
                </a:solidFill>
                <a:effectLst/>
                <a:latin typeface="Avenir Next LT Pro" panose="020B0504020202020204" pitchFamily="34" charset="0"/>
              </a:rPr>
              <a:t>WRAP Principles &amp; Fidelity</a:t>
            </a:r>
            <a:r>
              <a:rPr>
                <a:effectLst/>
              </a:rPr>
              <a:t> </a:t>
            </a:r>
          </a:p>
          <a:p>
            <a:pPr marL="0" algn="l">
              <a:spcBef>
                <a:spcPts val="900"/>
              </a:spcBef>
              <a:buNone/>
            </a:pPr>
            <a:r>
              <a:rPr sz="1350" b="0">
                <a:solidFill>
                  <a:srgbClr val="105237"/>
                </a:solidFill>
                <a:effectLst/>
                <a:latin typeface="Avenir Next LT Pro" panose="020B0504020202020204" pitchFamily="34" charset="0"/>
              </a:rPr>
              <a:t>Ensure facilitators understand and uphold WRAP principles, maintaining fidelity to the model for effective peer-led recovery.</a:t>
            </a:r>
            <a:r>
              <a:rPr>
                <a:effectLst/>
              </a:rPr>
              <a:t> </a:t>
            </a:r>
            <a:endParaRPr lang="en-US"/>
          </a:p>
        </p:txBody>
      </p:sp>
      <p:sp>
        <p:nvSpPr>
          <p:cNvPr id="15" name="TextBox 14">
            <a:extLst>
              <a:ext uri="{FF2B5EF4-FFF2-40B4-BE49-F238E27FC236}">
                <a16:creationId xmlns:a16="http://schemas.microsoft.com/office/drawing/2014/main" id="{C3C0A5FD-ECDD-455B-9909-7B96CF5C67C3}"/>
              </a:ext>
            </a:extLst>
          </p:cNvPr>
          <p:cNvSpPr txBox="1"/>
          <p:nvPr/>
        </p:nvSpPr>
        <p:spPr>
          <a:xfrm>
            <a:off x="7799635" y="5044678"/>
            <a:ext cx="3408312" cy="1302543"/>
          </a:xfrm>
          <a:prstGeom prst="rect">
            <a:avLst/>
          </a:prstGeom>
          <a:noFill/>
        </p:spPr>
        <p:txBody>
          <a:bodyPr wrap="square" rtlCol="0">
            <a:normAutofit/>
          </a:bodyPr>
          <a:lstStyle/>
          <a:p>
            <a:pPr marL="0" algn="l">
              <a:buNone/>
            </a:pPr>
            <a:r>
              <a:rPr sz="1500" b="1">
                <a:solidFill>
                  <a:srgbClr val="105237"/>
                </a:solidFill>
                <a:effectLst/>
                <a:latin typeface="Avenir Next LT Pro" panose="020B0504020202020204" pitchFamily="34" charset="0"/>
              </a:rPr>
              <a:t>Group Management Techniques</a:t>
            </a:r>
            <a:r>
              <a:rPr>
                <a:effectLst/>
              </a:rPr>
              <a:t> </a:t>
            </a:r>
          </a:p>
          <a:p>
            <a:pPr marL="0" algn="l">
              <a:spcBef>
                <a:spcPts val="900"/>
              </a:spcBef>
              <a:buNone/>
            </a:pPr>
            <a:r>
              <a:rPr sz="1350" b="0">
                <a:solidFill>
                  <a:srgbClr val="105237"/>
                </a:solidFill>
                <a:effectLst/>
                <a:latin typeface="Avenir Next LT Pro" panose="020B0504020202020204" pitchFamily="34" charset="0"/>
              </a:rPr>
              <a:t>Teach strategies for managing group dynamics, fostering a supportive environment, and addressing challenges within WRAP sessions.</a:t>
            </a:r>
            <a:r>
              <a:rPr>
                <a:effectLst/>
              </a:rPr>
              <a:t> </a:t>
            </a:r>
            <a:endParaRPr lang="en-US"/>
          </a:p>
        </p:txBody>
      </p:sp>
    </p:spTree>
    <p:extLst>
      <p:ext uri="{BB962C8B-B14F-4D97-AF65-F5344CB8AC3E}">
        <p14:creationId xmlns:p14="http://schemas.microsoft.com/office/powerpoint/2010/main" val="28749168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44F67E4F-2F99-431B-A116-1FEFEF115CF9}"/>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4" name="Content Placeholder 3">
            <a:extLst>
              <a:ext uri="{FF2B5EF4-FFF2-40B4-BE49-F238E27FC236}">
                <a16:creationId xmlns:a16="http://schemas.microsoft.com/office/drawing/2014/main" id="{51AF64F1-B71A-2E94-3EE2-AD7E7CE456CC}"/>
              </a:ext>
            </a:extLst>
          </p:cNvPr>
          <p:cNvSpPr>
            <a:spLocks noGrp="1"/>
          </p:cNvSpPr>
          <p:nvPr>
            <p:ph sz="quarter" idx="16"/>
          </p:nvPr>
        </p:nvSpPr>
        <p:spPr>
          <a:xfrm>
            <a:off x="857250" y="1114425"/>
            <a:ext cx="10477500" cy="670470"/>
          </a:xfrm>
        </p:spPr>
        <p:txBody>
          <a:bodyPr/>
          <a:lstStyle/>
          <a:p>
            <a:pPr marL="0" indent="0" algn="ctr">
              <a:buNone/>
            </a:pPr>
            <a:r>
              <a:rPr sz="4800" b="0">
                <a:solidFill>
                  <a:srgbClr val="105237"/>
                </a:solidFill>
                <a:effectLst/>
                <a:latin typeface="Avenir Next LT Pro" panose="020B0504020202020204" pitchFamily="34" charset="0"/>
              </a:rPr>
              <a:t>Target Audience &amp; Prerequisites </a:t>
            </a:r>
            <a:endParaRPr lang="en-US"/>
          </a:p>
        </p:txBody>
      </p:sp>
      <p:sp>
        <p:nvSpPr>
          <p:cNvPr id="6" name="Date Placeholder 5">
            <a:extLst>
              <a:ext uri="{FF2B5EF4-FFF2-40B4-BE49-F238E27FC236}">
                <a16:creationId xmlns:a16="http://schemas.microsoft.com/office/drawing/2014/main" id="{4BB477A5-ADF5-E33D-73D3-18355B0ACA0B}"/>
              </a:ext>
            </a:extLst>
          </p:cNvPr>
          <p:cNvSpPr>
            <a:spLocks noGrp="1"/>
          </p:cNvSpPr>
          <p:nvPr>
            <p:ph type="dt" sz="half" idx="17"/>
          </p:nvPr>
        </p:nvSpPr>
        <p:spPr/>
        <p:txBody>
          <a:bodyPr/>
          <a:lstStyle/>
          <a:p>
            <a:fld id="{E4E981A1-C564-488D-B4B6-3CC796C959F2}" type="datetime1">
              <a:rPr lang="en-US" smtClean="0"/>
              <a:t>3/26/2026</a:t>
            </a:fld>
            <a:endParaRPr lang="en-US" sz="900" dirty="0"/>
          </a:p>
        </p:txBody>
      </p:sp>
      <p:sp>
        <p:nvSpPr>
          <p:cNvPr id="7" name="Slide Number Placeholder 6">
            <a:extLst>
              <a:ext uri="{FF2B5EF4-FFF2-40B4-BE49-F238E27FC236}">
                <a16:creationId xmlns:a16="http://schemas.microsoft.com/office/drawing/2014/main" id="{783DD119-6BCE-8C72-C313-CCCBAC8F41AB}"/>
              </a:ext>
            </a:extLst>
          </p:cNvPr>
          <p:cNvSpPr>
            <a:spLocks noGrp="1"/>
          </p:cNvSpPr>
          <p:nvPr>
            <p:ph type="sldNum" sz="quarter" idx="19"/>
          </p:nvPr>
        </p:nvSpPr>
        <p:spPr/>
        <p:txBody>
          <a:bodyPr/>
          <a:lstStyle/>
          <a:p>
            <a:fld id="{AEAA3239-9EA4-4A65-A281-97F994456D9F}" type="slidenum">
              <a:rPr lang="en-US" smtClean="0"/>
              <a:pPr/>
              <a:t>6</a:t>
            </a:fld>
            <a:endParaRPr lang="en-US" sz="900" dirty="0"/>
          </a:p>
        </p:txBody>
      </p:sp>
      <p:sp>
        <p:nvSpPr>
          <p:cNvPr id="9" name="TextBox 8">
            <a:extLst>
              <a:ext uri="{FF2B5EF4-FFF2-40B4-BE49-F238E27FC236}">
                <a16:creationId xmlns:a16="http://schemas.microsoft.com/office/drawing/2014/main" id="{D2757A2A-D601-4EA7-9976-956DC2897117}"/>
              </a:ext>
            </a:extLst>
          </p:cNvPr>
          <p:cNvSpPr txBox="1"/>
          <p:nvPr/>
        </p:nvSpPr>
        <p:spPr>
          <a:xfrm>
            <a:off x="1333500" y="2257425"/>
            <a:ext cx="9525000" cy="1905000"/>
          </a:xfrm>
          <a:prstGeom prst="rect">
            <a:avLst/>
          </a:prstGeom>
          <a:noFill/>
        </p:spPr>
        <p:txBody>
          <a:bodyPr wrap="square" rtlCol="0">
            <a:normAutofit/>
          </a:bodyPr>
          <a:lstStyle/>
          <a:p>
            <a:pPr marL="0" algn="ctr">
              <a:buNone/>
            </a:pPr>
            <a:r>
              <a:rPr sz="15000" b="1">
                <a:solidFill>
                  <a:srgbClr val="105237"/>
                </a:solidFill>
                <a:effectLst/>
                <a:latin typeface="Avenir Next LT Pro" panose="020B0504020202020204" pitchFamily="34" charset="0"/>
              </a:rPr>
              <a:t>85% </a:t>
            </a:r>
            <a:endParaRPr lang="en-US"/>
          </a:p>
        </p:txBody>
      </p:sp>
      <p:sp>
        <p:nvSpPr>
          <p:cNvPr id="10" name="TextBox 9">
            <a:extLst>
              <a:ext uri="{FF2B5EF4-FFF2-40B4-BE49-F238E27FC236}">
                <a16:creationId xmlns:a16="http://schemas.microsoft.com/office/drawing/2014/main" id="{C01389B9-F67D-473C-AFA1-2DB6DA144121}"/>
              </a:ext>
            </a:extLst>
          </p:cNvPr>
          <p:cNvSpPr txBox="1"/>
          <p:nvPr/>
        </p:nvSpPr>
        <p:spPr>
          <a:xfrm>
            <a:off x="1333500" y="4600575"/>
            <a:ext cx="9525000" cy="1162942"/>
          </a:xfrm>
          <a:prstGeom prst="rect">
            <a:avLst/>
          </a:prstGeom>
          <a:noFill/>
        </p:spPr>
        <p:txBody>
          <a:bodyPr wrap="square" rtlCol="0">
            <a:normAutofit/>
          </a:bodyPr>
          <a:lstStyle/>
          <a:p>
            <a:pPr marL="0" algn="ctr">
              <a:buNone/>
            </a:pPr>
            <a:r>
              <a:rPr sz="2550" b="0">
                <a:solidFill>
                  <a:srgbClr val="105237"/>
                </a:solidFill>
                <a:effectLst/>
                <a:latin typeface="Avenir Next LT Pro" panose="020B0504020202020204" pitchFamily="34" charset="0"/>
              </a:rPr>
              <a:t>of WRAP facilitator trainees have lived experience </a:t>
            </a:r>
            <a:endParaRPr>
              <a:effectLst/>
            </a:endParaRPr>
          </a:p>
          <a:p>
            <a:pPr marL="0" algn="ctr">
              <a:spcBef>
                <a:spcPts val="900"/>
              </a:spcBef>
              <a:buNone/>
            </a:pPr>
            <a:r>
              <a:rPr sz="1950" b="0">
                <a:solidFill>
                  <a:srgbClr val="105237"/>
                </a:solidFill>
                <a:effectLst/>
                <a:latin typeface="Avenir Next LT Pro" panose="020B0504020202020204" pitchFamily="34" charset="0"/>
              </a:rPr>
              <a:t>Core prerequisite: completion of a personal WRAP plan (plus basic peer support training) </a:t>
            </a:r>
            <a:endParaRPr lang="en-US"/>
          </a:p>
        </p:txBody>
      </p:sp>
    </p:spTree>
    <p:extLst>
      <p:ext uri="{BB962C8B-B14F-4D97-AF65-F5344CB8AC3E}">
        <p14:creationId xmlns:p14="http://schemas.microsoft.com/office/powerpoint/2010/main" val="10833632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CFB1F318-2937-4704-BC87-FB55B9C4159C}"/>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4" name="Content Placeholder 3">
            <a:extLst>
              <a:ext uri="{FF2B5EF4-FFF2-40B4-BE49-F238E27FC236}">
                <a16:creationId xmlns:a16="http://schemas.microsoft.com/office/drawing/2014/main" id="{029E8F91-C829-9A15-851D-021968E2474E}"/>
              </a:ext>
            </a:extLst>
          </p:cNvPr>
          <p:cNvSpPr>
            <a:spLocks noGrp="1"/>
          </p:cNvSpPr>
          <p:nvPr>
            <p:ph sz="quarter" idx="16"/>
          </p:nvPr>
        </p:nvSpPr>
        <p:spPr>
          <a:xfrm>
            <a:off x="828675" y="3539579"/>
            <a:ext cx="10534650" cy="1047750"/>
          </a:xfrm>
        </p:spPr>
        <p:txBody>
          <a:bodyPr/>
          <a:lstStyle/>
          <a:p>
            <a:pPr marL="0" marR="0" indent="0" algn="l" fontAlgn="b">
              <a:buNone/>
            </a:pPr>
            <a:r>
              <a:rPr sz="6750" b="0">
                <a:solidFill>
                  <a:srgbClr val="DEB4FC"/>
                </a:solidFill>
                <a:effectLst/>
                <a:latin typeface="Avenir Next LT Pro" panose="020B0504020202020204" pitchFamily="34" charset="0"/>
              </a:rPr>
              <a:t>Core Values &amp; Principles </a:t>
            </a:r>
            <a:endParaRPr lang="en-US"/>
          </a:p>
        </p:txBody>
      </p:sp>
      <p:sp>
        <p:nvSpPr>
          <p:cNvPr id="6" name="Date Placeholder 5">
            <a:extLst>
              <a:ext uri="{FF2B5EF4-FFF2-40B4-BE49-F238E27FC236}">
                <a16:creationId xmlns:a16="http://schemas.microsoft.com/office/drawing/2014/main" id="{CA3F678C-8B1A-D033-0FC2-CE50C044DC0D}"/>
              </a:ext>
            </a:extLst>
          </p:cNvPr>
          <p:cNvSpPr>
            <a:spLocks noGrp="1"/>
          </p:cNvSpPr>
          <p:nvPr>
            <p:ph type="dt" sz="half" idx="17"/>
          </p:nvPr>
        </p:nvSpPr>
        <p:spPr/>
        <p:txBody>
          <a:bodyPr/>
          <a:lstStyle/>
          <a:p>
            <a:fld id="{E4E981A1-C564-488D-B4B6-3CC796C959F2}" type="datetime1">
              <a:rPr lang="en-US" smtClean="0"/>
              <a:t>3/26/2026</a:t>
            </a:fld>
            <a:endParaRPr lang="en-US" sz="900" dirty="0"/>
          </a:p>
        </p:txBody>
      </p:sp>
      <p:sp>
        <p:nvSpPr>
          <p:cNvPr id="7" name="Slide Number Placeholder 6">
            <a:extLst>
              <a:ext uri="{FF2B5EF4-FFF2-40B4-BE49-F238E27FC236}">
                <a16:creationId xmlns:a16="http://schemas.microsoft.com/office/drawing/2014/main" id="{E66E0C3D-315D-5182-C571-039F0D935D33}"/>
              </a:ext>
            </a:extLst>
          </p:cNvPr>
          <p:cNvSpPr>
            <a:spLocks noGrp="1"/>
          </p:cNvSpPr>
          <p:nvPr>
            <p:ph type="sldNum" sz="quarter" idx="19"/>
          </p:nvPr>
        </p:nvSpPr>
        <p:spPr/>
        <p:txBody>
          <a:bodyPr/>
          <a:lstStyle/>
          <a:p>
            <a:fld id="{AEAA3239-9EA4-4A65-A281-97F994456D9F}" type="slidenum">
              <a:rPr lang="en-US" smtClean="0"/>
              <a:pPr/>
              <a:t>7</a:t>
            </a:fld>
            <a:endParaRPr lang="en-US" sz="900" dirty="0"/>
          </a:p>
        </p:txBody>
      </p:sp>
      <p:sp>
        <p:nvSpPr>
          <p:cNvPr id="9" name="TextBox 8">
            <a:extLst>
              <a:ext uri="{FF2B5EF4-FFF2-40B4-BE49-F238E27FC236}">
                <a16:creationId xmlns:a16="http://schemas.microsoft.com/office/drawing/2014/main" id="{20467261-E233-4A7F-BC36-E2E0C0EE8138}"/>
              </a:ext>
            </a:extLst>
          </p:cNvPr>
          <p:cNvSpPr txBox="1"/>
          <p:nvPr/>
        </p:nvSpPr>
        <p:spPr>
          <a:xfrm>
            <a:off x="828675" y="4758779"/>
            <a:ext cx="10287000" cy="1270545"/>
          </a:xfrm>
          <a:prstGeom prst="rect">
            <a:avLst/>
          </a:prstGeom>
          <a:noFill/>
        </p:spPr>
        <p:txBody>
          <a:bodyPr wrap="square" rtlCol="0">
            <a:normAutofit/>
          </a:bodyPr>
          <a:lstStyle/>
          <a:p>
            <a:pPr marL="0" marR="0" algn="l">
              <a:buNone/>
            </a:pPr>
            <a:r>
              <a:rPr sz="2100" b="0">
                <a:solidFill>
                  <a:srgbClr val="FEFFF4"/>
                </a:solidFill>
                <a:effectLst/>
                <a:latin typeface="Avenir Next LT Pro" panose="020B0504020202020204" pitchFamily="34" charset="0"/>
              </a:rPr>
              <a:t>Hope, Self-Advocacy, and Personal Responsibility </a:t>
            </a:r>
            <a:endParaRPr>
              <a:effectLst/>
            </a:endParaRPr>
          </a:p>
          <a:p>
            <a:pPr marL="0" marR="0" algn="l">
              <a:spcBef>
                <a:spcPts val="750"/>
              </a:spcBef>
              <a:buNone/>
            </a:pPr>
            <a:r>
              <a:rPr sz="2100" b="0">
                <a:solidFill>
                  <a:srgbClr val="FEFFF4"/>
                </a:solidFill>
                <a:effectLst/>
                <a:latin typeface="Avenir Next LT Pro" panose="020B0504020202020204" pitchFamily="34" charset="0"/>
              </a:rPr>
              <a:t>Peer Support and Mutual Respect </a:t>
            </a:r>
            <a:endParaRPr>
              <a:effectLst/>
            </a:endParaRPr>
          </a:p>
          <a:p>
            <a:pPr marL="0" marR="0" algn="l">
              <a:spcBef>
                <a:spcPts val="750"/>
              </a:spcBef>
              <a:buNone/>
            </a:pPr>
            <a:r>
              <a:rPr sz="2100" b="0">
                <a:solidFill>
                  <a:srgbClr val="FEFFF4"/>
                </a:solidFill>
                <a:effectLst/>
                <a:latin typeface="Avenir Next LT Pro" panose="020B0504020202020204" pitchFamily="34" charset="0"/>
              </a:rPr>
              <a:t>Cultural Competence and Inclusivity </a:t>
            </a:r>
            <a:endParaRPr lang="en-US"/>
          </a:p>
        </p:txBody>
      </p:sp>
    </p:spTree>
    <p:extLst>
      <p:ext uri="{BB962C8B-B14F-4D97-AF65-F5344CB8AC3E}">
        <p14:creationId xmlns:p14="http://schemas.microsoft.com/office/powerpoint/2010/main" val="42235981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4A10F8D5-42C6-4BF1-A1DA-39EA21825674}"/>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9" name="Content Placeholder 8">
            <a:extLst>
              <a:ext uri="{FF2B5EF4-FFF2-40B4-BE49-F238E27FC236}">
                <a16:creationId xmlns:a16="http://schemas.microsoft.com/office/drawing/2014/main" id="{130095E4-0529-4D08-BBE0-9D9E98A2BE0F}"/>
              </a:ext>
            </a:extLst>
          </p:cNvPr>
          <p:cNvPicPr>
            <a:picLocks noGrp="1" noChangeAspect="1"/>
          </p:cNvPicPr>
          <p:nvPr>
            <p:ph sz="quarter" idx="16"/>
          </p:nvPr>
        </p:nvPicPr>
        <p:blipFill>
          <a:blip>
            <a:extLst>
              <a:ext uri="{96DAC541-7B7A-43D3-8B79-37D633B846F1}">
                <asvg:svgBlip xmlns:asvg="http://schemas.microsoft.com/office/drawing/2016/SVG/main" r:embed="rId4"/>
              </a:ext>
            </a:extLst>
          </a:blip>
          <a:stretch>
            <a:fillRect/>
          </a:stretch>
        </p:blipFill>
        <p:spPr>
          <a:xfrm>
            <a:off x="781050" y="2272010"/>
            <a:ext cx="857250" cy="857250"/>
          </a:xfrm>
          <a:prstGeom prst="rect">
            <a:avLst/>
          </a:prstGeom>
        </p:spPr>
      </p:pic>
      <p:sp>
        <p:nvSpPr>
          <p:cNvPr id="6" name="Date Placeholder 5">
            <a:extLst>
              <a:ext uri="{FF2B5EF4-FFF2-40B4-BE49-F238E27FC236}">
                <a16:creationId xmlns:a16="http://schemas.microsoft.com/office/drawing/2014/main" id="{5546DE09-9141-1DEF-04FE-9278DD33E490}"/>
              </a:ext>
            </a:extLst>
          </p:cNvPr>
          <p:cNvSpPr>
            <a:spLocks noGrp="1"/>
          </p:cNvSpPr>
          <p:nvPr>
            <p:ph type="dt" sz="half" idx="17"/>
          </p:nvPr>
        </p:nvSpPr>
        <p:spPr/>
        <p:txBody>
          <a:bodyPr/>
          <a:lstStyle/>
          <a:p>
            <a:fld id="{E4E981A1-C564-488D-B4B6-3CC796C959F2}" type="datetime1">
              <a:rPr lang="en-US" smtClean="0"/>
              <a:t>3/26/2026</a:t>
            </a:fld>
            <a:endParaRPr lang="en-US" sz="900" dirty="0"/>
          </a:p>
        </p:txBody>
      </p:sp>
      <p:sp>
        <p:nvSpPr>
          <p:cNvPr id="7" name="Slide Number Placeholder 6">
            <a:extLst>
              <a:ext uri="{FF2B5EF4-FFF2-40B4-BE49-F238E27FC236}">
                <a16:creationId xmlns:a16="http://schemas.microsoft.com/office/drawing/2014/main" id="{42F7BFB8-9838-BA59-F005-020693BD612B}"/>
              </a:ext>
            </a:extLst>
          </p:cNvPr>
          <p:cNvSpPr>
            <a:spLocks noGrp="1"/>
          </p:cNvSpPr>
          <p:nvPr>
            <p:ph type="sldNum" sz="quarter" idx="19"/>
          </p:nvPr>
        </p:nvSpPr>
        <p:spPr/>
        <p:txBody>
          <a:bodyPr/>
          <a:lstStyle/>
          <a:p>
            <a:fld id="{AEAA3239-9EA4-4A65-A281-97F994456D9F}" type="slidenum">
              <a:rPr lang="en-US" smtClean="0"/>
              <a:pPr/>
              <a:t>8</a:t>
            </a:fld>
            <a:endParaRPr lang="en-US" sz="900" dirty="0"/>
          </a:p>
        </p:txBody>
      </p:sp>
      <p:pic>
        <p:nvPicPr>
          <p:cNvPr id="10" name="Graphic 9" descr="A vector illustration icon of a rising sun, symbolizing hope, with a transparent background">
            <a:extLst>
              <a:ext uri="{FF2B5EF4-FFF2-40B4-BE49-F238E27FC236}">
                <a16:creationId xmlns:a16="http://schemas.microsoft.com/office/drawing/2014/main" id="{7BB24F4B-6CCD-444F-9B5E-731B5648933B}"/>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85825" y="2376785"/>
            <a:ext cx="647700" cy="647700"/>
          </a:xfrm>
          <a:prstGeom prst="ellipse">
            <a:avLst/>
          </a:prstGeom>
        </p:spPr>
      </p:pic>
      <p:pic>
        <p:nvPicPr>
          <p:cNvPr id="11" name="Graphic 10">
            <a:extLst>
              <a:ext uri="{FF2B5EF4-FFF2-40B4-BE49-F238E27FC236}">
                <a16:creationId xmlns:a16="http://schemas.microsoft.com/office/drawing/2014/main" id="{18032BE4-46F3-4CEE-8821-49DFFD1FA5E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372225" y="2272010"/>
            <a:ext cx="857250" cy="857250"/>
          </a:xfrm>
          <a:prstGeom prst="rect">
            <a:avLst/>
          </a:prstGeom>
        </p:spPr>
      </p:pic>
      <p:pic>
        <p:nvPicPr>
          <p:cNvPr id="12" name="Graphic 11" descr="A vector illustration icon of a person raising their hand, representing self-advocacy, with a transparent background">
            <a:extLst>
              <a:ext uri="{FF2B5EF4-FFF2-40B4-BE49-F238E27FC236}">
                <a16:creationId xmlns:a16="http://schemas.microsoft.com/office/drawing/2014/main" id="{16504112-7522-40B0-946C-A504C7B247A4}"/>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477000" y="2376785"/>
            <a:ext cx="647700" cy="647700"/>
          </a:xfrm>
          <a:prstGeom prst="ellipse">
            <a:avLst/>
          </a:prstGeom>
        </p:spPr>
      </p:pic>
      <p:pic>
        <p:nvPicPr>
          <p:cNvPr id="13" name="Graphic 12">
            <a:extLst>
              <a:ext uri="{FF2B5EF4-FFF2-40B4-BE49-F238E27FC236}">
                <a16:creationId xmlns:a16="http://schemas.microsoft.com/office/drawing/2014/main" id="{6B9ED6CE-55AB-448A-9E45-04EB1C9C90A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81050" y="4707880"/>
            <a:ext cx="857250" cy="857250"/>
          </a:xfrm>
          <a:prstGeom prst="rect">
            <a:avLst/>
          </a:prstGeom>
        </p:spPr>
      </p:pic>
      <p:pic>
        <p:nvPicPr>
          <p:cNvPr id="14" name="Graphic 13" descr="A vector illustration icon of a hand holding a heart, representing personal responsibility and care, with a transparent background">
            <a:extLst>
              <a:ext uri="{FF2B5EF4-FFF2-40B4-BE49-F238E27FC236}">
                <a16:creationId xmlns:a16="http://schemas.microsoft.com/office/drawing/2014/main" id="{4938FAA2-B8D3-4109-89C8-96212B71FEC0}"/>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885825" y="4812655"/>
            <a:ext cx="647700" cy="647700"/>
          </a:xfrm>
          <a:prstGeom prst="ellipse">
            <a:avLst/>
          </a:prstGeom>
        </p:spPr>
      </p:pic>
      <p:pic>
        <p:nvPicPr>
          <p:cNvPr id="15" name="Graphic 14">
            <a:extLst>
              <a:ext uri="{FF2B5EF4-FFF2-40B4-BE49-F238E27FC236}">
                <a16:creationId xmlns:a16="http://schemas.microsoft.com/office/drawing/2014/main" id="{66B4DC80-E03E-48F0-A736-7E53694AE7E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372225" y="4707880"/>
            <a:ext cx="857250" cy="857250"/>
          </a:xfrm>
          <a:prstGeom prst="rect">
            <a:avLst/>
          </a:prstGeom>
        </p:spPr>
      </p:pic>
      <p:pic>
        <p:nvPicPr>
          <p:cNvPr id="16" name="Graphic 15" descr="A vector illustration icon of interconnected gears, symbolizing interdependence and impact, with a transparent background">
            <a:extLst>
              <a:ext uri="{FF2B5EF4-FFF2-40B4-BE49-F238E27FC236}">
                <a16:creationId xmlns:a16="http://schemas.microsoft.com/office/drawing/2014/main" id="{263AA5D0-E3E2-43F0-98A1-CF239223AFBC}"/>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6477000" y="4812655"/>
            <a:ext cx="647700" cy="647700"/>
          </a:xfrm>
          <a:prstGeom prst="ellipse">
            <a:avLst/>
          </a:prstGeom>
        </p:spPr>
      </p:pic>
      <p:sp>
        <p:nvSpPr>
          <p:cNvPr id="17" name="TextBox 16">
            <a:extLst>
              <a:ext uri="{FF2B5EF4-FFF2-40B4-BE49-F238E27FC236}">
                <a16:creationId xmlns:a16="http://schemas.microsoft.com/office/drawing/2014/main" id="{96F9B417-D3FF-4A76-9E7A-CB0ED58A4D64}"/>
              </a:ext>
            </a:extLst>
          </p:cNvPr>
          <p:cNvSpPr txBox="1"/>
          <p:nvPr/>
        </p:nvSpPr>
        <p:spPr>
          <a:xfrm>
            <a:off x="619125" y="1038225"/>
            <a:ext cx="10972800" cy="502890"/>
          </a:xfrm>
          <a:prstGeom prst="rect">
            <a:avLst/>
          </a:prstGeom>
          <a:noFill/>
        </p:spPr>
        <p:txBody>
          <a:bodyPr wrap="square" rtlCol="0">
            <a:normAutofit/>
          </a:bodyPr>
          <a:lstStyle/>
          <a:p>
            <a:pPr marL="0" algn="l">
              <a:buNone/>
            </a:pPr>
            <a:r>
              <a:rPr sz="3600" b="0">
                <a:solidFill>
                  <a:srgbClr val="105237"/>
                </a:solidFill>
                <a:effectLst/>
                <a:latin typeface="Avenir Next LT Pro" panose="020B0504020202020204" pitchFamily="34" charset="0"/>
              </a:rPr>
              <a:t>Key Values: Hope, Self-Advocacy, Responsibility</a:t>
            </a:r>
            <a:r>
              <a:rPr>
                <a:effectLst/>
              </a:rPr>
              <a:t> </a:t>
            </a:r>
            <a:endParaRPr lang="en-US"/>
          </a:p>
        </p:txBody>
      </p:sp>
      <p:sp>
        <p:nvSpPr>
          <p:cNvPr id="18" name="TextBox 17">
            <a:extLst>
              <a:ext uri="{FF2B5EF4-FFF2-40B4-BE49-F238E27FC236}">
                <a16:creationId xmlns:a16="http://schemas.microsoft.com/office/drawing/2014/main" id="{6F51F2DA-1B06-446F-B4B7-FA7EE6E6A06E}"/>
              </a:ext>
            </a:extLst>
          </p:cNvPr>
          <p:cNvSpPr txBox="1"/>
          <p:nvPr/>
        </p:nvSpPr>
        <p:spPr>
          <a:xfrm>
            <a:off x="1866900" y="2357735"/>
            <a:ext cx="3810000" cy="1367432"/>
          </a:xfrm>
          <a:prstGeom prst="rect">
            <a:avLst/>
          </a:prstGeom>
          <a:noFill/>
        </p:spPr>
        <p:txBody>
          <a:bodyPr wrap="square" rtlCol="0">
            <a:normAutofit/>
          </a:bodyPr>
          <a:lstStyle/>
          <a:p>
            <a:pPr marL="0" algn="l">
              <a:buNone/>
            </a:pPr>
            <a:r>
              <a:rPr sz="1575" b="1">
                <a:solidFill>
                  <a:srgbClr val="105237"/>
                </a:solidFill>
                <a:effectLst/>
                <a:latin typeface="Avenir Next LT Pro" panose="020B0504020202020204" pitchFamily="34" charset="0"/>
              </a:rPr>
              <a:t>Hope</a:t>
            </a:r>
            <a:r>
              <a:rPr>
                <a:effectLst/>
              </a:rPr>
              <a:t> </a:t>
            </a:r>
          </a:p>
          <a:p>
            <a:pPr marL="0" algn="l">
              <a:spcBef>
                <a:spcPts val="900"/>
              </a:spcBef>
              <a:buNone/>
            </a:pPr>
            <a:r>
              <a:rPr sz="1425" b="0">
                <a:solidFill>
                  <a:srgbClr val="105237"/>
                </a:solidFill>
                <a:effectLst/>
                <a:latin typeface="Avenir Next LT Pro" panose="020B0504020202020204" pitchFamily="34" charset="0"/>
              </a:rPr>
              <a:t>Encourages belief in recovery and motivates participants to pursue wellness goals. Hope is a significant predictor of positive recovery outcomes.</a:t>
            </a:r>
            <a:r>
              <a:rPr>
                <a:effectLst/>
              </a:rPr>
              <a:t> </a:t>
            </a:r>
            <a:endParaRPr lang="en-US"/>
          </a:p>
        </p:txBody>
      </p:sp>
      <p:sp>
        <p:nvSpPr>
          <p:cNvPr id="19" name="TextBox 18">
            <a:extLst>
              <a:ext uri="{FF2B5EF4-FFF2-40B4-BE49-F238E27FC236}">
                <a16:creationId xmlns:a16="http://schemas.microsoft.com/office/drawing/2014/main" id="{EBF7040E-A730-476C-B363-271B6EBCBDBD}"/>
              </a:ext>
            </a:extLst>
          </p:cNvPr>
          <p:cNvSpPr txBox="1"/>
          <p:nvPr/>
        </p:nvSpPr>
        <p:spPr>
          <a:xfrm>
            <a:off x="7458075" y="2357735"/>
            <a:ext cx="3810000" cy="1114127"/>
          </a:xfrm>
          <a:prstGeom prst="rect">
            <a:avLst/>
          </a:prstGeom>
          <a:noFill/>
        </p:spPr>
        <p:txBody>
          <a:bodyPr wrap="square" rtlCol="0">
            <a:normAutofit/>
          </a:bodyPr>
          <a:lstStyle/>
          <a:p>
            <a:pPr marL="0" algn="l">
              <a:buNone/>
            </a:pPr>
            <a:r>
              <a:rPr sz="1575" b="1">
                <a:solidFill>
                  <a:srgbClr val="105237"/>
                </a:solidFill>
                <a:effectLst/>
                <a:latin typeface="Avenir Next LT Pro" panose="020B0504020202020204" pitchFamily="34" charset="0"/>
              </a:rPr>
              <a:t>Self-Advocacy</a:t>
            </a:r>
            <a:r>
              <a:rPr>
                <a:effectLst/>
              </a:rPr>
              <a:t> </a:t>
            </a:r>
          </a:p>
          <a:p>
            <a:pPr marL="0" algn="l">
              <a:spcBef>
                <a:spcPts val="900"/>
              </a:spcBef>
              <a:buNone/>
            </a:pPr>
            <a:r>
              <a:rPr sz="1425" b="0">
                <a:solidFill>
                  <a:srgbClr val="105237"/>
                </a:solidFill>
                <a:effectLst/>
                <a:latin typeface="Avenir Next LT Pro" panose="020B0504020202020204" pitchFamily="34" charset="0"/>
              </a:rPr>
              <a:t>Empowers individuals to actively navigate healthcare systems, make informed choices, and assert their needs.</a:t>
            </a:r>
            <a:r>
              <a:rPr>
                <a:effectLst/>
              </a:rPr>
              <a:t> </a:t>
            </a:r>
            <a:endParaRPr lang="en-US"/>
          </a:p>
        </p:txBody>
      </p:sp>
      <p:sp>
        <p:nvSpPr>
          <p:cNvPr id="20" name="TextBox 19">
            <a:extLst>
              <a:ext uri="{FF2B5EF4-FFF2-40B4-BE49-F238E27FC236}">
                <a16:creationId xmlns:a16="http://schemas.microsoft.com/office/drawing/2014/main" id="{D8DA83D0-E576-4075-AC49-3A2EC73062C8}"/>
              </a:ext>
            </a:extLst>
          </p:cNvPr>
          <p:cNvSpPr txBox="1"/>
          <p:nvPr/>
        </p:nvSpPr>
        <p:spPr>
          <a:xfrm>
            <a:off x="1866900" y="4793605"/>
            <a:ext cx="3810000" cy="1114127"/>
          </a:xfrm>
          <a:prstGeom prst="rect">
            <a:avLst/>
          </a:prstGeom>
          <a:noFill/>
        </p:spPr>
        <p:txBody>
          <a:bodyPr wrap="square" rtlCol="0">
            <a:normAutofit/>
          </a:bodyPr>
          <a:lstStyle/>
          <a:p>
            <a:pPr marL="0" algn="l">
              <a:buNone/>
            </a:pPr>
            <a:r>
              <a:rPr sz="1575" b="1">
                <a:solidFill>
                  <a:srgbClr val="105237"/>
                </a:solidFill>
                <a:effectLst/>
                <a:latin typeface="Avenir Next LT Pro" panose="020B0504020202020204" pitchFamily="34" charset="0"/>
              </a:rPr>
              <a:t>Personal Responsibility</a:t>
            </a:r>
            <a:r>
              <a:rPr>
                <a:effectLst/>
              </a:rPr>
              <a:t> </a:t>
            </a:r>
          </a:p>
          <a:p>
            <a:pPr marL="0" algn="l">
              <a:spcBef>
                <a:spcPts val="900"/>
              </a:spcBef>
              <a:buNone/>
            </a:pPr>
            <a:r>
              <a:rPr sz="1425" b="0">
                <a:solidFill>
                  <a:srgbClr val="105237"/>
                </a:solidFill>
                <a:effectLst/>
                <a:latin typeface="Avenir Next LT Pro" panose="020B0504020202020204" pitchFamily="34" charset="0"/>
              </a:rPr>
              <a:t>Promotes ownership of wellness, supporting participants in making choices that benefit their recovery journey.</a:t>
            </a:r>
            <a:r>
              <a:rPr>
                <a:effectLst/>
              </a:rPr>
              <a:t> </a:t>
            </a:r>
            <a:endParaRPr lang="en-US"/>
          </a:p>
        </p:txBody>
      </p:sp>
      <p:sp>
        <p:nvSpPr>
          <p:cNvPr id="21" name="TextBox 20">
            <a:extLst>
              <a:ext uri="{FF2B5EF4-FFF2-40B4-BE49-F238E27FC236}">
                <a16:creationId xmlns:a16="http://schemas.microsoft.com/office/drawing/2014/main" id="{63076CB4-4C4E-490D-AC10-01F2B096CEBA}"/>
              </a:ext>
            </a:extLst>
          </p:cNvPr>
          <p:cNvSpPr txBox="1"/>
          <p:nvPr/>
        </p:nvSpPr>
        <p:spPr>
          <a:xfrm>
            <a:off x="7458075" y="4793605"/>
            <a:ext cx="3810000" cy="1114127"/>
          </a:xfrm>
          <a:prstGeom prst="rect">
            <a:avLst/>
          </a:prstGeom>
          <a:noFill/>
        </p:spPr>
        <p:txBody>
          <a:bodyPr wrap="square" rtlCol="0">
            <a:normAutofit/>
          </a:bodyPr>
          <a:lstStyle/>
          <a:p>
            <a:pPr marL="0" algn="l">
              <a:buNone/>
            </a:pPr>
            <a:r>
              <a:rPr sz="1575" b="1">
                <a:solidFill>
                  <a:srgbClr val="105237"/>
                </a:solidFill>
                <a:effectLst/>
                <a:latin typeface="Avenir Next LT Pro" panose="020B0504020202020204" pitchFamily="34" charset="0"/>
              </a:rPr>
              <a:t>Interdependence &amp; Impact</a:t>
            </a:r>
            <a:r>
              <a:rPr>
                <a:effectLst/>
              </a:rPr>
              <a:t> </a:t>
            </a:r>
          </a:p>
          <a:p>
            <a:pPr marL="0" algn="l">
              <a:spcBef>
                <a:spcPts val="900"/>
              </a:spcBef>
              <a:buNone/>
            </a:pPr>
            <a:r>
              <a:rPr sz="1425" b="0">
                <a:solidFill>
                  <a:srgbClr val="105237"/>
                </a:solidFill>
                <a:effectLst/>
                <a:latin typeface="Avenir Next LT Pro" panose="020B0504020202020204" pitchFamily="34" charset="0"/>
              </a:rPr>
              <a:t>These values reinforce each other, creating a supportive environment where facilitators inspire group members and drive recovery.</a:t>
            </a:r>
            <a:r>
              <a:rPr>
                <a:effectLst/>
              </a:rPr>
              <a:t> </a:t>
            </a:r>
            <a:endParaRPr lang="en-US"/>
          </a:p>
        </p:txBody>
      </p:sp>
    </p:spTree>
    <p:extLst>
      <p:ext uri="{BB962C8B-B14F-4D97-AF65-F5344CB8AC3E}">
        <p14:creationId xmlns:p14="http://schemas.microsoft.com/office/powerpoint/2010/main" val="41367543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B4F55C35-50EB-4B28-82D3-604B39D3BC4C}"/>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9" name="Content Placeholder 8" descr="A warm, candid photograph of a diverse group of adults seated in a circle, engaged in supportive conversation in a comfortable community setting. The scene should convey openness, trust, and inclusivity, with natural lighting and genuine expressions. No visible or implied text, letters, or words should appear anywhere in the image. The composition should highlight the collaborative and respectful atmosphere of peer support">
            <a:extLst>
              <a:ext uri="{FF2B5EF4-FFF2-40B4-BE49-F238E27FC236}">
                <a16:creationId xmlns:a16="http://schemas.microsoft.com/office/drawing/2014/main" id="{99392B8B-E0ED-4895-B456-77D5E8702639}"/>
              </a:ext>
            </a:extLst>
          </p:cNvPr>
          <p:cNvPicPr>
            <a:picLocks noGrp="1" noChangeAspect="1"/>
          </p:cNvPicPr>
          <p:nvPr>
            <p:ph sz="quarter" idx="16"/>
          </p:nvPr>
        </p:nvPicPr>
        <p:blipFill>
          <a:blip>
            <a:extLst>
              <a:ext uri="{96DAC541-7B7A-43D3-8B79-37D633B846F1}">
                <asvg:svgBlip xmlns:asvg="http://schemas.microsoft.com/office/drawing/2016/SVG/main" r:embed="rId4"/>
              </a:ext>
            </a:extLst>
          </a:blip>
          <a:stretch>
            <a:fillRect/>
          </a:stretch>
        </p:blipFill>
        <p:spPr>
          <a:xfrm>
            <a:off x="0" y="0"/>
            <a:ext cx="6858000" cy="6858000"/>
          </a:xfrm>
          <a:prstGeom prst="rect">
            <a:avLst/>
          </a:prstGeom>
        </p:spPr>
      </p:pic>
      <p:sp>
        <p:nvSpPr>
          <p:cNvPr id="6" name="Date Placeholder 5">
            <a:extLst>
              <a:ext uri="{FF2B5EF4-FFF2-40B4-BE49-F238E27FC236}">
                <a16:creationId xmlns:a16="http://schemas.microsoft.com/office/drawing/2014/main" id="{BB0AB7ED-B11F-0DE4-59B0-4C109C515BBB}"/>
              </a:ext>
            </a:extLst>
          </p:cNvPr>
          <p:cNvSpPr>
            <a:spLocks noGrp="1"/>
          </p:cNvSpPr>
          <p:nvPr>
            <p:ph type="dt" sz="half" idx="17"/>
          </p:nvPr>
        </p:nvSpPr>
        <p:spPr/>
        <p:txBody>
          <a:bodyPr/>
          <a:lstStyle/>
          <a:p>
            <a:fld id="{E4E981A1-C564-488D-B4B6-3CC796C959F2}" type="datetime1">
              <a:rPr lang="en-US" smtClean="0"/>
              <a:t>3/26/2026</a:t>
            </a:fld>
            <a:endParaRPr lang="en-US" sz="900" dirty="0"/>
          </a:p>
        </p:txBody>
      </p:sp>
      <p:sp>
        <p:nvSpPr>
          <p:cNvPr id="7" name="Slide Number Placeholder 6">
            <a:extLst>
              <a:ext uri="{FF2B5EF4-FFF2-40B4-BE49-F238E27FC236}">
                <a16:creationId xmlns:a16="http://schemas.microsoft.com/office/drawing/2014/main" id="{1778323A-0226-CF3B-D982-FA65AC56FC9B}"/>
              </a:ext>
            </a:extLst>
          </p:cNvPr>
          <p:cNvSpPr>
            <a:spLocks noGrp="1"/>
          </p:cNvSpPr>
          <p:nvPr>
            <p:ph type="sldNum" sz="quarter" idx="19"/>
          </p:nvPr>
        </p:nvSpPr>
        <p:spPr/>
        <p:txBody>
          <a:bodyPr/>
          <a:lstStyle/>
          <a:p>
            <a:fld id="{AEAA3239-9EA4-4A65-A281-97F994456D9F}" type="slidenum">
              <a:rPr lang="en-US" smtClean="0"/>
              <a:pPr/>
              <a:t>9</a:t>
            </a:fld>
            <a:endParaRPr lang="en-US" sz="900" dirty="0"/>
          </a:p>
        </p:txBody>
      </p:sp>
      <p:sp>
        <p:nvSpPr>
          <p:cNvPr id="10" name="TextBox 9">
            <a:extLst>
              <a:ext uri="{FF2B5EF4-FFF2-40B4-BE49-F238E27FC236}">
                <a16:creationId xmlns:a16="http://schemas.microsoft.com/office/drawing/2014/main" id="{6AC7336D-B372-4CC1-BA0E-039EC6722EEA}"/>
              </a:ext>
            </a:extLst>
          </p:cNvPr>
          <p:cNvSpPr txBox="1"/>
          <p:nvPr/>
        </p:nvSpPr>
        <p:spPr>
          <a:xfrm>
            <a:off x="7200900" y="581025"/>
            <a:ext cx="4391025" cy="1005780"/>
          </a:xfrm>
          <a:prstGeom prst="rect">
            <a:avLst/>
          </a:prstGeom>
          <a:noFill/>
        </p:spPr>
        <p:txBody>
          <a:bodyPr wrap="square" rtlCol="0">
            <a:normAutofit/>
          </a:bodyPr>
          <a:lstStyle/>
          <a:p>
            <a:pPr marL="0" algn="l">
              <a:buNone/>
            </a:pPr>
            <a:r>
              <a:rPr sz="3600">
                <a:solidFill>
                  <a:srgbClr val="105237"/>
                </a:solidFill>
                <a:effectLst/>
                <a:latin typeface="Avenir Next LT Pro" panose="020B0504020202020204" pitchFamily="34" charset="0"/>
              </a:rPr>
              <a:t>Peer Support &amp; Mutual Respect </a:t>
            </a:r>
            <a:endParaRPr lang="en-US"/>
          </a:p>
        </p:txBody>
      </p:sp>
      <p:sp>
        <p:nvSpPr>
          <p:cNvPr id="11" name="TextBox 10">
            <a:extLst>
              <a:ext uri="{FF2B5EF4-FFF2-40B4-BE49-F238E27FC236}">
                <a16:creationId xmlns:a16="http://schemas.microsoft.com/office/drawing/2014/main" id="{FD567957-E9E7-4068-AA57-E2AD44A35E32}"/>
              </a:ext>
            </a:extLst>
          </p:cNvPr>
          <p:cNvSpPr txBox="1"/>
          <p:nvPr/>
        </p:nvSpPr>
        <p:spPr>
          <a:xfrm>
            <a:off x="7200900" y="1853505"/>
            <a:ext cx="4391025" cy="238125"/>
          </a:xfrm>
          <a:prstGeom prst="rect">
            <a:avLst/>
          </a:prstGeom>
          <a:noFill/>
        </p:spPr>
        <p:txBody>
          <a:bodyPr wrap="square" rtlCol="0">
            <a:normAutofit/>
          </a:bodyPr>
          <a:lstStyle/>
          <a:p>
            <a:pPr marL="0" algn="l">
              <a:buNone/>
            </a:pPr>
            <a:r>
              <a:rPr sz="1500" b="1">
                <a:solidFill>
                  <a:srgbClr val="105237"/>
                </a:solidFill>
                <a:effectLst/>
                <a:latin typeface="Avenir Next LT Pro" panose="020B0504020202020204" pitchFamily="34" charset="0"/>
              </a:rPr>
              <a:t>Cornerstone of WRAP </a:t>
            </a:r>
            <a:endParaRPr lang="en-US"/>
          </a:p>
        </p:txBody>
      </p:sp>
      <p:sp>
        <p:nvSpPr>
          <p:cNvPr id="12" name="TextBox 11">
            <a:extLst>
              <a:ext uri="{FF2B5EF4-FFF2-40B4-BE49-F238E27FC236}">
                <a16:creationId xmlns:a16="http://schemas.microsoft.com/office/drawing/2014/main" id="{68E39A0D-9EF2-4526-9244-095F6C243303}"/>
              </a:ext>
            </a:extLst>
          </p:cNvPr>
          <p:cNvSpPr txBox="1"/>
          <p:nvPr/>
        </p:nvSpPr>
        <p:spPr>
          <a:xfrm>
            <a:off x="7200900" y="2186880"/>
            <a:ext cx="4391025" cy="714375"/>
          </a:xfrm>
          <a:prstGeom prst="rect">
            <a:avLst/>
          </a:prstGeom>
          <a:noFill/>
        </p:spPr>
        <p:txBody>
          <a:bodyPr wrap="square" rtlCol="0">
            <a:normAutofit/>
          </a:bodyPr>
          <a:lstStyle/>
          <a:p>
            <a:pPr marL="0" marR="0" algn="l">
              <a:spcBef>
                <a:spcPts val="750"/>
              </a:spcBef>
              <a:buNone/>
            </a:pPr>
            <a:r>
              <a:rPr sz="1500" b="0">
                <a:solidFill>
                  <a:srgbClr val="105237"/>
                </a:solidFill>
                <a:effectLst/>
                <a:latin typeface="Avenir Next LT Pro" panose="020B0504020202020204" pitchFamily="34" charset="0"/>
              </a:rPr>
              <a:t>Mutual respect and shared lived experience create trust, openness, and collaborative learning. </a:t>
            </a:r>
            <a:endParaRPr lang="en-US"/>
          </a:p>
        </p:txBody>
      </p:sp>
      <p:sp>
        <p:nvSpPr>
          <p:cNvPr id="13" name="TextBox 12">
            <a:extLst>
              <a:ext uri="{FF2B5EF4-FFF2-40B4-BE49-F238E27FC236}">
                <a16:creationId xmlns:a16="http://schemas.microsoft.com/office/drawing/2014/main" id="{8AC0A604-A3A2-4286-863B-330264FC90F5}"/>
              </a:ext>
            </a:extLst>
          </p:cNvPr>
          <p:cNvSpPr txBox="1"/>
          <p:nvPr/>
        </p:nvSpPr>
        <p:spPr>
          <a:xfrm>
            <a:off x="7200900" y="3053655"/>
            <a:ext cx="4391025" cy="238125"/>
          </a:xfrm>
          <a:prstGeom prst="rect">
            <a:avLst/>
          </a:prstGeom>
          <a:noFill/>
        </p:spPr>
        <p:txBody>
          <a:bodyPr wrap="square" rtlCol="0">
            <a:normAutofit/>
          </a:bodyPr>
          <a:lstStyle/>
          <a:p>
            <a:pPr marL="0" marR="0" algn="l">
              <a:spcBef>
                <a:spcPts val="1200"/>
              </a:spcBef>
              <a:buNone/>
            </a:pPr>
            <a:r>
              <a:rPr sz="1500" b="1">
                <a:solidFill>
                  <a:srgbClr val="105237"/>
                </a:solidFill>
                <a:effectLst/>
                <a:latin typeface="Avenir Next LT Pro" panose="020B0504020202020204" pitchFamily="34" charset="0"/>
              </a:rPr>
              <a:t>Facilitator Role </a:t>
            </a:r>
            <a:endParaRPr lang="en-US"/>
          </a:p>
        </p:txBody>
      </p:sp>
      <p:sp>
        <p:nvSpPr>
          <p:cNvPr id="14" name="TextBox 13">
            <a:extLst>
              <a:ext uri="{FF2B5EF4-FFF2-40B4-BE49-F238E27FC236}">
                <a16:creationId xmlns:a16="http://schemas.microsoft.com/office/drawing/2014/main" id="{111EDDF7-DAD4-407E-AE66-D2E962F57099}"/>
              </a:ext>
            </a:extLst>
          </p:cNvPr>
          <p:cNvSpPr txBox="1"/>
          <p:nvPr/>
        </p:nvSpPr>
        <p:spPr>
          <a:xfrm>
            <a:off x="7200900" y="3387030"/>
            <a:ext cx="4391025" cy="476250"/>
          </a:xfrm>
          <a:prstGeom prst="rect">
            <a:avLst/>
          </a:prstGeom>
          <a:noFill/>
        </p:spPr>
        <p:txBody>
          <a:bodyPr wrap="square" rtlCol="0">
            <a:normAutofit/>
          </a:bodyPr>
          <a:lstStyle/>
          <a:p>
            <a:pPr marL="0" marR="0" algn="l">
              <a:spcBef>
                <a:spcPts val="750"/>
              </a:spcBef>
              <a:buNone/>
            </a:pPr>
            <a:r>
              <a:rPr sz="1500" b="0">
                <a:solidFill>
                  <a:srgbClr val="105237"/>
                </a:solidFill>
                <a:effectLst/>
                <a:latin typeface="Avenir Next LT Pro" panose="020B0504020202020204" pitchFamily="34" charset="0"/>
              </a:rPr>
              <a:t>An inclusive environment helps members share safely and practice respect in real time. </a:t>
            </a:r>
            <a:endParaRPr lang="en-US"/>
          </a:p>
        </p:txBody>
      </p:sp>
      <p:sp>
        <p:nvSpPr>
          <p:cNvPr id="15" name="TextBox 14">
            <a:extLst>
              <a:ext uri="{FF2B5EF4-FFF2-40B4-BE49-F238E27FC236}">
                <a16:creationId xmlns:a16="http://schemas.microsoft.com/office/drawing/2014/main" id="{7FFEC273-912A-4E06-8BF8-EF3738CE6EF3}"/>
              </a:ext>
            </a:extLst>
          </p:cNvPr>
          <p:cNvSpPr txBox="1"/>
          <p:nvPr/>
        </p:nvSpPr>
        <p:spPr>
          <a:xfrm>
            <a:off x="7200900" y="4015680"/>
            <a:ext cx="4391025" cy="238125"/>
          </a:xfrm>
          <a:prstGeom prst="rect">
            <a:avLst/>
          </a:prstGeom>
          <a:noFill/>
        </p:spPr>
        <p:txBody>
          <a:bodyPr wrap="square" rtlCol="0">
            <a:normAutofit/>
          </a:bodyPr>
          <a:lstStyle/>
          <a:p>
            <a:pPr marL="0" marR="0" algn="l">
              <a:spcBef>
                <a:spcPts val="1200"/>
              </a:spcBef>
              <a:buNone/>
            </a:pPr>
            <a:r>
              <a:rPr sz="1500" b="1">
                <a:solidFill>
                  <a:srgbClr val="105237"/>
                </a:solidFill>
                <a:effectLst/>
                <a:latin typeface="Avenir Next LT Pro" panose="020B0504020202020204" pitchFamily="34" charset="0"/>
              </a:rPr>
              <a:t>Research Finding </a:t>
            </a:r>
            <a:endParaRPr lang="en-US"/>
          </a:p>
        </p:txBody>
      </p:sp>
      <p:sp>
        <p:nvSpPr>
          <p:cNvPr id="16" name="TextBox 15">
            <a:extLst>
              <a:ext uri="{FF2B5EF4-FFF2-40B4-BE49-F238E27FC236}">
                <a16:creationId xmlns:a16="http://schemas.microsoft.com/office/drawing/2014/main" id="{5B74E35D-F233-49F2-ACB4-4374EA4E0935}"/>
              </a:ext>
            </a:extLst>
          </p:cNvPr>
          <p:cNvSpPr txBox="1"/>
          <p:nvPr/>
        </p:nvSpPr>
        <p:spPr>
          <a:xfrm>
            <a:off x="7200900" y="4349055"/>
            <a:ext cx="4391025" cy="714375"/>
          </a:xfrm>
          <a:prstGeom prst="rect">
            <a:avLst/>
          </a:prstGeom>
          <a:noFill/>
        </p:spPr>
        <p:txBody>
          <a:bodyPr wrap="square" rtlCol="0">
            <a:normAutofit/>
          </a:bodyPr>
          <a:lstStyle/>
          <a:p>
            <a:pPr marL="0" marR="0" algn="l">
              <a:spcBef>
                <a:spcPts val="750"/>
              </a:spcBef>
              <a:buNone/>
            </a:pPr>
            <a:r>
              <a:rPr sz="1500" b="0">
                <a:solidFill>
                  <a:srgbClr val="105237"/>
                </a:solidFill>
                <a:effectLst/>
                <a:latin typeface="Avenir Next LT Pro" panose="020B0504020202020204" pitchFamily="34" charset="0"/>
              </a:rPr>
              <a:t>Peer support is linked to reduced hospitalization and stronger engagement in ongoing recovery strategies. </a:t>
            </a:r>
            <a:endParaRPr lang="en-US"/>
          </a:p>
        </p:txBody>
      </p:sp>
    </p:spTree>
    <p:extLst>
      <p:ext uri="{BB962C8B-B14F-4D97-AF65-F5344CB8AC3E}">
        <p14:creationId xmlns:p14="http://schemas.microsoft.com/office/powerpoint/2010/main" val="1834193088"/>
      </p:ext>
    </p:extLst>
  </p:cSld>
  <p:clrMapOvr>
    <a:masterClrMapping/>
  </p:clrMapOvr>
</p:sld>
</file>

<file path=ppt/theme/theme1.xml><?xml version="1.0" encoding="utf-8"?>
<a:theme xmlns:a="http://schemas.openxmlformats.org/drawingml/2006/main" name="Square harmony">
  <a:themeElements>
    <a:clrScheme name="Square Harmony">
      <a:dk1>
        <a:srgbClr val="000000"/>
      </a:dk1>
      <a:lt1>
        <a:srgbClr val="FFFFFF"/>
      </a:lt1>
      <a:dk2>
        <a:srgbClr val="0E2841"/>
      </a:dk2>
      <a:lt2>
        <a:srgbClr val="E8E8E8"/>
      </a:lt2>
      <a:accent1>
        <a:srgbClr val="0E5336"/>
      </a:accent1>
      <a:accent2>
        <a:srgbClr val="DDB4FA"/>
      </a:accent2>
      <a:accent3>
        <a:srgbClr val="5693CF"/>
      </a:accent3>
      <a:accent4>
        <a:srgbClr val="F6F8E6"/>
      </a:accent4>
      <a:accent5>
        <a:srgbClr val="90FEC3"/>
      </a:accent5>
      <a:accent6>
        <a:srgbClr val="1538A8"/>
      </a:accent6>
      <a:hlink>
        <a:srgbClr val="467886"/>
      </a:hlink>
      <a:folHlink>
        <a:srgbClr val="96607D"/>
      </a:folHlink>
    </a:clrScheme>
    <a:fontScheme name="Square harmony">
      <a:majorFont>
        <a:latin typeface="Avenir Next LT Pro Demi"/>
        <a:ea typeface=""/>
        <a:cs typeface=""/>
      </a:majorFont>
      <a:minorFont>
        <a:latin typeface="Avenir Next 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quare Harmony_win32_EF_v3" id="{DFB72738-CE99-4470-904C-205E8E70D837}" vid="{F2FEBAB6-D7E3-4CC2-B31D-075EF81A389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22</TotalTime>
  <Words>2486</Words>
  <Application>Microsoft Office PowerPoint</Application>
  <PresentationFormat>Widescreen</PresentationFormat>
  <Paragraphs>252</Paragraphs>
  <Slides>23</Slides>
  <Notes>23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Aptos</vt:lpstr>
      <vt:lpstr>Arial</vt:lpstr>
      <vt:lpstr>Avenir Next LT Pro</vt:lpstr>
      <vt:lpstr>Avenir Next LT Pro Demi</vt:lpstr>
      <vt:lpstr>Avenir Next LT Pro Light</vt:lpstr>
      <vt:lpstr>Square harmony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WRAP of DC</dc:creator>
  <cp:lastModifiedBy>WRAP of DC</cp:lastModifiedBy>
  <cp:revision>2</cp:revision>
  <dcterms:created xsi:type="dcterms:W3CDTF">2026-03-26T14:33:31Z</dcterms:created>
  <dcterms:modified xsi:type="dcterms:W3CDTF">2026-03-26T23:01:45Z</dcterms:modified>
</cp:coreProperties>
</file>