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61" r:id="rId2"/>
    <p:sldId id="2562" r:id="rId3"/>
    <p:sldId id="2563" r:id="rId4"/>
    <p:sldId id="2564" r:id="rId5"/>
    <p:sldId id="2565" r:id="rId6"/>
    <p:sldId id="2566" r:id="rId7"/>
    <p:sldId id="2567" r:id="rId8"/>
    <p:sldId id="2568" r:id="rId9"/>
    <p:sldId id="2569" r:id="rId10"/>
    <p:sldId id="2570" r:id="rId11"/>
    <p:sldId id="2571" r:id="rId12"/>
    <p:sldId id="2572" r:id="rId13"/>
    <p:sldId id="2573" r:id="rId14"/>
    <p:sldId id="2574" r:id="rId15"/>
    <p:sldId id="2575" r:id="rId16"/>
    <p:sldId id="2576" r:id="rId17"/>
    <p:sldId id="2577" r:id="rId18"/>
    <p:sldId id="2578" r:id="rId19"/>
    <p:sldId id="2579"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veloping a Wellness Recovery Action Plan (WRAP): Step-by-Step Details and Instructions" id="{29D04B5A-755C-4173-ADD2-28B0945BF77D}">
          <p14:sldIdLst>
            <p14:sldId id="2561"/>
            <p14:sldId id="2562"/>
          </p14:sldIdLst>
        </p14:section>
        <p14:section name="Understanding the Wellness Recovery Action Plan (WRAP)" id="{B2EB9E01-AA0D-4649-BF30-3D7B8DC13560}">
          <p14:sldIdLst>
            <p14:sldId id="2563"/>
            <p14:sldId id="2564"/>
            <p14:sldId id="2565"/>
            <p14:sldId id="2566"/>
          </p14:sldIdLst>
        </p14:section>
        <p14:section name="Preparing to Create Your WRAP" id="{A0EF6D68-A06C-4033-AE68-4BFEAECC58F0}">
          <p14:sldIdLst>
            <p14:sldId id="2567"/>
            <p14:sldId id="2568"/>
            <p14:sldId id="2569"/>
            <p14:sldId id="2570"/>
          </p14:sldIdLst>
        </p14:section>
        <p14:section name="Step-by-Step Process for Developing a WRAP" id="{4E1B5844-BD2C-48D7-A090-8AC2BD5EE4E9}">
          <p14:sldIdLst>
            <p14:sldId id="2571"/>
            <p14:sldId id="2572"/>
            <p14:sldId id="2573"/>
            <p14:sldId id="2574"/>
          </p14:sldIdLst>
        </p14:section>
        <p14:section name="Implementing and Reviewing Your WRAP" id="{5D30B4BC-F301-402F-B79F-6E4B37F3A04A}">
          <p14:sldIdLst>
            <p14:sldId id="2575"/>
            <p14:sldId id="2576"/>
            <p14:sldId id="2577"/>
            <p14:sldId id="2578"/>
          </p14:sldIdLst>
        </p14:section>
        <p14:section name="Conclusion: Empowering Your Recovery Journey with WRAP" id="{63B30512-3DF5-4092-8EA7-A69320A45ED0}">
          <p14:sldIdLst>
            <p14:sldId id="257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84" d="100"/>
          <a:sy n="84" d="100"/>
        </p:scale>
        <p:origin x="732" y="90"/>
      </p:cViewPr>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063E71-ACFB-4F5A-9C4C-FAFB7EA8680C}" type="datetimeFigureOut">
              <a:rPr lang="en-US" smtClean="0"/>
              <a:t>7/19/2026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C76659-6736-40A1-AAB4-0ABCEF410BB5}" type="slidenum">
              <a:rPr lang="en-US" smtClean="0"/>
              <a:t>‹#›</a:t>
            </a:fld>
            <a:endParaRPr lang="en-US"/>
          </a:p>
        </p:txBody>
      </p:sp>
    </p:spTree>
    <p:extLst>
      <p:ext uri="{BB962C8B-B14F-4D97-AF65-F5344CB8AC3E}">
        <p14:creationId xmlns:p14="http://schemas.microsoft.com/office/powerpoint/2010/main" val="5139954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Image source: AI-generated</a:t>
            </a:r>
          </a:p>
        </p:txBody>
      </p:sp>
      <p:sp>
        <p:nvSpPr>
          <p:cNvPr id="4" name="Slide Number Placeholder 3"/>
          <p:cNvSpPr>
            <a:spLocks noGrp="1"/>
          </p:cNvSpPr>
          <p:nvPr>
            <p:ph type="sldNum" sz="quarter" idx="5"/>
          </p:nvPr>
        </p:nvSpPr>
        <p:spPr/>
        <p:txBody>
          <a:bodyPr/>
          <a:lstStyle/>
          <a:p>
            <a:fld id="{A2CC2F57-5449-4729-BEB1-C2316EA2F615}" type="slidenum">
              <a:rPr lang="en-US" smtClean="0"/>
              <a:t>1</a:t>
            </a:fld>
            <a:endParaRPr lang="en-US"/>
          </a:p>
        </p:txBody>
      </p:sp>
    </p:spTree>
    <p:extLst>
      <p:ext uri="{BB962C8B-B14F-4D97-AF65-F5344CB8AC3E}">
        <p14:creationId xmlns:p14="http://schemas.microsoft.com/office/powerpoint/2010/main" val="3511717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Goal setting in WRAP is about defining clear, achievable intentions that guide wellness maintenance and recovery efforts. SMART (Specific, Measurable, Achievable, Relevant, Time-bound) goals often enhance motivation and progress tracking. Studies indicate that goal-oriented planning fosters accountability and enhances the overall effectiveness of recovery plans.</a:t>
            </a:r>
          </a:p>
        </p:txBody>
      </p:sp>
      <p:sp>
        <p:nvSpPr>
          <p:cNvPr id="4" name="Slide Number Placeholder 3"/>
          <p:cNvSpPr>
            <a:spLocks noGrp="1"/>
          </p:cNvSpPr>
          <p:nvPr>
            <p:ph type="sldNum" sz="quarter" idx="5"/>
          </p:nvPr>
        </p:nvSpPr>
        <p:spPr/>
        <p:txBody>
          <a:bodyPr/>
          <a:lstStyle/>
          <a:p>
            <a:fld id="{A2CC2F57-5449-4729-BEB1-C2316EA2F615}" type="slidenum">
              <a:rPr lang="en-US" smtClean="0"/>
              <a:t>10</a:t>
            </a:fld>
            <a:endParaRPr lang="en-US"/>
          </a:p>
        </p:txBody>
      </p:sp>
    </p:spTree>
    <p:extLst>
      <p:ext uri="{BB962C8B-B14F-4D97-AF65-F5344CB8AC3E}">
        <p14:creationId xmlns:p14="http://schemas.microsoft.com/office/powerpoint/2010/main" val="6015786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Creating a Daily Maintenance Plan, Recognizing and Responding to Triggers, Developing a Crisis Plan and Post-Crisis Plan</a:t>
            </a:r>
          </a:p>
        </p:txBody>
      </p:sp>
      <p:sp>
        <p:nvSpPr>
          <p:cNvPr id="4" name="Slide Number Placeholder 3"/>
          <p:cNvSpPr>
            <a:spLocks noGrp="1"/>
          </p:cNvSpPr>
          <p:nvPr>
            <p:ph type="sldNum" sz="quarter" idx="5"/>
          </p:nvPr>
        </p:nvSpPr>
        <p:spPr/>
        <p:txBody>
          <a:bodyPr/>
          <a:lstStyle/>
          <a:p>
            <a:fld id="{A2CC2F57-5449-4729-BEB1-C2316EA2F615}" type="slidenum">
              <a:rPr lang="en-US" smtClean="0"/>
              <a:t>11</a:t>
            </a:fld>
            <a:endParaRPr lang="en-US"/>
          </a:p>
        </p:txBody>
      </p:sp>
    </p:spTree>
    <p:extLst>
      <p:ext uri="{BB962C8B-B14F-4D97-AF65-F5344CB8AC3E}">
        <p14:creationId xmlns:p14="http://schemas.microsoft.com/office/powerpoint/2010/main" val="17387959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plan includes consistent daily activities and routines aimed at preserving wellness, including sleep hygiene, nutrition, social interaction, and mindfulness practices. The structure is individualized and forms the foundation for proactive wellness. Clinical findings support that routine maintenance reduces the incidence of relapse and promotes stability.</a:t>
            </a:r>
          </a:p>
        </p:txBody>
      </p:sp>
      <p:sp>
        <p:nvSpPr>
          <p:cNvPr id="4" name="Slide Number Placeholder 3"/>
          <p:cNvSpPr>
            <a:spLocks noGrp="1"/>
          </p:cNvSpPr>
          <p:nvPr>
            <p:ph type="sldNum" sz="quarter" idx="5"/>
          </p:nvPr>
        </p:nvSpPr>
        <p:spPr/>
        <p:txBody>
          <a:bodyPr/>
          <a:lstStyle/>
          <a:p>
            <a:fld id="{A2CC2F57-5449-4729-BEB1-C2316EA2F615}" type="slidenum">
              <a:rPr lang="en-US" smtClean="0"/>
              <a:t>12</a:t>
            </a:fld>
            <a:endParaRPr lang="en-US"/>
          </a:p>
        </p:txBody>
      </p:sp>
    </p:spTree>
    <p:extLst>
      <p:ext uri="{BB962C8B-B14F-4D97-AF65-F5344CB8AC3E}">
        <p14:creationId xmlns:p14="http://schemas.microsoft.com/office/powerpoint/2010/main" val="377466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Triggers are internal or external events or situations that increase vulnerability to distress or relapse. Common triggers include stress, conflict, or environmental changes. Recognizing them early and having tailored coping strategies can mitigate their effects. Research emphasizes the role of trigger management in reducing crisis occurrence and improving self-efficacy. 
 Image source: AI-generated</a:t>
            </a:r>
          </a:p>
        </p:txBody>
      </p:sp>
      <p:sp>
        <p:nvSpPr>
          <p:cNvPr id="4" name="Slide Number Placeholder 3"/>
          <p:cNvSpPr>
            <a:spLocks noGrp="1"/>
          </p:cNvSpPr>
          <p:nvPr>
            <p:ph type="sldNum" sz="quarter" idx="5"/>
          </p:nvPr>
        </p:nvSpPr>
        <p:spPr/>
        <p:txBody>
          <a:bodyPr/>
          <a:lstStyle/>
          <a:p>
            <a:fld id="{A2CC2F57-5449-4729-BEB1-C2316EA2F615}" type="slidenum">
              <a:rPr lang="en-US" smtClean="0"/>
              <a:t>13</a:t>
            </a:fld>
            <a:endParaRPr lang="en-US"/>
          </a:p>
        </p:txBody>
      </p:sp>
    </p:spTree>
    <p:extLst>
      <p:ext uri="{BB962C8B-B14F-4D97-AF65-F5344CB8AC3E}">
        <p14:creationId xmlns:p14="http://schemas.microsoft.com/office/powerpoint/2010/main" val="9934980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crisis plan outlines steps to take during periods of significant distress, including who to contact, safety measures, and preferred interventions. Post-crisis planning focuses on recovery steps and regaining wellness momentum. Effective crisis plans reduce emergency interventions and hospitalizations. Peer-reviewed studies validate the inclusion of post-crisis strategies as essential for sustained recovery.</a:t>
            </a:r>
          </a:p>
        </p:txBody>
      </p:sp>
      <p:sp>
        <p:nvSpPr>
          <p:cNvPr id="4" name="Slide Number Placeholder 3"/>
          <p:cNvSpPr>
            <a:spLocks noGrp="1"/>
          </p:cNvSpPr>
          <p:nvPr>
            <p:ph type="sldNum" sz="quarter" idx="5"/>
          </p:nvPr>
        </p:nvSpPr>
        <p:spPr/>
        <p:txBody>
          <a:bodyPr/>
          <a:lstStyle/>
          <a:p>
            <a:fld id="{A2CC2F57-5449-4729-BEB1-C2316EA2F615}" type="slidenum">
              <a:rPr lang="en-US" smtClean="0"/>
              <a:t>14</a:t>
            </a:fld>
            <a:endParaRPr lang="en-US"/>
          </a:p>
        </p:txBody>
      </p:sp>
    </p:spTree>
    <p:extLst>
      <p:ext uri="{BB962C8B-B14F-4D97-AF65-F5344CB8AC3E}">
        <p14:creationId xmlns:p14="http://schemas.microsoft.com/office/powerpoint/2010/main" val="22171383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Integrating WRAP Into Daily Life, Regularly Reviewing and Updating Your Plan, Seeking Feedback and Making Adjustments</a:t>
            </a:r>
          </a:p>
        </p:txBody>
      </p:sp>
      <p:sp>
        <p:nvSpPr>
          <p:cNvPr id="4" name="Slide Number Placeholder 3"/>
          <p:cNvSpPr>
            <a:spLocks noGrp="1"/>
          </p:cNvSpPr>
          <p:nvPr>
            <p:ph type="sldNum" sz="quarter" idx="5"/>
          </p:nvPr>
        </p:nvSpPr>
        <p:spPr/>
        <p:txBody>
          <a:bodyPr/>
          <a:lstStyle/>
          <a:p>
            <a:fld id="{A2CC2F57-5449-4729-BEB1-C2316EA2F615}" type="slidenum">
              <a:rPr lang="en-US" smtClean="0"/>
              <a:t>15</a:t>
            </a:fld>
            <a:endParaRPr lang="en-US"/>
          </a:p>
        </p:txBody>
      </p:sp>
    </p:spTree>
    <p:extLst>
      <p:ext uri="{BB962C8B-B14F-4D97-AF65-F5344CB8AC3E}">
        <p14:creationId xmlns:p14="http://schemas.microsoft.com/office/powerpoint/2010/main" val="25230942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Incorporation of WRAP into everyday routines ensures that wellness strategies become habitual, enabling sustained recovery and management. This integration requires commitment and sometimes adjustment of lifestyle factors. Evidence shows that consistent use of WRAP correlates with improved wellbeing and reduced symptom severity. 
 Image source: AI-generated</a:t>
            </a:r>
          </a:p>
        </p:txBody>
      </p:sp>
      <p:sp>
        <p:nvSpPr>
          <p:cNvPr id="4" name="Slide Number Placeholder 3"/>
          <p:cNvSpPr>
            <a:spLocks noGrp="1"/>
          </p:cNvSpPr>
          <p:nvPr>
            <p:ph type="sldNum" sz="quarter" idx="5"/>
          </p:nvPr>
        </p:nvSpPr>
        <p:spPr/>
        <p:txBody>
          <a:bodyPr/>
          <a:lstStyle/>
          <a:p>
            <a:fld id="{A2CC2F57-5449-4729-BEB1-C2316EA2F615}" type="slidenum">
              <a:rPr lang="en-US" smtClean="0"/>
              <a:t>16</a:t>
            </a:fld>
            <a:endParaRPr lang="en-US"/>
          </a:p>
        </p:txBody>
      </p:sp>
    </p:spTree>
    <p:extLst>
      <p:ext uri="{BB962C8B-B14F-4D97-AF65-F5344CB8AC3E}">
        <p14:creationId xmlns:p14="http://schemas.microsoft.com/office/powerpoint/2010/main" val="31382441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Reviewing the WRAP periodically allows for adjustments based on new experiences, changing circumstances, or evolving goals. This dynamic process fosters relevancy and ensures the plan remains effective. Data from longitudinal studies show that plans updated at regular intervals lead to better engagement and improved recovery outcomes.</a:t>
            </a:r>
          </a:p>
        </p:txBody>
      </p:sp>
      <p:sp>
        <p:nvSpPr>
          <p:cNvPr id="4" name="Slide Number Placeholder 3"/>
          <p:cNvSpPr>
            <a:spLocks noGrp="1"/>
          </p:cNvSpPr>
          <p:nvPr>
            <p:ph type="sldNum" sz="quarter" idx="5"/>
          </p:nvPr>
        </p:nvSpPr>
        <p:spPr/>
        <p:txBody>
          <a:bodyPr/>
          <a:lstStyle/>
          <a:p>
            <a:fld id="{A2CC2F57-5449-4729-BEB1-C2316EA2F615}" type="slidenum">
              <a:rPr lang="en-US" smtClean="0"/>
              <a:t>17</a:t>
            </a:fld>
            <a:endParaRPr lang="en-US"/>
          </a:p>
        </p:txBody>
      </p:sp>
    </p:spTree>
    <p:extLst>
      <p:ext uri="{BB962C8B-B14F-4D97-AF65-F5344CB8AC3E}">
        <p14:creationId xmlns:p14="http://schemas.microsoft.com/office/powerpoint/2010/main" val="14596971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Soliciting input from trusted support persons, peers, or professionals provides new perspectives which can enhance the WRAP's relevance and effectiveness. Feedback mechanisms empower the individual and facilitate continuous quality improvement. Evidence reveals that peer involvement in WRAP review increases plan adherence and satisfaction. 
 Image source: AI-generated</a:t>
            </a:r>
          </a:p>
        </p:txBody>
      </p:sp>
      <p:sp>
        <p:nvSpPr>
          <p:cNvPr id="4" name="Slide Number Placeholder 3"/>
          <p:cNvSpPr>
            <a:spLocks noGrp="1"/>
          </p:cNvSpPr>
          <p:nvPr>
            <p:ph type="sldNum" sz="quarter" idx="5"/>
          </p:nvPr>
        </p:nvSpPr>
        <p:spPr/>
        <p:txBody>
          <a:bodyPr/>
          <a:lstStyle/>
          <a:p>
            <a:fld id="{A2CC2F57-5449-4729-BEB1-C2316EA2F615}" type="slidenum">
              <a:rPr lang="en-US" smtClean="0"/>
              <a:t>18</a:t>
            </a:fld>
            <a:endParaRPr lang="en-US"/>
          </a:p>
        </p:txBody>
      </p:sp>
    </p:spTree>
    <p:extLst>
      <p:ext uri="{BB962C8B-B14F-4D97-AF65-F5344CB8AC3E}">
        <p14:creationId xmlns:p14="http://schemas.microsoft.com/office/powerpoint/2010/main" val="1990229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conclusion, developing and implementing a Wellness Recovery Action Plan empowers you to take charge of your personal wellness and recovery. By understanding WRAP’s principles, preparing thoughtfully, following the step-by-step process, and regularly reviewing your plan, you build resilience and maintain balance in daily life. Remember, WRAP is a dynamic tool shaped by your unique needs and ongoing experiences.</a:t>
            </a:r>
          </a:p>
        </p:txBody>
      </p:sp>
      <p:sp>
        <p:nvSpPr>
          <p:cNvPr id="4" name="Slide Number Placeholder 3"/>
          <p:cNvSpPr>
            <a:spLocks noGrp="1"/>
          </p:cNvSpPr>
          <p:nvPr>
            <p:ph type="sldNum" sz="quarter" idx="5"/>
          </p:nvPr>
        </p:nvSpPr>
        <p:spPr/>
        <p:txBody>
          <a:bodyPr/>
          <a:lstStyle/>
          <a:p>
            <a:fld id="{A2CC2F57-5449-4729-BEB1-C2316EA2F615}" type="slidenum">
              <a:rPr lang="en-US" smtClean="0"/>
              <a:t>19</a:t>
            </a:fld>
            <a:endParaRPr lang="en-US"/>
          </a:p>
        </p:txBody>
      </p:sp>
    </p:spTree>
    <p:extLst>
      <p:ext uri="{BB962C8B-B14F-4D97-AF65-F5344CB8AC3E}">
        <p14:creationId xmlns:p14="http://schemas.microsoft.com/office/powerpoint/2010/main" val="33647416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Understanding the Wellness Recovery Action Plan (WRAP)
 Preparing to Create Your WRAP
 Step-by-Step Process for Developing a WRAP
 Implementing and Reviewing Your WRAP 
 Image source: AI-generated</a:t>
            </a:r>
          </a:p>
        </p:txBody>
      </p:sp>
      <p:sp>
        <p:nvSpPr>
          <p:cNvPr id="4" name="Slide Number Placeholder 3"/>
          <p:cNvSpPr>
            <a:spLocks noGrp="1"/>
          </p:cNvSpPr>
          <p:nvPr>
            <p:ph type="sldNum" sz="quarter" idx="5"/>
          </p:nvPr>
        </p:nvSpPr>
        <p:spPr/>
        <p:txBody>
          <a:bodyPr/>
          <a:lstStyle/>
          <a:p>
            <a:fld id="{A2CC2F57-5449-4729-BEB1-C2316EA2F615}" type="slidenum">
              <a:rPr lang="en-US" smtClean="0"/>
              <a:t>2</a:t>
            </a:fld>
            <a:endParaRPr lang="en-US"/>
          </a:p>
        </p:txBody>
      </p:sp>
    </p:spTree>
    <p:extLst>
      <p:ext uri="{BB962C8B-B14F-4D97-AF65-F5344CB8AC3E}">
        <p14:creationId xmlns:p14="http://schemas.microsoft.com/office/powerpoint/2010/main" val="27543968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Definition and Purpose of WRAP, Principles and Philosophy of WRAP, Benefits for Personal Wellness and Recovery</a:t>
            </a:r>
          </a:p>
        </p:txBody>
      </p:sp>
      <p:sp>
        <p:nvSpPr>
          <p:cNvPr id="4" name="Slide Number Placeholder 3"/>
          <p:cNvSpPr>
            <a:spLocks noGrp="1"/>
          </p:cNvSpPr>
          <p:nvPr>
            <p:ph type="sldNum" sz="quarter" idx="5"/>
          </p:nvPr>
        </p:nvSpPr>
        <p:spPr/>
        <p:txBody>
          <a:bodyPr/>
          <a:lstStyle/>
          <a:p>
            <a:fld id="{A2CC2F57-5449-4729-BEB1-C2316EA2F615}" type="slidenum">
              <a:rPr lang="en-US" smtClean="0"/>
              <a:t>3</a:t>
            </a:fld>
            <a:endParaRPr lang="en-US"/>
          </a:p>
        </p:txBody>
      </p:sp>
    </p:spTree>
    <p:extLst>
      <p:ext uri="{BB962C8B-B14F-4D97-AF65-F5344CB8AC3E}">
        <p14:creationId xmlns:p14="http://schemas.microsoft.com/office/powerpoint/2010/main" val="30920642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WRAP is a structured system developed to help individuals manage their mental health and wellness. Originating in the mid-1990s by Mary Ellen Copeland, it focuses on self-management and recovery through personalized strategies. The purpose is to empower people to recognize wellness tools and develop actionable plans to maintain mental health, handle crises, and sustain wellness post-crisis. Studies show WRAP improves personal empowerment and reduces hospitalization rates. 
 Image source: AI-generated</a:t>
            </a:r>
          </a:p>
        </p:txBody>
      </p:sp>
      <p:sp>
        <p:nvSpPr>
          <p:cNvPr id="4" name="Slide Number Placeholder 3"/>
          <p:cNvSpPr>
            <a:spLocks noGrp="1"/>
          </p:cNvSpPr>
          <p:nvPr>
            <p:ph type="sldNum" sz="quarter" idx="5"/>
          </p:nvPr>
        </p:nvSpPr>
        <p:spPr/>
        <p:txBody>
          <a:bodyPr/>
          <a:lstStyle/>
          <a:p>
            <a:fld id="{A2CC2F57-5449-4729-BEB1-C2316EA2F615}" type="slidenum">
              <a:rPr lang="en-US" smtClean="0"/>
              <a:t>4</a:t>
            </a:fld>
            <a:endParaRPr lang="en-US"/>
          </a:p>
        </p:txBody>
      </p:sp>
    </p:spTree>
    <p:extLst>
      <p:ext uri="{BB962C8B-B14F-4D97-AF65-F5344CB8AC3E}">
        <p14:creationId xmlns:p14="http://schemas.microsoft.com/office/powerpoint/2010/main" val="39378122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WRAP is grounded in principles such as hope, personal responsibility, education, self-advocacy, and support. Its philosophy emphasizes that recovery is possible for everyone and that individuals are the primary agents of their own wellness. The model promotes self-determination, respect, and a non-clinical approach to health recovery. This is supported by research showing that adherence to these principles enhances long-term outcomes in mental health recovery. 
 Image source: AI-generated</a:t>
            </a:r>
          </a:p>
        </p:txBody>
      </p:sp>
      <p:sp>
        <p:nvSpPr>
          <p:cNvPr id="4" name="Slide Number Placeholder 3"/>
          <p:cNvSpPr>
            <a:spLocks noGrp="1"/>
          </p:cNvSpPr>
          <p:nvPr>
            <p:ph type="sldNum" sz="quarter" idx="5"/>
          </p:nvPr>
        </p:nvSpPr>
        <p:spPr/>
        <p:txBody>
          <a:bodyPr/>
          <a:lstStyle/>
          <a:p>
            <a:fld id="{A2CC2F57-5449-4729-BEB1-C2316EA2F615}" type="slidenum">
              <a:rPr lang="en-US" smtClean="0"/>
              <a:t>5</a:t>
            </a:fld>
            <a:endParaRPr lang="en-US"/>
          </a:p>
        </p:txBody>
      </p:sp>
    </p:spTree>
    <p:extLst>
      <p:ext uri="{BB962C8B-B14F-4D97-AF65-F5344CB8AC3E}">
        <p14:creationId xmlns:p14="http://schemas.microsoft.com/office/powerpoint/2010/main" val="31046289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WRAP use is linked to improved self-awareness, enhanced coping skills, reduced symptoms of mental illness, and decreased emergency hospital visits. Personal wellness benefits include increased hope, reduced feelings of isolation, and better stress management. The customizable nature means it can be adapted across diverse populations and conditions, as demonstrated by peer-reviewed studies reporting improved quality of life and resilience among WRAP users.</a:t>
            </a:r>
          </a:p>
        </p:txBody>
      </p:sp>
      <p:sp>
        <p:nvSpPr>
          <p:cNvPr id="4" name="Slide Number Placeholder 3"/>
          <p:cNvSpPr>
            <a:spLocks noGrp="1"/>
          </p:cNvSpPr>
          <p:nvPr>
            <p:ph type="sldNum" sz="quarter" idx="5"/>
          </p:nvPr>
        </p:nvSpPr>
        <p:spPr/>
        <p:txBody>
          <a:bodyPr/>
          <a:lstStyle/>
          <a:p>
            <a:fld id="{A2CC2F57-5449-4729-BEB1-C2316EA2F615}" type="slidenum">
              <a:rPr lang="en-US" smtClean="0"/>
              <a:t>6</a:t>
            </a:fld>
            <a:endParaRPr lang="en-US"/>
          </a:p>
        </p:txBody>
      </p:sp>
    </p:spTree>
    <p:extLst>
      <p:ext uri="{BB962C8B-B14F-4D97-AF65-F5344CB8AC3E}">
        <p14:creationId xmlns:p14="http://schemas.microsoft.com/office/powerpoint/2010/main" val="35102425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Identifying Personal Wellness Tools, Gathering Support and Resources, Setting Goals and Intentions</a:t>
            </a:r>
          </a:p>
        </p:txBody>
      </p:sp>
      <p:sp>
        <p:nvSpPr>
          <p:cNvPr id="4" name="Slide Number Placeholder 3"/>
          <p:cNvSpPr>
            <a:spLocks noGrp="1"/>
          </p:cNvSpPr>
          <p:nvPr>
            <p:ph type="sldNum" sz="quarter" idx="5"/>
          </p:nvPr>
        </p:nvSpPr>
        <p:spPr/>
        <p:txBody>
          <a:bodyPr/>
          <a:lstStyle/>
          <a:p>
            <a:fld id="{A2CC2F57-5449-4729-BEB1-C2316EA2F615}" type="slidenum">
              <a:rPr lang="en-US" smtClean="0"/>
              <a:t>7</a:t>
            </a:fld>
            <a:endParaRPr lang="en-US"/>
          </a:p>
        </p:txBody>
      </p:sp>
    </p:spTree>
    <p:extLst>
      <p:ext uri="{BB962C8B-B14F-4D97-AF65-F5344CB8AC3E}">
        <p14:creationId xmlns:p14="http://schemas.microsoft.com/office/powerpoint/2010/main" val="39508186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Wellness tools include activities, strategies, and resources a person can use daily to maintain or improve their mental health. Examples range from exercise, meditation, social engagement, journaling to creative outlets. Identifying these tools often requires reflection and possibly input from peers or clinicians to build an effective personalized wellness toolkit. Data from wellness programs show that individuals with diverse toolkits often report better management during stressful periods. 
 Image source: AI-generated</a:t>
            </a:r>
          </a:p>
        </p:txBody>
      </p:sp>
      <p:sp>
        <p:nvSpPr>
          <p:cNvPr id="4" name="Slide Number Placeholder 3"/>
          <p:cNvSpPr>
            <a:spLocks noGrp="1"/>
          </p:cNvSpPr>
          <p:nvPr>
            <p:ph type="sldNum" sz="quarter" idx="5"/>
          </p:nvPr>
        </p:nvSpPr>
        <p:spPr/>
        <p:txBody>
          <a:bodyPr/>
          <a:lstStyle/>
          <a:p>
            <a:fld id="{A2CC2F57-5449-4729-BEB1-C2316EA2F615}" type="slidenum">
              <a:rPr lang="en-US" smtClean="0"/>
              <a:t>8</a:t>
            </a:fld>
            <a:endParaRPr lang="en-US"/>
          </a:p>
        </p:txBody>
      </p:sp>
    </p:spTree>
    <p:extLst>
      <p:ext uri="{BB962C8B-B14F-4D97-AF65-F5344CB8AC3E}">
        <p14:creationId xmlns:p14="http://schemas.microsoft.com/office/powerpoint/2010/main" val="39793277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Support systems including family, friends, peer support groups, and professional services are critical for successful WRAP development and use. Accessing community resources, educational materials, and healthcare providers can provide necessary guidance and back-up during challenging times. Research highlights that strong social support networks significantly increase recovery success rates and self-management adherence. 
 Image source: AI-generated</a:t>
            </a:r>
          </a:p>
        </p:txBody>
      </p:sp>
      <p:sp>
        <p:nvSpPr>
          <p:cNvPr id="4" name="Slide Number Placeholder 3"/>
          <p:cNvSpPr>
            <a:spLocks noGrp="1"/>
          </p:cNvSpPr>
          <p:nvPr>
            <p:ph type="sldNum" sz="quarter" idx="5"/>
          </p:nvPr>
        </p:nvSpPr>
        <p:spPr/>
        <p:txBody>
          <a:bodyPr/>
          <a:lstStyle/>
          <a:p>
            <a:fld id="{A2CC2F57-5449-4729-BEB1-C2316EA2F615}" type="slidenum">
              <a:rPr lang="en-US" smtClean="0"/>
              <a:t>9</a:t>
            </a:fld>
            <a:endParaRPr lang="en-US"/>
          </a:p>
        </p:txBody>
      </p:sp>
    </p:spTree>
    <p:extLst>
      <p:ext uri="{BB962C8B-B14F-4D97-AF65-F5344CB8AC3E}">
        <p14:creationId xmlns:p14="http://schemas.microsoft.com/office/powerpoint/2010/main" val="18532176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with Pictur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85800" y="4953000"/>
            <a:ext cx="10789920" cy="786384"/>
          </a:xfrm>
        </p:spPr>
        <p:txBody>
          <a:bodyPr vert="horz" lIns="91440" tIns="45720" rIns="91440" bIns="45720" rtlCol="0" anchor="b">
            <a:normAutofit/>
          </a:bodyPr>
          <a:lstStyle>
            <a:lvl1pPr>
              <a:defRPr lang="en-US" sz="4000" dirty="0">
                <a:solidFill>
                  <a:schemeClr val="accent2"/>
                </a:solidFill>
              </a:defRPr>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85800" y="5723056"/>
            <a:ext cx="10789920" cy="365125"/>
          </a:xfrm>
        </p:spPr>
        <p:txBody>
          <a:bodyPr vert="horz" lIns="91440" tIns="45720" rIns="91440" bIns="45720" rtlCol="0">
            <a:normAutofit/>
          </a:bodyPr>
          <a:lstStyle>
            <a:lvl1pPr marL="0" indent="0">
              <a:buNone/>
              <a:defRPr lang="en-US" sz="1600" dirty="0">
                <a:solidFill>
                  <a:schemeClr val="accent5"/>
                </a:solidFill>
              </a:defRPr>
            </a:lvl1pPr>
          </a:lstStyle>
          <a:p>
            <a:pPr lvl="0"/>
            <a:r>
              <a:rPr lang="en-US" dirty="0"/>
              <a:t>Click to edit Master subtitle style</a:t>
            </a:r>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0" y="0"/>
            <a:ext cx="12191999" cy="4754880"/>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15" name="Footer Placeholder 14">
            <a:extLst>
              <a:ext uri="{FF2B5EF4-FFF2-40B4-BE49-F238E27FC236}">
                <a16:creationId xmlns:a16="http://schemas.microsoft.com/office/drawing/2014/main" id="{C85E6B85-DD51-B9C3-1A0F-526FD2B32B95}"/>
              </a:ext>
            </a:extLst>
          </p:cNvPr>
          <p:cNvSpPr>
            <a:spLocks noGrp="1"/>
          </p:cNvSpPr>
          <p:nvPr>
            <p:ph type="ftr" sz="quarter" idx="15"/>
          </p:nvPr>
        </p:nvSpPr>
        <p:spPr/>
        <p:txBody>
          <a:bodyPr/>
          <a:lstStyle>
            <a:lvl1pPr>
              <a:defRPr b="0">
                <a:solidFill>
                  <a:schemeClr val="accent5"/>
                </a:solidFill>
              </a:defRPr>
            </a:lvl1pPr>
          </a:lstStyle>
          <a:p>
            <a:endParaRPr lang="en-US" b="0" dirty="0"/>
          </a:p>
        </p:txBody>
      </p:sp>
      <p:sp>
        <p:nvSpPr>
          <p:cNvPr id="14" name="Date Placeholder 13">
            <a:extLst>
              <a:ext uri="{FF2B5EF4-FFF2-40B4-BE49-F238E27FC236}">
                <a16:creationId xmlns:a16="http://schemas.microsoft.com/office/drawing/2014/main" id="{34483B51-BAEC-F543-9306-DB4C7AF5BD2C}"/>
              </a:ext>
            </a:extLst>
          </p:cNvPr>
          <p:cNvSpPr>
            <a:spLocks noGrp="1"/>
          </p:cNvSpPr>
          <p:nvPr>
            <p:ph type="dt" sz="half" idx="14"/>
          </p:nvPr>
        </p:nvSpPr>
        <p:spPr/>
        <p:txBody>
          <a:bodyPr/>
          <a:lstStyle>
            <a:lvl1pPr>
              <a:defRPr b="0">
                <a:solidFill>
                  <a:schemeClr val="accent5"/>
                </a:solidFill>
              </a:defRPr>
            </a:lvl1pPr>
          </a:lstStyle>
          <a:p>
            <a:fld id="{B72EA355-EE8B-47EB-B6F6-9F5690AE9D78}" type="datetime1">
              <a:rPr lang="en-US" smtClean="0"/>
              <a:t>7/19/2026</a:t>
            </a:fld>
            <a:endParaRPr lang="en-US" b="0" dirty="0"/>
          </a:p>
        </p:txBody>
      </p:sp>
      <p:sp>
        <p:nvSpPr>
          <p:cNvPr id="16" name="Slide Number Placeholder 15">
            <a:extLst>
              <a:ext uri="{FF2B5EF4-FFF2-40B4-BE49-F238E27FC236}">
                <a16:creationId xmlns:a16="http://schemas.microsoft.com/office/drawing/2014/main" id="{49BFBAB6-9C99-43B8-8C8A-FF7580EA82CC}"/>
              </a:ext>
            </a:extLst>
          </p:cNvPr>
          <p:cNvSpPr>
            <a:spLocks noGrp="1"/>
          </p:cNvSpPr>
          <p:nvPr>
            <p:ph type="sldNum" sz="quarter" idx="16"/>
          </p:nvPr>
        </p:nvSpPr>
        <p:spPr>
          <a:solidFill>
            <a:schemeClr val="accent1">
              <a:lumMod val="90000"/>
              <a:lumOff val="10000"/>
            </a:schemeClr>
          </a:solidFill>
        </p:spPr>
        <p:txBody>
          <a:bodyPr/>
          <a:lstStyle>
            <a:lvl1pPr>
              <a:defRPr b="0">
                <a:solidFill>
                  <a:schemeClr val="accent5"/>
                </a:solidFill>
              </a:defRPr>
            </a:lvl1pPr>
          </a:lstStyle>
          <a:p>
            <a:fld id="{AEAA3239-9EA4-4A65-A281-97F994456D9F}" type="slidenum">
              <a:rPr lang="en-US" smtClean="0"/>
              <a:pPr/>
              <a:t>‹#›</a:t>
            </a:fld>
            <a:endParaRPr lang="en-US" b="0" dirty="0"/>
          </a:p>
        </p:txBody>
      </p:sp>
    </p:spTree>
    <p:extLst>
      <p:ext uri="{BB962C8B-B14F-4D97-AF65-F5344CB8AC3E}">
        <p14:creationId xmlns:p14="http://schemas.microsoft.com/office/powerpoint/2010/main" val="2699970907"/>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685800" y="1570071"/>
            <a:ext cx="7909560" cy="4906929"/>
          </a:xfrm>
        </p:spPr>
        <p:txBody>
          <a:bodyPr vert="horz" lIns="91440" tIns="45720" rIns="91440" bIns="45720" rtlCol="0" anchor="b">
            <a:normAutofit/>
          </a:bodyPr>
          <a:lstStyle>
            <a:lvl1pPr>
              <a:defRPr lang="en-US" sz="7400" dirty="0">
                <a:solidFill>
                  <a:schemeClr val="accent2"/>
                </a:solidFill>
              </a:defRPr>
            </a:lvl1pPr>
          </a:lstStyle>
          <a:p>
            <a:pPr lvl="0"/>
            <a:r>
              <a:rPr lang="en-US" dirty="0"/>
              <a:t>Section Header</a:t>
            </a:r>
          </a:p>
        </p:txBody>
      </p:sp>
      <p:sp>
        <p:nvSpPr>
          <p:cNvPr id="20" name="Footer Placeholder 19">
            <a:extLst>
              <a:ext uri="{FF2B5EF4-FFF2-40B4-BE49-F238E27FC236}">
                <a16:creationId xmlns:a16="http://schemas.microsoft.com/office/drawing/2014/main" id="{A6421593-F6C6-3F5E-1521-2D67AC36DF73}"/>
              </a:ext>
            </a:extLst>
          </p:cNvPr>
          <p:cNvSpPr>
            <a:spLocks noGrp="1"/>
          </p:cNvSpPr>
          <p:nvPr>
            <p:ph type="ftr" sz="quarter" idx="11"/>
          </p:nvPr>
        </p:nvSpPr>
        <p:spPr>
          <a:xfrm>
            <a:off x="0" y="0"/>
            <a:ext cx="1444752" cy="548640"/>
          </a:xfrm>
        </p:spPr>
        <p:txBody>
          <a:bodyPr/>
          <a:lstStyle>
            <a:lvl1pPr>
              <a:defRPr>
                <a:solidFill>
                  <a:schemeClr val="accent5"/>
                </a:solidFill>
              </a:defRPr>
            </a:lvl1pPr>
          </a:lstStyle>
          <a:p>
            <a:endParaRPr lang="en-US" dirty="0"/>
          </a:p>
        </p:txBody>
      </p:sp>
      <p:sp>
        <p:nvSpPr>
          <p:cNvPr id="19" name="Date Placeholder 18">
            <a:extLst>
              <a:ext uri="{FF2B5EF4-FFF2-40B4-BE49-F238E27FC236}">
                <a16:creationId xmlns:a16="http://schemas.microsoft.com/office/drawing/2014/main" id="{E4D20C53-6E70-6CC1-10F9-1060FA2FEDF5}"/>
              </a:ext>
            </a:extLst>
          </p:cNvPr>
          <p:cNvSpPr>
            <a:spLocks noGrp="1"/>
          </p:cNvSpPr>
          <p:nvPr>
            <p:ph type="dt" sz="half" idx="10"/>
          </p:nvPr>
        </p:nvSpPr>
        <p:spPr>
          <a:xfrm>
            <a:off x="10515600" y="0"/>
            <a:ext cx="1143000" cy="548640"/>
          </a:xfrm>
        </p:spPr>
        <p:txBody>
          <a:bodyPr/>
          <a:lstStyle>
            <a:lvl1pPr>
              <a:defRPr>
                <a:solidFill>
                  <a:schemeClr val="accent5"/>
                </a:solidFill>
              </a:defRPr>
            </a:lvl1pPr>
          </a:lstStyle>
          <a:p>
            <a:fld id="{CE424589-40F4-419B-AF69-0B32C3EA310D}" type="datetime1">
              <a:rPr lang="en-US" smtClean="0"/>
              <a:t>7/19/2026</a:t>
            </a:fld>
            <a:endParaRPr lang="en-US" dirty="0"/>
          </a:p>
        </p:txBody>
      </p:sp>
      <p:sp>
        <p:nvSpPr>
          <p:cNvPr id="21" name="Slide Number Placeholder 20">
            <a:extLst>
              <a:ext uri="{FF2B5EF4-FFF2-40B4-BE49-F238E27FC236}">
                <a16:creationId xmlns:a16="http://schemas.microsoft.com/office/drawing/2014/main" id="{CB2C1868-5A21-F4CD-B2C8-33C6E8227807}"/>
              </a:ext>
            </a:extLst>
          </p:cNvPr>
          <p:cNvSpPr>
            <a:spLocks noGrp="1"/>
          </p:cNvSpPr>
          <p:nvPr>
            <p:ph type="sldNum" sz="quarter" idx="12"/>
          </p:nvPr>
        </p:nvSpPr>
        <p:spPr>
          <a:xfrm>
            <a:off x="11644076" y="0"/>
            <a:ext cx="547924" cy="548640"/>
          </a:xfrm>
          <a:solidFill>
            <a:schemeClr val="accent1">
              <a:lumMod val="90000"/>
              <a:lumOff val="10000"/>
            </a:schemeClr>
          </a:solidFill>
        </p:spPr>
        <p:txBody>
          <a:bodyPr/>
          <a:lstStyle>
            <a:lvl1pPr>
              <a:defRPr>
                <a:solidFill>
                  <a:schemeClr val="accent5"/>
                </a:solidFill>
              </a:defRPr>
            </a:lvl1pPr>
          </a:lstStyle>
          <a:p>
            <a:fld id="{AEAA3239-9EA4-4A65-A281-97F994456D9F}" type="slidenum">
              <a:rPr lang="en-US" smtClean="0"/>
              <a:pPr/>
              <a:t>‹#›</a:t>
            </a:fld>
            <a:endParaRPr lang="en-US" dirty="0"/>
          </a:p>
        </p:txBody>
      </p:sp>
    </p:spTree>
    <p:extLst>
      <p:ext uri="{BB962C8B-B14F-4D97-AF65-F5344CB8AC3E}">
        <p14:creationId xmlns:p14="http://schemas.microsoft.com/office/powerpoint/2010/main" val="365047533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85800" y="685800"/>
            <a:ext cx="6309360" cy="1371600"/>
          </a:xfrm>
        </p:spPr>
        <p:txBody>
          <a:bodyPr anchor="t" anchorCtr="0">
            <a:normAutofit/>
          </a:bodyPr>
          <a:lstStyle>
            <a:lvl1pPr>
              <a:defRPr sz="4400">
                <a:solidFill>
                  <a:schemeClr val="accent3"/>
                </a:solidFill>
              </a:defRPr>
            </a:lvl1pPr>
          </a:lstStyle>
          <a:p>
            <a:r>
              <a:rPr lang="en-US" dirty="0"/>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2743200" y="2834640"/>
            <a:ext cx="8686800" cy="3200400"/>
          </a:xfrm>
        </p:spPr>
        <p:txBody>
          <a:bodyPr>
            <a:normAutofit/>
          </a:bodyPr>
          <a:lstStyle>
            <a:lvl1pPr marL="457200" indent="-457200">
              <a:buClr>
                <a:schemeClr val="accent2">
                  <a:lumMod val="90000"/>
                </a:schemeClr>
              </a:buClr>
              <a:buFont typeface="+mj-lt"/>
              <a:buAutoNum type="arabicPeriod"/>
              <a:defRPr sz="2000"/>
            </a:lvl1pPr>
            <a:lvl2pPr marL="685800" indent="-457200">
              <a:buClr>
                <a:schemeClr val="accent2">
                  <a:lumMod val="90000"/>
                </a:schemeClr>
              </a:buClr>
              <a:buFont typeface="+mj-lt"/>
              <a:buAutoNum type="arabicPeriod"/>
              <a:defRPr sz="1800"/>
            </a:lvl2pPr>
            <a:lvl3pPr marL="800100" indent="-342900">
              <a:buClr>
                <a:schemeClr val="accent2">
                  <a:lumMod val="90000"/>
                </a:schemeClr>
              </a:buClr>
              <a:buFont typeface="+mj-lt"/>
              <a:buAutoNum type="arabicPeriod"/>
              <a:defRPr sz="1600"/>
            </a:lvl3pPr>
            <a:lvl4pPr marL="1028700" indent="-342900">
              <a:buClr>
                <a:schemeClr val="accent2">
                  <a:lumMod val="90000"/>
                </a:schemeClr>
              </a:buClr>
              <a:buFont typeface="+mj-lt"/>
              <a:buAutoNum type="arabicPeriod"/>
              <a:defRPr sz="1600"/>
            </a:lvl4pPr>
            <a:lvl5pPr marL="1257300" indent="-342900">
              <a:buClr>
                <a:schemeClr val="accent2">
                  <a:lumMod val="90000"/>
                </a:schemeClr>
              </a:buClr>
              <a:buFont typeface="+mj-lt"/>
              <a:buAutoNum type="arabicPeriod"/>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6" name="Straight Connector 5">
            <a:extLst>
              <a:ext uri="{FF2B5EF4-FFF2-40B4-BE49-F238E27FC236}">
                <a16:creationId xmlns:a16="http://schemas.microsoft.com/office/drawing/2014/main" id="{FCAF3811-AE9E-8CEE-4BB5-D49A25E57CAA}"/>
              </a:ext>
            </a:extLst>
          </p:cNvPr>
          <p:cNvCxnSpPr/>
          <p:nvPr userDrawn="1"/>
        </p:nvCxnSpPr>
        <p:spPr>
          <a:xfrm>
            <a:off x="0" y="2206870"/>
            <a:ext cx="5442438" cy="0"/>
          </a:xfrm>
          <a:prstGeom prst="line">
            <a:avLst/>
          </a:prstGeom>
          <a:ln w="53975">
            <a:solidFill>
              <a:srgbClr val="0F5337"/>
            </a:solidFill>
          </a:ln>
        </p:spPr>
        <p:style>
          <a:lnRef idx="2">
            <a:schemeClr val="accent1"/>
          </a:lnRef>
          <a:fillRef idx="0">
            <a:schemeClr val="accent1"/>
          </a:fillRef>
          <a:effectRef idx="1">
            <a:schemeClr val="accent1"/>
          </a:effectRef>
          <a:fontRef idx="minor">
            <a:schemeClr val="tx1"/>
          </a:fontRef>
        </p:style>
      </p:cxnSp>
      <p:sp>
        <p:nvSpPr>
          <p:cNvPr id="24" name="Footer Placeholder 23">
            <a:extLst>
              <a:ext uri="{FF2B5EF4-FFF2-40B4-BE49-F238E27FC236}">
                <a16:creationId xmlns:a16="http://schemas.microsoft.com/office/drawing/2014/main" id="{A94E7796-5FDC-648C-3C83-1CB92A985AD7}"/>
              </a:ext>
            </a:extLst>
          </p:cNvPr>
          <p:cNvSpPr>
            <a:spLocks noGrp="1"/>
          </p:cNvSpPr>
          <p:nvPr>
            <p:ph type="ftr" sz="quarter" idx="15"/>
          </p:nvPr>
        </p:nvSpPr>
        <p:spPr/>
        <p:txBody>
          <a:bodyPr/>
          <a:lstStyle/>
          <a:p>
            <a:endParaRPr lang="en-US" sz="900" dirty="0"/>
          </a:p>
        </p:txBody>
      </p:sp>
      <p:sp>
        <p:nvSpPr>
          <p:cNvPr id="23" name="Date Placeholder 22">
            <a:extLst>
              <a:ext uri="{FF2B5EF4-FFF2-40B4-BE49-F238E27FC236}">
                <a16:creationId xmlns:a16="http://schemas.microsoft.com/office/drawing/2014/main" id="{9AF25DA3-0D11-567E-8C45-641244EBFEDD}"/>
              </a:ext>
            </a:extLst>
          </p:cNvPr>
          <p:cNvSpPr>
            <a:spLocks noGrp="1"/>
          </p:cNvSpPr>
          <p:nvPr>
            <p:ph type="dt" sz="half" idx="14"/>
          </p:nvPr>
        </p:nvSpPr>
        <p:spPr/>
        <p:txBody>
          <a:bodyPr/>
          <a:lstStyle/>
          <a:p>
            <a:fld id="{337EC06B-606A-4EF4-ACAD-E3CEFED48C69}" type="datetime1">
              <a:rPr lang="en-US" smtClean="0"/>
              <a:t>7/19/2026</a:t>
            </a:fld>
            <a:endParaRPr lang="en-US" sz="900" dirty="0"/>
          </a:p>
        </p:txBody>
      </p:sp>
      <p:sp>
        <p:nvSpPr>
          <p:cNvPr id="25" name="Slide Number Placeholder 24">
            <a:extLst>
              <a:ext uri="{FF2B5EF4-FFF2-40B4-BE49-F238E27FC236}">
                <a16:creationId xmlns:a16="http://schemas.microsoft.com/office/drawing/2014/main" id="{0893736D-26B2-06DD-ABDD-15F3DD4D363C}"/>
              </a:ext>
            </a:extLst>
          </p:cNvPr>
          <p:cNvSpPr>
            <a:spLocks noGrp="1"/>
          </p:cNvSpPr>
          <p:nvPr>
            <p:ph type="sldNum" sz="quarter" idx="16"/>
          </p:nvPr>
        </p:nvSpPr>
        <p:spPr/>
        <p:txBody>
          <a:bodyPr/>
          <a:lstStyle/>
          <a:p>
            <a:fld id="{AEAA3239-9EA4-4A65-A281-97F994456D9F}" type="slidenum">
              <a:rPr lang="en-US" smtClean="0"/>
              <a:pPr/>
              <a:t>‹#›</a:t>
            </a:fld>
            <a:endParaRPr lang="en-US" sz="900" dirty="0"/>
          </a:p>
        </p:txBody>
      </p:sp>
    </p:spTree>
    <p:extLst>
      <p:ext uri="{BB962C8B-B14F-4D97-AF65-F5344CB8AC3E}">
        <p14:creationId xmlns:p14="http://schemas.microsoft.com/office/powerpoint/2010/main" val="2883392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Agenda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85800" y="685800"/>
            <a:ext cx="6309360" cy="1371600"/>
          </a:xfrm>
        </p:spPr>
        <p:txBody>
          <a:bodyPr anchor="t" anchorCtr="0">
            <a:normAutofit/>
          </a:bodyPr>
          <a:lstStyle>
            <a:lvl1pPr>
              <a:defRPr sz="4400">
                <a:solidFill>
                  <a:schemeClr val="accent3"/>
                </a:solidFill>
              </a:defRPr>
            </a:lvl1pPr>
          </a:lstStyle>
          <a:p>
            <a:r>
              <a:rPr lang="en-US" dirty="0"/>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2743201" y="2834640"/>
            <a:ext cx="4358774" cy="3200400"/>
          </a:xfrm>
        </p:spPr>
        <p:txBody>
          <a:bodyPr>
            <a:normAutofit/>
          </a:bodyPr>
          <a:lstStyle>
            <a:lvl1pPr marL="457200" indent="-457200">
              <a:buClr>
                <a:schemeClr val="accent2">
                  <a:lumMod val="90000"/>
                </a:schemeClr>
              </a:buClr>
              <a:buFont typeface="+mj-lt"/>
              <a:buAutoNum type="arabicPeriod"/>
              <a:defRPr sz="2000"/>
            </a:lvl1pPr>
            <a:lvl2pPr marL="571500" indent="-342900">
              <a:buClr>
                <a:schemeClr val="accent2">
                  <a:lumMod val="90000"/>
                </a:schemeClr>
              </a:buClr>
              <a:buFont typeface="+mj-lt"/>
              <a:buAutoNum type="arabicPeriod"/>
              <a:defRPr sz="1800"/>
            </a:lvl2pPr>
            <a:lvl3pPr marL="800100" indent="-342900">
              <a:buClr>
                <a:schemeClr val="accent2">
                  <a:lumMod val="90000"/>
                </a:schemeClr>
              </a:buClr>
              <a:buFont typeface="+mj-lt"/>
              <a:buAutoNum type="arabicPeriod"/>
              <a:defRPr sz="1600"/>
            </a:lvl3pPr>
            <a:lvl4pPr marL="1028700" indent="-342900">
              <a:buClr>
                <a:schemeClr val="accent2">
                  <a:lumMod val="90000"/>
                </a:schemeClr>
              </a:buClr>
              <a:buFont typeface="+mj-lt"/>
              <a:buAutoNum type="arabicPeriod"/>
              <a:defRPr sz="1400"/>
            </a:lvl4pPr>
            <a:lvl5pPr>
              <a:buClr>
                <a:schemeClr val="accent2">
                  <a:lumMod val="90000"/>
                </a:schemeClr>
              </a:buClr>
              <a:buFont typeface="+mj-lt"/>
              <a:buAutoNum type="arabicPeriod"/>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9">
            <a:extLst>
              <a:ext uri="{FF2B5EF4-FFF2-40B4-BE49-F238E27FC236}">
                <a16:creationId xmlns:a16="http://schemas.microsoft.com/office/drawing/2014/main" id="{DD26684C-23E4-F6A1-5A03-70AE7BEA72CA}"/>
              </a:ext>
            </a:extLst>
          </p:cNvPr>
          <p:cNvSpPr>
            <a:spLocks noGrp="1"/>
          </p:cNvSpPr>
          <p:nvPr>
            <p:ph type="pic" sz="quarter" idx="14" hasCustomPrompt="1"/>
          </p:nvPr>
        </p:nvSpPr>
        <p:spPr>
          <a:xfrm>
            <a:off x="7626409" y="0"/>
            <a:ext cx="4565591" cy="6858000"/>
          </a:xfrm>
          <a:custGeom>
            <a:avLst/>
            <a:gdLst>
              <a:gd name="connsiteX0" fmla="*/ 0 w 4565591"/>
              <a:gd name="connsiteY0" fmla="*/ 0 h 6858000"/>
              <a:gd name="connsiteX1" fmla="*/ 4565591 w 4565591"/>
              <a:gd name="connsiteY1" fmla="*/ 0 h 6858000"/>
              <a:gd name="connsiteX2" fmla="*/ 4565591 w 4565591"/>
              <a:gd name="connsiteY2" fmla="*/ 6858000 h 6858000"/>
              <a:gd name="connsiteX3" fmla="*/ 0 w 456559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565591" h="6858000">
                <a:moveTo>
                  <a:pt x="0" y="0"/>
                </a:moveTo>
                <a:lnTo>
                  <a:pt x="4565591" y="0"/>
                </a:lnTo>
                <a:lnTo>
                  <a:pt x="4565591"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cxnSp>
        <p:nvCxnSpPr>
          <p:cNvPr id="6" name="Straight Connector 5">
            <a:extLst>
              <a:ext uri="{FF2B5EF4-FFF2-40B4-BE49-F238E27FC236}">
                <a16:creationId xmlns:a16="http://schemas.microsoft.com/office/drawing/2014/main" id="{5BBF0AEE-5A27-FCDE-3C64-4ACC7935FE49}"/>
              </a:ext>
            </a:extLst>
          </p:cNvPr>
          <p:cNvCxnSpPr/>
          <p:nvPr userDrawn="1"/>
        </p:nvCxnSpPr>
        <p:spPr>
          <a:xfrm>
            <a:off x="0" y="2206870"/>
            <a:ext cx="5442438" cy="0"/>
          </a:xfrm>
          <a:prstGeom prst="line">
            <a:avLst/>
          </a:prstGeom>
          <a:ln w="53975">
            <a:solidFill>
              <a:srgbClr val="0F5337"/>
            </a:solidFill>
          </a:ln>
        </p:spPr>
        <p:style>
          <a:lnRef idx="2">
            <a:schemeClr val="accent1"/>
          </a:lnRef>
          <a:fillRef idx="0">
            <a:schemeClr val="accent1"/>
          </a:fillRef>
          <a:effectRef idx="1">
            <a:schemeClr val="accent1"/>
          </a:effectRef>
          <a:fontRef idx="minor">
            <a:schemeClr val="tx1"/>
          </a:fontRef>
        </p:style>
      </p:cxnSp>
      <p:sp>
        <p:nvSpPr>
          <p:cNvPr id="19" name="Footer Placeholder 18">
            <a:extLst>
              <a:ext uri="{FF2B5EF4-FFF2-40B4-BE49-F238E27FC236}">
                <a16:creationId xmlns:a16="http://schemas.microsoft.com/office/drawing/2014/main" id="{7AFBA87F-7701-A29C-E9FC-66AEC272FB88}"/>
              </a:ext>
            </a:extLst>
          </p:cNvPr>
          <p:cNvSpPr>
            <a:spLocks noGrp="1"/>
          </p:cNvSpPr>
          <p:nvPr>
            <p:ph type="ftr" sz="quarter" idx="16"/>
          </p:nvPr>
        </p:nvSpPr>
        <p:spPr/>
        <p:txBody>
          <a:bodyPr/>
          <a:lstStyle>
            <a:lvl1pPr>
              <a:defRPr b="1"/>
            </a:lvl1pPr>
          </a:lstStyle>
          <a:p>
            <a:endParaRPr lang="en-US" b="1" dirty="0"/>
          </a:p>
        </p:txBody>
      </p:sp>
      <p:sp>
        <p:nvSpPr>
          <p:cNvPr id="18" name="Date Placeholder 17">
            <a:extLst>
              <a:ext uri="{FF2B5EF4-FFF2-40B4-BE49-F238E27FC236}">
                <a16:creationId xmlns:a16="http://schemas.microsoft.com/office/drawing/2014/main" id="{6800BE9B-CE8D-684B-DC80-1D80F6FAD4A7}"/>
              </a:ext>
            </a:extLst>
          </p:cNvPr>
          <p:cNvSpPr>
            <a:spLocks noGrp="1"/>
          </p:cNvSpPr>
          <p:nvPr>
            <p:ph type="dt" sz="half" idx="15"/>
          </p:nvPr>
        </p:nvSpPr>
        <p:spPr>
          <a:xfrm>
            <a:off x="5943600" y="6309360"/>
            <a:ext cx="1158375" cy="548640"/>
          </a:xfrm>
        </p:spPr>
        <p:txBody>
          <a:bodyPr/>
          <a:lstStyle>
            <a:lvl1pPr>
              <a:defRPr b="1"/>
            </a:lvl1pPr>
          </a:lstStyle>
          <a:p>
            <a:fld id="{FF503BB1-3C96-4F03-AA87-65D895BA80B8}" type="datetime1">
              <a:rPr lang="en-US" smtClean="0"/>
              <a:t>7/19/2026</a:t>
            </a:fld>
            <a:endParaRPr lang="en-US" b="1" dirty="0"/>
          </a:p>
        </p:txBody>
      </p:sp>
      <p:sp>
        <p:nvSpPr>
          <p:cNvPr id="20" name="Slide Number Placeholder 19">
            <a:extLst>
              <a:ext uri="{FF2B5EF4-FFF2-40B4-BE49-F238E27FC236}">
                <a16:creationId xmlns:a16="http://schemas.microsoft.com/office/drawing/2014/main" id="{D917E3BB-5497-4C52-A736-6EB57D97981F}"/>
              </a:ext>
            </a:extLst>
          </p:cNvPr>
          <p:cNvSpPr>
            <a:spLocks noGrp="1"/>
          </p:cNvSpPr>
          <p:nvPr>
            <p:ph type="sldNum" sz="quarter" idx="17"/>
          </p:nvPr>
        </p:nvSpPr>
        <p:spPr/>
        <p:txBody>
          <a:bodyPr/>
          <a:lstStyle>
            <a:lvl1pPr>
              <a:defRPr b="0"/>
            </a:lvl1pPr>
          </a:lstStyle>
          <a:p>
            <a:fld id="{AEAA3239-9EA4-4A65-A281-97F994456D9F}" type="slidenum">
              <a:rPr lang="en-US" smtClean="0"/>
              <a:pPr/>
              <a:t>‹#›</a:t>
            </a:fld>
            <a:endParaRPr lang="en-US" b="0" dirty="0"/>
          </a:p>
        </p:txBody>
      </p:sp>
    </p:spTree>
    <p:extLst>
      <p:ext uri="{BB962C8B-B14F-4D97-AF65-F5344CB8AC3E}">
        <p14:creationId xmlns:p14="http://schemas.microsoft.com/office/powerpoint/2010/main" val="13366056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2">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E1DA49E-3CB9-75DC-406C-624924142015}"/>
              </a:ext>
            </a:extLst>
          </p:cNvPr>
          <p:cNvSpPr>
            <a:spLocks noGrp="1"/>
          </p:cNvSpPr>
          <p:nvPr>
            <p:ph type="title"/>
          </p:nvPr>
        </p:nvSpPr>
        <p:spPr>
          <a:xfrm>
            <a:off x="685800" y="685800"/>
            <a:ext cx="5120640" cy="5486400"/>
          </a:xfrm>
        </p:spPr>
        <p:txBody>
          <a:bodyPr anchor="ctr" anchorCtr="0">
            <a:normAutofit/>
          </a:bodyPr>
          <a:lstStyle>
            <a:lvl1pPr>
              <a:defRPr sz="4000"/>
            </a:lvl1pPr>
          </a:lstStyle>
          <a:p>
            <a:r>
              <a:rPr lang="en-US" dirty="0"/>
              <a:t>Click to edit Master title style</a:t>
            </a:r>
          </a:p>
        </p:txBody>
      </p:sp>
      <p:sp>
        <p:nvSpPr>
          <p:cNvPr id="5" name="Content Placeholder 7">
            <a:extLst>
              <a:ext uri="{FF2B5EF4-FFF2-40B4-BE49-F238E27FC236}">
                <a16:creationId xmlns:a16="http://schemas.microsoft.com/office/drawing/2014/main" id="{86084799-A017-90D1-4D71-0EEB7C83708E}"/>
              </a:ext>
            </a:extLst>
          </p:cNvPr>
          <p:cNvSpPr>
            <a:spLocks noGrp="1"/>
          </p:cNvSpPr>
          <p:nvPr>
            <p:ph sz="quarter" idx="17"/>
          </p:nvPr>
        </p:nvSpPr>
        <p:spPr>
          <a:xfrm>
            <a:off x="6748272" y="3841202"/>
            <a:ext cx="4754880" cy="1737358"/>
          </a:xfrm>
        </p:spPr>
        <p:txBody>
          <a:bodyPr>
            <a:normAutofit/>
          </a:bodyPr>
          <a:lstStyle>
            <a:lvl1pPr>
              <a:buNone/>
              <a:defRPr sz="1400"/>
            </a:lvl1pPr>
            <a:lvl2pPr>
              <a:buNone/>
              <a:defRPr sz="1400"/>
            </a:lvl2pPr>
            <a:lvl3pPr>
              <a:buNone/>
              <a:defRPr sz="1400"/>
            </a:lvl3pPr>
            <a:lvl4pPr>
              <a:buNone/>
              <a:defRPr sz="1400"/>
            </a:lvl4pPr>
            <a:lvl5pPr>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Footer Placeholder 13">
            <a:extLst>
              <a:ext uri="{FF2B5EF4-FFF2-40B4-BE49-F238E27FC236}">
                <a16:creationId xmlns:a16="http://schemas.microsoft.com/office/drawing/2014/main" id="{DD7BC0DF-EFC8-44A3-68C2-E23FAA2E86C0}"/>
              </a:ext>
            </a:extLst>
          </p:cNvPr>
          <p:cNvSpPr>
            <a:spLocks noGrp="1"/>
          </p:cNvSpPr>
          <p:nvPr>
            <p:ph type="ftr" sz="quarter" idx="15"/>
          </p:nvPr>
        </p:nvSpPr>
        <p:spPr/>
        <p:txBody>
          <a:bodyPr/>
          <a:lstStyle/>
          <a:p>
            <a:endParaRPr lang="en-US" dirty="0"/>
          </a:p>
        </p:txBody>
      </p:sp>
      <p:sp>
        <p:nvSpPr>
          <p:cNvPr id="13" name="Date Placeholder 12">
            <a:extLst>
              <a:ext uri="{FF2B5EF4-FFF2-40B4-BE49-F238E27FC236}">
                <a16:creationId xmlns:a16="http://schemas.microsoft.com/office/drawing/2014/main" id="{BD1AE523-650D-4E40-07AD-306A92A96690}"/>
              </a:ext>
            </a:extLst>
          </p:cNvPr>
          <p:cNvSpPr>
            <a:spLocks noGrp="1"/>
          </p:cNvSpPr>
          <p:nvPr>
            <p:ph type="dt" sz="half" idx="14"/>
          </p:nvPr>
        </p:nvSpPr>
        <p:spPr/>
        <p:txBody>
          <a:bodyPr/>
          <a:lstStyle/>
          <a:p>
            <a:fld id="{EAB37B39-C5FA-4FFF-A085-B5498F3F843E}" type="datetime1">
              <a:rPr lang="en-US" smtClean="0"/>
              <a:t>7/19/2026</a:t>
            </a:fld>
            <a:endParaRPr lang="en-US" dirty="0"/>
          </a:p>
        </p:txBody>
      </p:sp>
      <p:sp>
        <p:nvSpPr>
          <p:cNvPr id="15" name="Slide Number Placeholder 14">
            <a:extLst>
              <a:ext uri="{FF2B5EF4-FFF2-40B4-BE49-F238E27FC236}">
                <a16:creationId xmlns:a16="http://schemas.microsoft.com/office/drawing/2014/main" id="{0D499D6E-475E-9A93-7BC7-903ABDED9CB8}"/>
              </a:ext>
            </a:extLst>
          </p:cNvPr>
          <p:cNvSpPr>
            <a:spLocks noGrp="1"/>
          </p:cNvSpPr>
          <p:nvPr>
            <p:ph type="sldNum" sz="quarter" idx="16"/>
          </p:nvPr>
        </p:nvSpPr>
        <p:spPr/>
        <p:txBody>
          <a:bodyPr/>
          <a:lstStyle/>
          <a:p>
            <a:pPr algn="ctr"/>
            <a:fld id="{AEAA3239-9EA4-4A65-A281-97F994456D9F}" type="slidenum">
              <a:rPr lang="en-US" smtClean="0"/>
              <a:pPr/>
              <a:t>‹#›</a:t>
            </a:fld>
            <a:endParaRPr lang="en-US" dirty="0"/>
          </a:p>
        </p:txBody>
      </p:sp>
      <p:cxnSp>
        <p:nvCxnSpPr>
          <p:cNvPr id="16" name="Straight Connector 15">
            <a:extLst>
              <a:ext uri="{FF2B5EF4-FFF2-40B4-BE49-F238E27FC236}">
                <a16:creationId xmlns:a16="http://schemas.microsoft.com/office/drawing/2014/main" id="{6E7C0D8B-3878-C48B-D6D9-56A0E34B7392}"/>
              </a:ext>
            </a:extLst>
          </p:cNvPr>
          <p:cNvCxnSpPr>
            <a:cxnSpLocks/>
          </p:cNvCxnSpPr>
          <p:nvPr userDrawn="1"/>
        </p:nvCxnSpPr>
        <p:spPr>
          <a:xfrm>
            <a:off x="6749562" y="3276600"/>
            <a:ext cx="5442438" cy="0"/>
          </a:xfrm>
          <a:prstGeom prst="line">
            <a:avLst/>
          </a:prstGeom>
          <a:ln w="53975">
            <a:solidFill>
              <a:srgbClr val="0F5337"/>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423146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85800" y="685800"/>
            <a:ext cx="5120640" cy="5486400"/>
          </a:xfrm>
        </p:spPr>
        <p:txBody>
          <a:bodyPr anchor="ctr" anchorCtr="0">
            <a:normAutofit/>
          </a:bodyPr>
          <a:lstStyle>
            <a:lvl1pPr>
              <a:defRPr sz="4000"/>
            </a:lvl1pPr>
          </a:lstStyle>
          <a:p>
            <a:r>
              <a:rPr lang="en-US" dirty="0"/>
              <a:t>Click to edit Master title style</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6748272" y="2362200"/>
            <a:ext cx="4754880" cy="3566160"/>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Footer Placeholder 13">
            <a:extLst>
              <a:ext uri="{FF2B5EF4-FFF2-40B4-BE49-F238E27FC236}">
                <a16:creationId xmlns:a16="http://schemas.microsoft.com/office/drawing/2014/main" id="{4E6FD18B-5C67-9051-4CF6-EBF315BAC1D7}"/>
              </a:ext>
            </a:extLst>
          </p:cNvPr>
          <p:cNvSpPr>
            <a:spLocks noGrp="1"/>
          </p:cNvSpPr>
          <p:nvPr>
            <p:ph type="ftr" sz="quarter" idx="15"/>
          </p:nvPr>
        </p:nvSpPr>
        <p:spPr/>
        <p:txBody>
          <a:bodyPr/>
          <a:lstStyle/>
          <a:p>
            <a:endParaRPr lang="en-US" dirty="0"/>
          </a:p>
        </p:txBody>
      </p:sp>
      <p:sp>
        <p:nvSpPr>
          <p:cNvPr id="13" name="Date Placeholder 12">
            <a:extLst>
              <a:ext uri="{FF2B5EF4-FFF2-40B4-BE49-F238E27FC236}">
                <a16:creationId xmlns:a16="http://schemas.microsoft.com/office/drawing/2014/main" id="{540D6515-3CED-315D-0B1B-CD7499379459}"/>
              </a:ext>
            </a:extLst>
          </p:cNvPr>
          <p:cNvSpPr>
            <a:spLocks noGrp="1"/>
          </p:cNvSpPr>
          <p:nvPr>
            <p:ph type="dt" sz="half" idx="14"/>
          </p:nvPr>
        </p:nvSpPr>
        <p:spPr/>
        <p:txBody>
          <a:bodyPr/>
          <a:lstStyle/>
          <a:p>
            <a:fld id="{9B3BCCDC-CC87-45B4-AB67-DD3B186F0B13}" type="datetime1">
              <a:rPr lang="en-US" smtClean="0"/>
              <a:t>7/19/2026</a:t>
            </a:fld>
            <a:endParaRPr lang="en-US" dirty="0"/>
          </a:p>
        </p:txBody>
      </p:sp>
      <p:sp>
        <p:nvSpPr>
          <p:cNvPr id="15" name="Slide Number Placeholder 14">
            <a:extLst>
              <a:ext uri="{FF2B5EF4-FFF2-40B4-BE49-F238E27FC236}">
                <a16:creationId xmlns:a16="http://schemas.microsoft.com/office/drawing/2014/main" id="{75382665-9F43-96F8-F839-96F759686750}"/>
              </a:ext>
            </a:extLst>
          </p:cNvPr>
          <p:cNvSpPr>
            <a:spLocks noGrp="1"/>
          </p:cNvSpPr>
          <p:nvPr>
            <p:ph type="sldNum" sz="quarter" idx="16"/>
          </p:nvPr>
        </p:nvSpPr>
        <p:spPr/>
        <p:txBody>
          <a:bodyPr/>
          <a:lstStyle/>
          <a:p>
            <a:pPr algn="ctr"/>
            <a:fld id="{AEAA3239-9EA4-4A65-A281-97F994456D9F}" type="slidenum">
              <a:rPr lang="en-US" smtClean="0"/>
              <a:pPr/>
              <a:t>‹#›</a:t>
            </a:fld>
            <a:endParaRPr lang="en-US" dirty="0"/>
          </a:p>
        </p:txBody>
      </p:sp>
      <p:cxnSp>
        <p:nvCxnSpPr>
          <p:cNvPr id="16" name="Straight Connector 15">
            <a:extLst>
              <a:ext uri="{FF2B5EF4-FFF2-40B4-BE49-F238E27FC236}">
                <a16:creationId xmlns:a16="http://schemas.microsoft.com/office/drawing/2014/main" id="{AD8F2E04-B970-1D22-A567-2F2D0BC65B4C}"/>
              </a:ext>
            </a:extLst>
          </p:cNvPr>
          <p:cNvCxnSpPr>
            <a:cxnSpLocks/>
          </p:cNvCxnSpPr>
          <p:nvPr userDrawn="1"/>
        </p:nvCxnSpPr>
        <p:spPr>
          <a:xfrm>
            <a:off x="6749562" y="1752600"/>
            <a:ext cx="5442438" cy="0"/>
          </a:xfrm>
          <a:prstGeom prst="line">
            <a:avLst/>
          </a:prstGeom>
          <a:ln w="53975">
            <a:solidFill>
              <a:srgbClr val="0F5337"/>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28579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85800" y="685800"/>
            <a:ext cx="3923455" cy="4083580"/>
          </a:xfrm>
        </p:spPr>
        <p:txBody>
          <a:bodyPr anchor="t">
            <a:normAutofit/>
          </a:bodyPr>
          <a:lstStyle>
            <a:lvl1pPr>
              <a:defRPr sz="40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156010" y="1389134"/>
            <a:ext cx="6350189" cy="4023360"/>
          </a:xfrm>
        </p:spPr>
        <p:txBody>
          <a:bodyPr>
            <a:normAutofit/>
          </a:bodyPr>
          <a:lstStyle>
            <a:lvl1pPr>
              <a:defRPr sz="1400"/>
            </a:lvl1pPr>
            <a:lvl2pPr>
              <a:defRPr sz="1400"/>
            </a:lvl2pPr>
            <a:lvl3pPr>
              <a:defRPr sz="14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Footer Placeholder 16">
            <a:extLst>
              <a:ext uri="{FF2B5EF4-FFF2-40B4-BE49-F238E27FC236}">
                <a16:creationId xmlns:a16="http://schemas.microsoft.com/office/drawing/2014/main" id="{C2122AFC-66BC-4995-1266-1DEB8CEC07DF}"/>
              </a:ext>
            </a:extLst>
          </p:cNvPr>
          <p:cNvSpPr>
            <a:spLocks noGrp="1"/>
          </p:cNvSpPr>
          <p:nvPr>
            <p:ph type="ftr" sz="quarter" idx="15"/>
          </p:nvPr>
        </p:nvSpPr>
        <p:spPr/>
        <p:txBody>
          <a:bodyPr/>
          <a:lstStyle/>
          <a:p>
            <a:endParaRPr lang="en-US" sz="900" dirty="0"/>
          </a:p>
        </p:txBody>
      </p:sp>
      <p:sp>
        <p:nvSpPr>
          <p:cNvPr id="16" name="Date Placeholder 15">
            <a:extLst>
              <a:ext uri="{FF2B5EF4-FFF2-40B4-BE49-F238E27FC236}">
                <a16:creationId xmlns:a16="http://schemas.microsoft.com/office/drawing/2014/main" id="{3B8C73B4-F675-DA6C-C87B-197265343AFD}"/>
              </a:ext>
            </a:extLst>
          </p:cNvPr>
          <p:cNvSpPr>
            <a:spLocks noGrp="1"/>
          </p:cNvSpPr>
          <p:nvPr>
            <p:ph type="dt" sz="half" idx="14"/>
          </p:nvPr>
        </p:nvSpPr>
        <p:spPr/>
        <p:txBody>
          <a:bodyPr/>
          <a:lstStyle/>
          <a:p>
            <a:fld id="{7D551459-7875-4599-9CDE-512F48C6788C}" type="datetime1">
              <a:rPr lang="en-US" smtClean="0"/>
              <a:t>7/19/2026</a:t>
            </a:fld>
            <a:endParaRPr lang="en-US" sz="900" dirty="0"/>
          </a:p>
        </p:txBody>
      </p:sp>
      <p:sp>
        <p:nvSpPr>
          <p:cNvPr id="18" name="Slide Number Placeholder 17">
            <a:extLst>
              <a:ext uri="{FF2B5EF4-FFF2-40B4-BE49-F238E27FC236}">
                <a16:creationId xmlns:a16="http://schemas.microsoft.com/office/drawing/2014/main" id="{666393A3-F281-C54B-A886-58CE88D421F3}"/>
              </a:ext>
            </a:extLst>
          </p:cNvPr>
          <p:cNvSpPr>
            <a:spLocks noGrp="1"/>
          </p:cNvSpPr>
          <p:nvPr>
            <p:ph type="sldNum" sz="quarter" idx="16"/>
          </p:nvPr>
        </p:nvSpPr>
        <p:spPr/>
        <p:txBody>
          <a:bodyPr/>
          <a:lstStyle/>
          <a:p>
            <a:fld id="{AEAA3239-9EA4-4A65-A281-97F994456D9F}" type="slidenum">
              <a:rPr lang="en-US" smtClean="0"/>
              <a:pPr/>
              <a:t>‹#›</a:t>
            </a:fld>
            <a:endParaRPr lang="en-US" sz="900" dirty="0"/>
          </a:p>
        </p:txBody>
      </p:sp>
      <p:cxnSp>
        <p:nvCxnSpPr>
          <p:cNvPr id="19" name="Straight Connector 18">
            <a:extLst>
              <a:ext uri="{FF2B5EF4-FFF2-40B4-BE49-F238E27FC236}">
                <a16:creationId xmlns:a16="http://schemas.microsoft.com/office/drawing/2014/main" id="{2822210B-9F08-A2FC-ADDB-C9286FF6D002}"/>
              </a:ext>
            </a:extLst>
          </p:cNvPr>
          <p:cNvCxnSpPr>
            <a:cxnSpLocks/>
          </p:cNvCxnSpPr>
          <p:nvPr userDrawn="1"/>
        </p:nvCxnSpPr>
        <p:spPr>
          <a:xfrm>
            <a:off x="5156011" y="685800"/>
            <a:ext cx="7035989" cy="0"/>
          </a:xfrm>
          <a:prstGeom prst="line">
            <a:avLst/>
          </a:prstGeom>
          <a:ln w="53975">
            <a:solidFill>
              <a:srgbClr val="0F5337"/>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73864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85800" y="685800"/>
            <a:ext cx="3496147" cy="4940661"/>
          </a:xfrm>
        </p:spPr>
        <p:txBody>
          <a:bodyPr anchor="t">
            <a:normAutofit/>
          </a:bodyPr>
          <a:lstStyle>
            <a:lvl1pPr>
              <a:defRPr sz="4000"/>
            </a:lvl1pPr>
          </a:lstStyle>
          <a:p>
            <a:r>
              <a:rPr lang="en-US" dirty="0"/>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5156010" y="1389888"/>
            <a:ext cx="6347141" cy="4846320"/>
          </a:xfrm>
        </p:spPr>
        <p:txBody>
          <a:bodyPr>
            <a:normAutofit/>
          </a:bodyPr>
          <a:lstStyle>
            <a:lvl1pPr>
              <a:defRPr sz="1400"/>
            </a:lvl1pPr>
            <a:lvl2pPr>
              <a:defRPr sz="1400"/>
            </a:lvl2pPr>
            <a:lvl3pPr>
              <a:defRPr sz="14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Footer Placeholder 16">
            <a:extLst>
              <a:ext uri="{FF2B5EF4-FFF2-40B4-BE49-F238E27FC236}">
                <a16:creationId xmlns:a16="http://schemas.microsoft.com/office/drawing/2014/main" id="{B258506B-7F0E-1CE3-C46B-B55BBB0AA649}"/>
              </a:ext>
            </a:extLst>
          </p:cNvPr>
          <p:cNvSpPr>
            <a:spLocks noGrp="1"/>
          </p:cNvSpPr>
          <p:nvPr>
            <p:ph type="ftr" sz="quarter" idx="15"/>
          </p:nvPr>
        </p:nvSpPr>
        <p:spPr/>
        <p:txBody>
          <a:bodyPr/>
          <a:lstStyle/>
          <a:p>
            <a:endParaRPr lang="en-US" sz="900" dirty="0"/>
          </a:p>
        </p:txBody>
      </p:sp>
      <p:sp>
        <p:nvSpPr>
          <p:cNvPr id="16" name="Date Placeholder 15">
            <a:extLst>
              <a:ext uri="{FF2B5EF4-FFF2-40B4-BE49-F238E27FC236}">
                <a16:creationId xmlns:a16="http://schemas.microsoft.com/office/drawing/2014/main" id="{660A4F1D-9596-6174-4AAE-713716D1A047}"/>
              </a:ext>
            </a:extLst>
          </p:cNvPr>
          <p:cNvSpPr>
            <a:spLocks noGrp="1"/>
          </p:cNvSpPr>
          <p:nvPr>
            <p:ph type="dt" sz="half" idx="14"/>
          </p:nvPr>
        </p:nvSpPr>
        <p:spPr/>
        <p:txBody>
          <a:bodyPr/>
          <a:lstStyle/>
          <a:p>
            <a:fld id="{9A821586-EAD4-4D7F-9559-CC0CEE1BDC08}" type="datetime1">
              <a:rPr lang="en-US" smtClean="0"/>
              <a:t>7/19/2026</a:t>
            </a:fld>
            <a:endParaRPr lang="en-US" sz="900" dirty="0"/>
          </a:p>
        </p:txBody>
      </p:sp>
      <p:sp>
        <p:nvSpPr>
          <p:cNvPr id="18" name="Slide Number Placeholder 17">
            <a:extLst>
              <a:ext uri="{FF2B5EF4-FFF2-40B4-BE49-F238E27FC236}">
                <a16:creationId xmlns:a16="http://schemas.microsoft.com/office/drawing/2014/main" id="{A1B7F645-D4A6-2ED2-FBB7-EAEC112E4333}"/>
              </a:ext>
            </a:extLst>
          </p:cNvPr>
          <p:cNvSpPr>
            <a:spLocks noGrp="1"/>
          </p:cNvSpPr>
          <p:nvPr>
            <p:ph type="sldNum" sz="quarter" idx="16"/>
          </p:nvPr>
        </p:nvSpPr>
        <p:spPr/>
        <p:txBody>
          <a:bodyPr/>
          <a:lstStyle/>
          <a:p>
            <a:fld id="{AEAA3239-9EA4-4A65-A281-97F994456D9F}" type="slidenum">
              <a:rPr lang="en-US" smtClean="0"/>
              <a:pPr/>
              <a:t>‹#›</a:t>
            </a:fld>
            <a:endParaRPr lang="en-US" sz="900" dirty="0"/>
          </a:p>
        </p:txBody>
      </p:sp>
      <p:cxnSp>
        <p:nvCxnSpPr>
          <p:cNvPr id="19" name="Straight Connector 18">
            <a:extLst>
              <a:ext uri="{FF2B5EF4-FFF2-40B4-BE49-F238E27FC236}">
                <a16:creationId xmlns:a16="http://schemas.microsoft.com/office/drawing/2014/main" id="{B32B44DA-EDB3-13D8-52B2-CDD95FF668A6}"/>
              </a:ext>
            </a:extLst>
          </p:cNvPr>
          <p:cNvCxnSpPr>
            <a:cxnSpLocks/>
          </p:cNvCxnSpPr>
          <p:nvPr userDrawn="1"/>
        </p:nvCxnSpPr>
        <p:spPr>
          <a:xfrm>
            <a:off x="5156011" y="685800"/>
            <a:ext cx="7035989" cy="0"/>
          </a:xfrm>
          <a:prstGeom prst="line">
            <a:avLst/>
          </a:prstGeom>
          <a:ln w="53975">
            <a:solidFill>
              <a:srgbClr val="0F5337"/>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851116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85800" y="685800"/>
            <a:ext cx="3349754" cy="2721451"/>
          </a:xfrm>
        </p:spPr>
        <p:txBody>
          <a:bodyPr anchor="t">
            <a:normAutofit/>
          </a:bodyPr>
          <a:lstStyle>
            <a:lvl1pPr>
              <a:defRPr sz="40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648200" y="685800"/>
            <a:ext cx="6858000" cy="55148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Footer Placeholder 16">
            <a:extLst>
              <a:ext uri="{FF2B5EF4-FFF2-40B4-BE49-F238E27FC236}">
                <a16:creationId xmlns:a16="http://schemas.microsoft.com/office/drawing/2014/main" id="{3592DCB9-A492-FE13-AF1E-7F11E1AA031D}"/>
              </a:ext>
            </a:extLst>
          </p:cNvPr>
          <p:cNvSpPr>
            <a:spLocks noGrp="1"/>
          </p:cNvSpPr>
          <p:nvPr>
            <p:ph type="ftr" sz="quarter" idx="15"/>
          </p:nvPr>
        </p:nvSpPr>
        <p:spPr/>
        <p:txBody>
          <a:bodyPr/>
          <a:lstStyle/>
          <a:p>
            <a:endParaRPr lang="en-US" sz="900" dirty="0"/>
          </a:p>
        </p:txBody>
      </p:sp>
      <p:sp>
        <p:nvSpPr>
          <p:cNvPr id="16" name="Date Placeholder 15">
            <a:extLst>
              <a:ext uri="{FF2B5EF4-FFF2-40B4-BE49-F238E27FC236}">
                <a16:creationId xmlns:a16="http://schemas.microsoft.com/office/drawing/2014/main" id="{8399732B-F9A2-F949-D87A-745F525E4DEA}"/>
              </a:ext>
            </a:extLst>
          </p:cNvPr>
          <p:cNvSpPr>
            <a:spLocks noGrp="1"/>
          </p:cNvSpPr>
          <p:nvPr>
            <p:ph type="dt" sz="half" idx="14"/>
          </p:nvPr>
        </p:nvSpPr>
        <p:spPr/>
        <p:txBody>
          <a:bodyPr/>
          <a:lstStyle/>
          <a:p>
            <a:fld id="{40B30FD5-AD5D-49A2-92CF-1E31D5664159}" type="datetime1">
              <a:rPr lang="en-US" smtClean="0"/>
              <a:t>7/19/2026</a:t>
            </a:fld>
            <a:endParaRPr lang="en-US" sz="900" dirty="0"/>
          </a:p>
        </p:txBody>
      </p:sp>
      <p:sp>
        <p:nvSpPr>
          <p:cNvPr id="18" name="Slide Number Placeholder 17">
            <a:extLst>
              <a:ext uri="{FF2B5EF4-FFF2-40B4-BE49-F238E27FC236}">
                <a16:creationId xmlns:a16="http://schemas.microsoft.com/office/drawing/2014/main" id="{742CF50F-386B-7CF6-E6C9-25AA0F139ABE}"/>
              </a:ext>
            </a:extLst>
          </p:cNvPr>
          <p:cNvSpPr>
            <a:spLocks noGrp="1"/>
          </p:cNvSpPr>
          <p:nvPr>
            <p:ph type="sldNum" sz="quarter" idx="16"/>
          </p:nvPr>
        </p:nvSpPr>
        <p:spPr/>
        <p:txBody>
          <a:bodyPr/>
          <a:lstStyle/>
          <a:p>
            <a:fld id="{AEAA3239-9EA4-4A65-A281-97F994456D9F}" type="slidenum">
              <a:rPr lang="en-US" smtClean="0"/>
              <a:pPr/>
              <a:t>‹#›</a:t>
            </a:fld>
            <a:endParaRPr lang="en-US" sz="900" dirty="0"/>
          </a:p>
        </p:txBody>
      </p:sp>
    </p:spTree>
    <p:extLst>
      <p:ext uri="{BB962C8B-B14F-4D97-AF65-F5344CB8AC3E}">
        <p14:creationId xmlns:p14="http://schemas.microsoft.com/office/powerpoint/2010/main" val="40143626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888061" y="685799"/>
            <a:ext cx="2651760" cy="2194560"/>
          </a:xfrm>
        </p:spPr>
        <p:txBody>
          <a:bodyPr anchor="b"/>
          <a:lstStyle/>
          <a:p>
            <a:r>
              <a:rPr lang="en-US" dirty="0"/>
              <a:t>Click to edit Master title style</a:t>
            </a:r>
          </a:p>
        </p:txBody>
      </p:sp>
      <p:sp>
        <p:nvSpPr>
          <p:cNvPr id="10" name="Picture Placeholder 9">
            <a:extLst>
              <a:ext uri="{FF2B5EF4-FFF2-40B4-BE49-F238E27FC236}">
                <a16:creationId xmlns:a16="http://schemas.microsoft.com/office/drawing/2014/main" id="{3CA946DA-5AE8-39E2-3ADD-B8F06308C1C6}"/>
              </a:ext>
            </a:extLst>
          </p:cNvPr>
          <p:cNvSpPr>
            <a:spLocks noGrp="1"/>
          </p:cNvSpPr>
          <p:nvPr>
            <p:ph type="pic" sz="quarter" idx="13" hasCustomPrompt="1"/>
          </p:nvPr>
        </p:nvSpPr>
        <p:spPr>
          <a:xfrm>
            <a:off x="0" y="0"/>
            <a:ext cx="8326323" cy="6858000"/>
          </a:xfrm>
          <a:custGeom>
            <a:avLst/>
            <a:gdLst>
              <a:gd name="connsiteX0" fmla="*/ 0 w 8326323"/>
              <a:gd name="connsiteY0" fmla="*/ 0 h 6858000"/>
              <a:gd name="connsiteX1" fmla="*/ 8326323 w 8326323"/>
              <a:gd name="connsiteY1" fmla="*/ 0 h 6858000"/>
              <a:gd name="connsiteX2" fmla="*/ 8326323 w 8326323"/>
              <a:gd name="connsiteY2" fmla="*/ 6858000 h 6858000"/>
              <a:gd name="connsiteX3" fmla="*/ 0 w 832632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326323" h="6858000">
                <a:moveTo>
                  <a:pt x="0" y="0"/>
                </a:moveTo>
                <a:lnTo>
                  <a:pt x="8326323" y="0"/>
                </a:lnTo>
                <a:lnTo>
                  <a:pt x="8326323"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889055" y="3011335"/>
            <a:ext cx="2651760" cy="2656250"/>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a:extLst>
              <a:ext uri="{FF2B5EF4-FFF2-40B4-BE49-F238E27FC236}">
                <a16:creationId xmlns:a16="http://schemas.microsoft.com/office/drawing/2014/main" id="{F04C9A45-DF85-730D-895E-DD4D54BB61F6}"/>
              </a:ext>
            </a:extLst>
          </p:cNvPr>
          <p:cNvSpPr>
            <a:spLocks noGrp="1"/>
          </p:cNvSpPr>
          <p:nvPr>
            <p:ph type="ftr" sz="quarter" idx="16"/>
          </p:nvPr>
        </p:nvSpPr>
        <p:spPr>
          <a:xfrm>
            <a:off x="8889055" y="6309360"/>
            <a:ext cx="1444752" cy="548640"/>
          </a:xfrm>
        </p:spPr>
        <p:txBody>
          <a:bodyPr lIns="91440" rIns="91440"/>
          <a:lstStyle>
            <a:lvl1pPr algn="l">
              <a:defRPr b="0"/>
            </a:lvl1pPr>
          </a:lstStyle>
          <a:p>
            <a:endParaRPr lang="en-US" b="0" dirty="0"/>
          </a:p>
        </p:txBody>
      </p:sp>
      <p:sp>
        <p:nvSpPr>
          <p:cNvPr id="3" name="Date Placeholder 2">
            <a:extLst>
              <a:ext uri="{FF2B5EF4-FFF2-40B4-BE49-F238E27FC236}">
                <a16:creationId xmlns:a16="http://schemas.microsoft.com/office/drawing/2014/main" id="{FCB8E9E7-C6AA-5486-0F1F-7CAF09412607}"/>
              </a:ext>
            </a:extLst>
          </p:cNvPr>
          <p:cNvSpPr>
            <a:spLocks noGrp="1"/>
          </p:cNvSpPr>
          <p:nvPr>
            <p:ph type="dt" sz="half" idx="15"/>
          </p:nvPr>
        </p:nvSpPr>
        <p:spPr/>
        <p:txBody>
          <a:bodyPr/>
          <a:lstStyle>
            <a:lvl1pPr>
              <a:defRPr b="0"/>
            </a:lvl1pPr>
          </a:lstStyle>
          <a:p>
            <a:fld id="{C51887B6-3287-4F43-BD0F-03436DF3BB1C}" type="datetime1">
              <a:rPr lang="en-US" smtClean="0"/>
              <a:t>7/19/2026</a:t>
            </a:fld>
            <a:endParaRPr lang="en-US" b="0" dirty="0"/>
          </a:p>
        </p:txBody>
      </p:sp>
      <p:sp>
        <p:nvSpPr>
          <p:cNvPr id="9" name="Slide Number Placeholder 8">
            <a:extLst>
              <a:ext uri="{FF2B5EF4-FFF2-40B4-BE49-F238E27FC236}">
                <a16:creationId xmlns:a16="http://schemas.microsoft.com/office/drawing/2014/main" id="{2458E34D-D287-598F-A8AC-381BD6C1F20D}"/>
              </a:ext>
            </a:extLst>
          </p:cNvPr>
          <p:cNvSpPr>
            <a:spLocks noGrp="1"/>
          </p:cNvSpPr>
          <p:nvPr>
            <p:ph type="sldNum" sz="quarter" idx="17"/>
          </p:nvPr>
        </p:nvSpPr>
        <p:spPr/>
        <p:txBody>
          <a:bodyPr/>
          <a:lstStyle>
            <a:lvl1pPr>
              <a:defRPr b="0"/>
            </a:lvl1pPr>
          </a:lstStyle>
          <a:p>
            <a:fld id="{AEAA3239-9EA4-4A65-A281-97F994456D9F}" type="slidenum">
              <a:rPr lang="en-US" smtClean="0"/>
              <a:pPr/>
              <a:t>‹#›</a:t>
            </a:fld>
            <a:endParaRPr lang="en-US" b="0" dirty="0"/>
          </a:p>
        </p:txBody>
      </p:sp>
    </p:spTree>
    <p:extLst>
      <p:ext uri="{BB962C8B-B14F-4D97-AF65-F5344CB8AC3E}">
        <p14:creationId xmlns:p14="http://schemas.microsoft.com/office/powerpoint/2010/main" val="26734384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85800" y="685799"/>
            <a:ext cx="2651760" cy="2194560"/>
          </a:xfrm>
        </p:spPr>
        <p:txBody>
          <a:bodyPr anchor="b"/>
          <a:lstStyle/>
          <a:p>
            <a:r>
              <a:rPr lang="en-US" dirty="0"/>
              <a:t>Click to edit Master title style</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685800" y="3011335"/>
            <a:ext cx="2651760" cy="2656250"/>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9">
            <a:extLst>
              <a:ext uri="{FF2B5EF4-FFF2-40B4-BE49-F238E27FC236}">
                <a16:creationId xmlns:a16="http://schemas.microsoft.com/office/drawing/2014/main" id="{3CA946DA-5AE8-39E2-3ADD-B8F06308C1C6}"/>
              </a:ext>
            </a:extLst>
          </p:cNvPr>
          <p:cNvSpPr>
            <a:spLocks noGrp="1"/>
          </p:cNvSpPr>
          <p:nvPr>
            <p:ph type="pic" sz="quarter" idx="13" hasCustomPrompt="1"/>
          </p:nvPr>
        </p:nvSpPr>
        <p:spPr>
          <a:xfrm>
            <a:off x="3865677" y="0"/>
            <a:ext cx="8326323" cy="6858000"/>
          </a:xfrm>
          <a:custGeom>
            <a:avLst/>
            <a:gdLst>
              <a:gd name="connsiteX0" fmla="*/ 0 w 8326323"/>
              <a:gd name="connsiteY0" fmla="*/ 0 h 6858000"/>
              <a:gd name="connsiteX1" fmla="*/ 8326323 w 8326323"/>
              <a:gd name="connsiteY1" fmla="*/ 0 h 6858000"/>
              <a:gd name="connsiteX2" fmla="*/ 8326323 w 8326323"/>
              <a:gd name="connsiteY2" fmla="*/ 6858000 h 6858000"/>
              <a:gd name="connsiteX3" fmla="*/ 0 w 832632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326323" h="6858000">
                <a:moveTo>
                  <a:pt x="0" y="0"/>
                </a:moveTo>
                <a:lnTo>
                  <a:pt x="8326323" y="0"/>
                </a:lnTo>
                <a:lnTo>
                  <a:pt x="8326323"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4" name="Footer Placeholder 3">
            <a:extLst>
              <a:ext uri="{FF2B5EF4-FFF2-40B4-BE49-F238E27FC236}">
                <a16:creationId xmlns:a16="http://schemas.microsoft.com/office/drawing/2014/main" id="{FAF1FD15-D660-8E99-2F30-F821EA8FBC04}"/>
              </a:ext>
            </a:extLst>
          </p:cNvPr>
          <p:cNvSpPr>
            <a:spLocks noGrp="1"/>
          </p:cNvSpPr>
          <p:nvPr>
            <p:ph type="ftr" sz="quarter" idx="16"/>
          </p:nvPr>
        </p:nvSpPr>
        <p:spPr/>
        <p:txBody>
          <a:bodyPr/>
          <a:lstStyle>
            <a:lvl1pPr>
              <a:defRPr b="0"/>
            </a:lvl1pPr>
          </a:lstStyle>
          <a:p>
            <a:endParaRPr lang="en-US" b="0" dirty="0"/>
          </a:p>
        </p:txBody>
      </p:sp>
      <p:sp>
        <p:nvSpPr>
          <p:cNvPr id="3" name="Date Placeholder 2">
            <a:extLst>
              <a:ext uri="{FF2B5EF4-FFF2-40B4-BE49-F238E27FC236}">
                <a16:creationId xmlns:a16="http://schemas.microsoft.com/office/drawing/2014/main" id="{217EB7F9-DC25-C1C0-FB90-D37C62D49000}"/>
              </a:ext>
            </a:extLst>
          </p:cNvPr>
          <p:cNvSpPr>
            <a:spLocks noGrp="1"/>
          </p:cNvSpPr>
          <p:nvPr>
            <p:ph type="dt" sz="half" idx="15"/>
          </p:nvPr>
        </p:nvSpPr>
        <p:spPr>
          <a:xfrm>
            <a:off x="2395637" y="6309360"/>
            <a:ext cx="914400" cy="548640"/>
          </a:xfrm>
        </p:spPr>
        <p:txBody>
          <a:bodyPr lIns="91440" rIns="91440"/>
          <a:lstStyle>
            <a:lvl1pPr algn="r">
              <a:defRPr b="1"/>
            </a:lvl1pPr>
          </a:lstStyle>
          <a:p>
            <a:fld id="{96915FBF-2967-4DC4-BA06-B4739097A819}" type="datetime1">
              <a:rPr lang="en-US" smtClean="0"/>
              <a:t>7/19/2026</a:t>
            </a:fld>
            <a:endParaRPr lang="en-US" b="1" dirty="0"/>
          </a:p>
        </p:txBody>
      </p:sp>
      <p:sp>
        <p:nvSpPr>
          <p:cNvPr id="9" name="Slide Number Placeholder 8">
            <a:extLst>
              <a:ext uri="{FF2B5EF4-FFF2-40B4-BE49-F238E27FC236}">
                <a16:creationId xmlns:a16="http://schemas.microsoft.com/office/drawing/2014/main" id="{5367B05B-9852-9253-5FA9-E7F01FA6DB01}"/>
              </a:ext>
            </a:extLst>
          </p:cNvPr>
          <p:cNvSpPr>
            <a:spLocks noGrp="1"/>
          </p:cNvSpPr>
          <p:nvPr>
            <p:ph type="sldNum" sz="quarter" idx="17"/>
          </p:nvPr>
        </p:nvSpPr>
        <p:spPr/>
        <p:txBody>
          <a:bodyPr/>
          <a:lstStyle>
            <a:lvl1pPr>
              <a:defRPr b="0"/>
            </a:lvl1pPr>
          </a:lstStyle>
          <a:p>
            <a:fld id="{AEAA3239-9EA4-4A65-A281-97F994456D9F}" type="slidenum">
              <a:rPr lang="en-US" smtClean="0"/>
              <a:pPr/>
              <a:t>‹#›</a:t>
            </a:fld>
            <a:endParaRPr lang="en-US" b="0" dirty="0"/>
          </a:p>
        </p:txBody>
      </p:sp>
    </p:spTree>
    <p:extLst>
      <p:ext uri="{BB962C8B-B14F-4D97-AF65-F5344CB8AC3E}">
        <p14:creationId xmlns:p14="http://schemas.microsoft.com/office/powerpoint/2010/main" val="39595402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nchor="b"/>
          <a:lstStyle/>
          <a:p>
            <a:r>
              <a:rPr lang="en-US" dirty="0"/>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ooter Placeholder 13">
            <a:extLst>
              <a:ext uri="{FF2B5EF4-FFF2-40B4-BE49-F238E27FC236}">
                <a16:creationId xmlns:a16="http://schemas.microsoft.com/office/drawing/2014/main" id="{7A6B1363-C680-CD66-D9AB-FC7F9B2AAE5B}"/>
              </a:ext>
            </a:extLst>
          </p:cNvPr>
          <p:cNvSpPr>
            <a:spLocks noGrp="1"/>
          </p:cNvSpPr>
          <p:nvPr>
            <p:ph type="ftr" sz="quarter" idx="11"/>
          </p:nvPr>
        </p:nvSpPr>
        <p:spPr/>
        <p:txBody>
          <a:bodyPr/>
          <a:lstStyle/>
          <a:p>
            <a:endParaRPr lang="en-US" sz="900" dirty="0"/>
          </a:p>
        </p:txBody>
      </p:sp>
      <p:sp>
        <p:nvSpPr>
          <p:cNvPr id="13" name="Date Placeholder 12">
            <a:extLst>
              <a:ext uri="{FF2B5EF4-FFF2-40B4-BE49-F238E27FC236}">
                <a16:creationId xmlns:a16="http://schemas.microsoft.com/office/drawing/2014/main" id="{6BAC46A9-8368-539A-C6C7-283FD86450D0}"/>
              </a:ext>
            </a:extLst>
          </p:cNvPr>
          <p:cNvSpPr>
            <a:spLocks noGrp="1"/>
          </p:cNvSpPr>
          <p:nvPr>
            <p:ph type="dt" sz="half" idx="10"/>
          </p:nvPr>
        </p:nvSpPr>
        <p:spPr/>
        <p:txBody>
          <a:bodyPr/>
          <a:lstStyle/>
          <a:p>
            <a:fld id="{9B11A2B0-8AEA-48A8-ADCF-9BF4BC70A109}" type="datetime1">
              <a:rPr lang="en-US" smtClean="0"/>
              <a:t>7/19/2026</a:t>
            </a:fld>
            <a:endParaRPr lang="en-US" sz="900" dirty="0"/>
          </a:p>
        </p:txBody>
      </p:sp>
      <p:sp>
        <p:nvSpPr>
          <p:cNvPr id="15" name="Slide Number Placeholder 14">
            <a:extLst>
              <a:ext uri="{FF2B5EF4-FFF2-40B4-BE49-F238E27FC236}">
                <a16:creationId xmlns:a16="http://schemas.microsoft.com/office/drawing/2014/main" id="{134031AA-21A9-A2B8-A1F5-5B84DB24753A}"/>
              </a:ext>
            </a:extLst>
          </p:cNvPr>
          <p:cNvSpPr>
            <a:spLocks noGrp="1"/>
          </p:cNvSpPr>
          <p:nvPr>
            <p:ph type="sldNum" sz="quarter" idx="12"/>
          </p:nvPr>
        </p:nvSpPr>
        <p:spPr/>
        <p:txBody>
          <a:bodyPr/>
          <a:lstStyle/>
          <a:p>
            <a:fld id="{AEAA3239-9EA4-4A65-A281-97F994456D9F}" type="slidenum">
              <a:rPr lang="en-US" smtClean="0"/>
              <a:pPr/>
              <a:t>‹#›</a:t>
            </a:fld>
            <a:endParaRPr lang="en-US" sz="900" dirty="0"/>
          </a:p>
        </p:txBody>
      </p:sp>
    </p:spTree>
    <p:extLst>
      <p:ext uri="{BB962C8B-B14F-4D97-AF65-F5344CB8AC3E}">
        <p14:creationId xmlns:p14="http://schemas.microsoft.com/office/powerpoint/2010/main" val="35665937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t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85800" y="5012268"/>
            <a:ext cx="4019522" cy="1127275"/>
          </a:xfrm>
        </p:spPr>
        <p:txBody>
          <a:bodyPr anchor="t">
            <a:normAutofit/>
          </a:bodyPr>
          <a:lstStyle>
            <a:lvl1pPr>
              <a:defRPr sz="2800"/>
            </a:lvl1pPr>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 y="0"/>
            <a:ext cx="12192000" cy="4635132"/>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156009" y="5012267"/>
            <a:ext cx="6355080" cy="1241576"/>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Footer Placeholder 14">
            <a:extLst>
              <a:ext uri="{FF2B5EF4-FFF2-40B4-BE49-F238E27FC236}">
                <a16:creationId xmlns:a16="http://schemas.microsoft.com/office/drawing/2014/main" id="{7D34CD9F-D768-826C-6068-D19E14300141}"/>
              </a:ext>
            </a:extLst>
          </p:cNvPr>
          <p:cNvSpPr>
            <a:spLocks noGrp="1"/>
          </p:cNvSpPr>
          <p:nvPr>
            <p:ph type="ftr" sz="quarter" idx="16"/>
          </p:nvPr>
        </p:nvSpPr>
        <p:spPr/>
        <p:txBody>
          <a:bodyPr/>
          <a:lstStyle/>
          <a:p>
            <a:endParaRPr lang="en-US" sz="900" dirty="0"/>
          </a:p>
        </p:txBody>
      </p:sp>
      <p:sp>
        <p:nvSpPr>
          <p:cNvPr id="14" name="Date Placeholder 13">
            <a:extLst>
              <a:ext uri="{FF2B5EF4-FFF2-40B4-BE49-F238E27FC236}">
                <a16:creationId xmlns:a16="http://schemas.microsoft.com/office/drawing/2014/main" id="{701BED28-357D-4F89-B9BA-B6464B9050E2}"/>
              </a:ext>
            </a:extLst>
          </p:cNvPr>
          <p:cNvSpPr>
            <a:spLocks noGrp="1"/>
          </p:cNvSpPr>
          <p:nvPr>
            <p:ph type="dt" sz="half" idx="15"/>
          </p:nvPr>
        </p:nvSpPr>
        <p:spPr/>
        <p:txBody>
          <a:bodyPr/>
          <a:lstStyle/>
          <a:p>
            <a:fld id="{9D4577F9-C786-4780-89C8-12002BF4222A}" type="datetime1">
              <a:rPr lang="en-US" smtClean="0"/>
              <a:t>7/19/2026</a:t>
            </a:fld>
            <a:endParaRPr lang="en-US" sz="900" dirty="0"/>
          </a:p>
        </p:txBody>
      </p:sp>
      <p:sp>
        <p:nvSpPr>
          <p:cNvPr id="16" name="Slide Number Placeholder 15">
            <a:extLst>
              <a:ext uri="{FF2B5EF4-FFF2-40B4-BE49-F238E27FC236}">
                <a16:creationId xmlns:a16="http://schemas.microsoft.com/office/drawing/2014/main" id="{C87ECC3B-C467-A778-F8B3-C3354B191A0C}"/>
              </a:ext>
            </a:extLst>
          </p:cNvPr>
          <p:cNvSpPr>
            <a:spLocks noGrp="1"/>
          </p:cNvSpPr>
          <p:nvPr>
            <p:ph type="sldNum" sz="quarter" idx="17"/>
          </p:nvPr>
        </p:nvSpPr>
        <p:spPr/>
        <p:txBody>
          <a:bodyPr/>
          <a:lstStyle/>
          <a:p>
            <a:fld id="{AEAA3239-9EA4-4A65-A281-97F994456D9F}" type="slidenum">
              <a:rPr lang="en-US" smtClean="0"/>
              <a:pPr/>
              <a:t>‹#›</a:t>
            </a:fld>
            <a:endParaRPr lang="en-US" sz="900" dirty="0"/>
          </a:p>
        </p:txBody>
      </p:sp>
    </p:spTree>
    <p:extLst>
      <p:ext uri="{BB962C8B-B14F-4D97-AF65-F5344CB8AC3E}">
        <p14:creationId xmlns:p14="http://schemas.microsoft.com/office/powerpoint/2010/main" val="28641810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212663" y="685800"/>
            <a:ext cx="3291840" cy="1667226"/>
          </a:xfrm>
        </p:spPr>
        <p:txBody>
          <a:bodyPr anchor="b">
            <a:normAutofit/>
          </a:bodyPr>
          <a:lstStyle>
            <a:lvl1pPr>
              <a:defRPr sz="2800"/>
            </a:lvl1pPr>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0" y="0"/>
            <a:ext cx="7584144" cy="6858000"/>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8212790" y="2468880"/>
            <a:ext cx="3291840" cy="37490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Footer Placeholder 11">
            <a:extLst>
              <a:ext uri="{FF2B5EF4-FFF2-40B4-BE49-F238E27FC236}">
                <a16:creationId xmlns:a16="http://schemas.microsoft.com/office/drawing/2014/main" id="{6416BD78-1156-E2CB-92EF-CBDD752BE701}"/>
              </a:ext>
            </a:extLst>
          </p:cNvPr>
          <p:cNvSpPr>
            <a:spLocks noGrp="1"/>
          </p:cNvSpPr>
          <p:nvPr>
            <p:ph type="ftr" sz="quarter" idx="16"/>
          </p:nvPr>
        </p:nvSpPr>
        <p:spPr>
          <a:xfrm>
            <a:off x="8212790" y="6309360"/>
            <a:ext cx="1444752" cy="548640"/>
          </a:xfrm>
        </p:spPr>
        <p:txBody>
          <a:bodyPr lIns="91440" rIns="91440"/>
          <a:lstStyle>
            <a:lvl1pPr algn="l">
              <a:defRPr b="0"/>
            </a:lvl1pPr>
          </a:lstStyle>
          <a:p>
            <a:endParaRPr lang="en-US" b="0" dirty="0"/>
          </a:p>
        </p:txBody>
      </p:sp>
      <p:sp>
        <p:nvSpPr>
          <p:cNvPr id="7" name="Date Placeholder 6">
            <a:extLst>
              <a:ext uri="{FF2B5EF4-FFF2-40B4-BE49-F238E27FC236}">
                <a16:creationId xmlns:a16="http://schemas.microsoft.com/office/drawing/2014/main" id="{72E9ACE6-EBDD-9FEF-E30B-C49DF2B5EB34}"/>
              </a:ext>
            </a:extLst>
          </p:cNvPr>
          <p:cNvSpPr>
            <a:spLocks noGrp="1"/>
          </p:cNvSpPr>
          <p:nvPr>
            <p:ph type="dt" sz="half" idx="15"/>
          </p:nvPr>
        </p:nvSpPr>
        <p:spPr/>
        <p:txBody>
          <a:bodyPr/>
          <a:lstStyle>
            <a:lvl1pPr>
              <a:defRPr b="1"/>
            </a:lvl1pPr>
          </a:lstStyle>
          <a:p>
            <a:fld id="{346FB09A-52E0-4375-AC46-87B491BD0FD9}" type="datetime1">
              <a:rPr lang="en-US" smtClean="0"/>
              <a:t>7/19/2026</a:t>
            </a:fld>
            <a:endParaRPr lang="en-US" b="1" dirty="0"/>
          </a:p>
        </p:txBody>
      </p:sp>
      <p:sp>
        <p:nvSpPr>
          <p:cNvPr id="13" name="Slide Number Placeholder 12">
            <a:extLst>
              <a:ext uri="{FF2B5EF4-FFF2-40B4-BE49-F238E27FC236}">
                <a16:creationId xmlns:a16="http://schemas.microsoft.com/office/drawing/2014/main" id="{30CBF556-3E2C-96E3-002A-1B5CD303E471}"/>
              </a:ext>
            </a:extLst>
          </p:cNvPr>
          <p:cNvSpPr>
            <a:spLocks noGrp="1"/>
          </p:cNvSpPr>
          <p:nvPr>
            <p:ph type="sldNum" sz="quarter" idx="17"/>
          </p:nvPr>
        </p:nvSpPr>
        <p:spPr/>
        <p:txBody>
          <a:bodyPr/>
          <a:lstStyle>
            <a:lvl1pPr>
              <a:defRPr b="0"/>
            </a:lvl1pPr>
          </a:lstStyle>
          <a:p>
            <a:fld id="{AEAA3239-9EA4-4A65-A281-97F994456D9F}" type="slidenum">
              <a:rPr lang="en-US" smtClean="0"/>
              <a:pPr/>
              <a:t>‹#›</a:t>
            </a:fld>
            <a:endParaRPr lang="en-US" b="0" dirty="0"/>
          </a:p>
        </p:txBody>
      </p:sp>
    </p:spTree>
    <p:extLst>
      <p:ext uri="{BB962C8B-B14F-4D97-AF65-F5344CB8AC3E}">
        <p14:creationId xmlns:p14="http://schemas.microsoft.com/office/powerpoint/2010/main" val="13927230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85800" y="685800"/>
            <a:ext cx="3291840" cy="1667226"/>
          </a:xfrm>
        </p:spPr>
        <p:txBody>
          <a:bodyPr anchor="b">
            <a:normAutofit/>
          </a:bodyPr>
          <a:lstStyle>
            <a:lvl1pPr>
              <a:defRPr sz="28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85800" y="2468880"/>
            <a:ext cx="3291840" cy="381488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4607856" y="0"/>
            <a:ext cx="7584144" cy="6858000"/>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15" name="Footer Placeholder 14">
            <a:extLst>
              <a:ext uri="{FF2B5EF4-FFF2-40B4-BE49-F238E27FC236}">
                <a16:creationId xmlns:a16="http://schemas.microsoft.com/office/drawing/2014/main" id="{6E1A43F5-DA63-BB10-3630-B39550C555FC}"/>
              </a:ext>
            </a:extLst>
          </p:cNvPr>
          <p:cNvSpPr>
            <a:spLocks noGrp="1"/>
          </p:cNvSpPr>
          <p:nvPr>
            <p:ph type="ftr" sz="quarter" idx="16"/>
          </p:nvPr>
        </p:nvSpPr>
        <p:spPr/>
        <p:txBody>
          <a:bodyPr/>
          <a:lstStyle>
            <a:lvl1pPr>
              <a:defRPr b="0"/>
            </a:lvl1pPr>
          </a:lstStyle>
          <a:p>
            <a:endParaRPr lang="en-US" b="0" dirty="0"/>
          </a:p>
        </p:txBody>
      </p:sp>
      <p:sp>
        <p:nvSpPr>
          <p:cNvPr id="14" name="Date Placeholder 13">
            <a:extLst>
              <a:ext uri="{FF2B5EF4-FFF2-40B4-BE49-F238E27FC236}">
                <a16:creationId xmlns:a16="http://schemas.microsoft.com/office/drawing/2014/main" id="{9122A604-3126-053C-329B-F361F0C06D20}"/>
              </a:ext>
            </a:extLst>
          </p:cNvPr>
          <p:cNvSpPr>
            <a:spLocks noGrp="1"/>
          </p:cNvSpPr>
          <p:nvPr>
            <p:ph type="dt" sz="half" idx="15"/>
          </p:nvPr>
        </p:nvSpPr>
        <p:spPr>
          <a:xfrm>
            <a:off x="3063240" y="6309360"/>
            <a:ext cx="914400" cy="548640"/>
          </a:xfrm>
        </p:spPr>
        <p:txBody>
          <a:bodyPr lIns="91440" rIns="91440"/>
          <a:lstStyle>
            <a:lvl1pPr algn="r">
              <a:defRPr b="1"/>
            </a:lvl1pPr>
          </a:lstStyle>
          <a:p>
            <a:fld id="{1E895A57-89A1-4D9A-973F-A508C25AAE17}" type="datetime1">
              <a:rPr lang="en-US" smtClean="0"/>
              <a:t>7/19/2026</a:t>
            </a:fld>
            <a:endParaRPr lang="en-US" b="1" dirty="0"/>
          </a:p>
        </p:txBody>
      </p:sp>
      <p:sp>
        <p:nvSpPr>
          <p:cNvPr id="16" name="Slide Number Placeholder 15">
            <a:extLst>
              <a:ext uri="{FF2B5EF4-FFF2-40B4-BE49-F238E27FC236}">
                <a16:creationId xmlns:a16="http://schemas.microsoft.com/office/drawing/2014/main" id="{F0A79120-8B24-0DF4-8107-506DBEAA07B9}"/>
              </a:ext>
            </a:extLst>
          </p:cNvPr>
          <p:cNvSpPr>
            <a:spLocks noGrp="1"/>
          </p:cNvSpPr>
          <p:nvPr>
            <p:ph type="sldNum" sz="quarter" idx="17"/>
          </p:nvPr>
        </p:nvSpPr>
        <p:spPr/>
        <p:txBody>
          <a:bodyPr/>
          <a:lstStyle>
            <a:lvl1pPr>
              <a:defRPr b="0"/>
            </a:lvl1pPr>
          </a:lstStyle>
          <a:p>
            <a:fld id="{AEAA3239-9EA4-4A65-A281-97F994456D9F}" type="slidenum">
              <a:rPr lang="en-US" smtClean="0"/>
              <a:pPr/>
              <a:t>‹#›</a:t>
            </a:fld>
            <a:endParaRPr lang="en-US" b="0" dirty="0"/>
          </a:p>
        </p:txBody>
      </p:sp>
    </p:spTree>
    <p:extLst>
      <p:ext uri="{BB962C8B-B14F-4D97-AF65-F5344CB8AC3E}">
        <p14:creationId xmlns:p14="http://schemas.microsoft.com/office/powerpoint/2010/main" val="22016795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094553" y="685800"/>
            <a:ext cx="4389120" cy="1280160"/>
          </a:xfrm>
        </p:spPr>
        <p:txBody>
          <a:bodyPr anchor="b">
            <a:normAutofit/>
          </a:bodyPr>
          <a:lstStyle>
            <a:lvl1pPr>
              <a:defRPr sz="2800"/>
            </a:lvl1pPr>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 y="0"/>
            <a:ext cx="6492240" cy="6858000"/>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104889" y="2103120"/>
            <a:ext cx="4389120" cy="4114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Footer Placeholder 14">
            <a:extLst>
              <a:ext uri="{FF2B5EF4-FFF2-40B4-BE49-F238E27FC236}">
                <a16:creationId xmlns:a16="http://schemas.microsoft.com/office/drawing/2014/main" id="{949D437D-B77F-C121-8BA3-65C20A0FDC24}"/>
              </a:ext>
            </a:extLst>
          </p:cNvPr>
          <p:cNvSpPr>
            <a:spLocks noGrp="1"/>
          </p:cNvSpPr>
          <p:nvPr>
            <p:ph type="ftr" sz="quarter" idx="16"/>
          </p:nvPr>
        </p:nvSpPr>
        <p:spPr>
          <a:xfrm>
            <a:off x="7104889" y="6309360"/>
            <a:ext cx="1444752" cy="548640"/>
          </a:xfrm>
        </p:spPr>
        <p:txBody>
          <a:bodyPr lIns="91440" rIns="91440"/>
          <a:lstStyle>
            <a:lvl1pPr algn="l">
              <a:defRPr b="0"/>
            </a:lvl1pPr>
          </a:lstStyle>
          <a:p>
            <a:endParaRPr lang="en-US" b="0" dirty="0"/>
          </a:p>
        </p:txBody>
      </p:sp>
      <p:sp>
        <p:nvSpPr>
          <p:cNvPr id="14" name="Date Placeholder 13">
            <a:extLst>
              <a:ext uri="{FF2B5EF4-FFF2-40B4-BE49-F238E27FC236}">
                <a16:creationId xmlns:a16="http://schemas.microsoft.com/office/drawing/2014/main" id="{79900472-B335-DFA2-4332-6F5ECFE866CF}"/>
              </a:ext>
            </a:extLst>
          </p:cNvPr>
          <p:cNvSpPr>
            <a:spLocks noGrp="1"/>
          </p:cNvSpPr>
          <p:nvPr>
            <p:ph type="dt" sz="half" idx="15"/>
          </p:nvPr>
        </p:nvSpPr>
        <p:spPr/>
        <p:txBody>
          <a:bodyPr/>
          <a:lstStyle>
            <a:lvl1pPr>
              <a:defRPr b="0"/>
            </a:lvl1pPr>
          </a:lstStyle>
          <a:p>
            <a:fld id="{FE5062D3-5ABC-4149-AD2B-B4628FCC03BE}" type="datetime1">
              <a:rPr lang="en-US" smtClean="0"/>
              <a:t>7/19/2026</a:t>
            </a:fld>
            <a:endParaRPr lang="en-US" b="0" dirty="0"/>
          </a:p>
        </p:txBody>
      </p:sp>
      <p:sp>
        <p:nvSpPr>
          <p:cNvPr id="16" name="Slide Number Placeholder 15">
            <a:extLst>
              <a:ext uri="{FF2B5EF4-FFF2-40B4-BE49-F238E27FC236}">
                <a16:creationId xmlns:a16="http://schemas.microsoft.com/office/drawing/2014/main" id="{7BCFC63E-10B6-67ED-510E-4198601682B9}"/>
              </a:ext>
            </a:extLst>
          </p:cNvPr>
          <p:cNvSpPr>
            <a:spLocks noGrp="1"/>
          </p:cNvSpPr>
          <p:nvPr>
            <p:ph type="sldNum" sz="quarter" idx="17"/>
          </p:nvPr>
        </p:nvSpPr>
        <p:spPr/>
        <p:txBody>
          <a:bodyPr/>
          <a:lstStyle>
            <a:lvl1pPr>
              <a:defRPr b="0"/>
            </a:lvl1pPr>
          </a:lstStyle>
          <a:p>
            <a:fld id="{AEAA3239-9EA4-4A65-A281-97F994456D9F}" type="slidenum">
              <a:rPr lang="en-US" smtClean="0"/>
              <a:pPr/>
              <a:t>‹#›</a:t>
            </a:fld>
            <a:endParaRPr lang="en-US" b="0" dirty="0"/>
          </a:p>
        </p:txBody>
      </p:sp>
    </p:spTree>
    <p:extLst>
      <p:ext uri="{BB962C8B-B14F-4D97-AF65-F5344CB8AC3E}">
        <p14:creationId xmlns:p14="http://schemas.microsoft.com/office/powerpoint/2010/main" val="18022529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 with Picture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85800" y="685800"/>
            <a:ext cx="4389120" cy="1288169"/>
          </a:xfrm>
        </p:spPr>
        <p:txBody>
          <a:bodyPr anchor="b">
            <a:normAutofit/>
          </a:bodyPr>
          <a:lstStyle>
            <a:lvl1pPr>
              <a:defRPr sz="2800"/>
            </a:lvl1pPr>
          </a:lstStyle>
          <a:p>
            <a:r>
              <a:rPr lang="en-US" dirty="0"/>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85800" y="2103120"/>
            <a:ext cx="4389120" cy="4114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5658928" y="0"/>
            <a:ext cx="6533072" cy="6858000"/>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12" name="Footer Placeholder 11">
            <a:extLst>
              <a:ext uri="{FF2B5EF4-FFF2-40B4-BE49-F238E27FC236}">
                <a16:creationId xmlns:a16="http://schemas.microsoft.com/office/drawing/2014/main" id="{15DB2D33-C4AD-9210-0361-1ED8CAFE801F}"/>
              </a:ext>
            </a:extLst>
          </p:cNvPr>
          <p:cNvSpPr>
            <a:spLocks noGrp="1"/>
          </p:cNvSpPr>
          <p:nvPr>
            <p:ph type="ftr" sz="quarter" idx="16"/>
          </p:nvPr>
        </p:nvSpPr>
        <p:spPr/>
        <p:txBody>
          <a:bodyPr/>
          <a:lstStyle>
            <a:lvl1pPr>
              <a:defRPr b="0"/>
            </a:lvl1pPr>
          </a:lstStyle>
          <a:p>
            <a:endParaRPr lang="en-US" b="0" dirty="0"/>
          </a:p>
        </p:txBody>
      </p:sp>
      <p:sp>
        <p:nvSpPr>
          <p:cNvPr id="10" name="Date Placeholder 9">
            <a:extLst>
              <a:ext uri="{FF2B5EF4-FFF2-40B4-BE49-F238E27FC236}">
                <a16:creationId xmlns:a16="http://schemas.microsoft.com/office/drawing/2014/main" id="{F238A9DF-AC38-D01B-9F44-E40F0332E72B}"/>
              </a:ext>
            </a:extLst>
          </p:cNvPr>
          <p:cNvSpPr>
            <a:spLocks noGrp="1"/>
          </p:cNvSpPr>
          <p:nvPr>
            <p:ph type="dt" sz="half" idx="15"/>
          </p:nvPr>
        </p:nvSpPr>
        <p:spPr>
          <a:xfrm>
            <a:off x="4160520" y="6309360"/>
            <a:ext cx="914400" cy="548640"/>
          </a:xfrm>
        </p:spPr>
        <p:txBody>
          <a:bodyPr lIns="91440" rIns="91440"/>
          <a:lstStyle>
            <a:lvl1pPr algn="r">
              <a:defRPr b="1"/>
            </a:lvl1pPr>
          </a:lstStyle>
          <a:p>
            <a:fld id="{0E8FAB13-78C9-4DD7-B1AD-FA9F202D4371}" type="datetime1">
              <a:rPr lang="en-US" smtClean="0"/>
              <a:t>7/19/2026</a:t>
            </a:fld>
            <a:endParaRPr lang="en-US" b="1" dirty="0"/>
          </a:p>
        </p:txBody>
      </p:sp>
      <p:sp>
        <p:nvSpPr>
          <p:cNvPr id="13" name="Slide Number Placeholder 12">
            <a:extLst>
              <a:ext uri="{FF2B5EF4-FFF2-40B4-BE49-F238E27FC236}">
                <a16:creationId xmlns:a16="http://schemas.microsoft.com/office/drawing/2014/main" id="{19BD9C04-DDA3-9724-5D4F-D0DE36829154}"/>
              </a:ext>
            </a:extLst>
          </p:cNvPr>
          <p:cNvSpPr>
            <a:spLocks noGrp="1"/>
          </p:cNvSpPr>
          <p:nvPr>
            <p:ph type="sldNum" sz="quarter" idx="17"/>
          </p:nvPr>
        </p:nvSpPr>
        <p:spPr/>
        <p:txBody>
          <a:bodyPr/>
          <a:lstStyle>
            <a:lvl1pPr>
              <a:defRPr b="0"/>
            </a:lvl1pPr>
          </a:lstStyle>
          <a:p>
            <a:fld id="{AEAA3239-9EA4-4A65-A281-97F994456D9F}" type="slidenum">
              <a:rPr lang="en-US" smtClean="0"/>
              <a:pPr/>
              <a:t>‹#›</a:t>
            </a:fld>
            <a:endParaRPr lang="en-US" b="0" dirty="0"/>
          </a:p>
        </p:txBody>
      </p:sp>
    </p:spTree>
    <p:extLst>
      <p:ext uri="{BB962C8B-B14F-4D97-AF65-F5344CB8AC3E}">
        <p14:creationId xmlns:p14="http://schemas.microsoft.com/office/powerpoint/2010/main" val="37504453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t with Pictur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85800" y="3880757"/>
            <a:ext cx="3044954" cy="2245126"/>
          </a:xfrm>
        </p:spPr>
        <p:txBody>
          <a:bodyPr anchor="t">
            <a:normAutofit/>
          </a:bodyPr>
          <a:lstStyle>
            <a:lvl1pPr>
              <a:defRPr sz="2800"/>
            </a:lvl1pPr>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 y="0"/>
            <a:ext cx="12192000" cy="3443331"/>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122370" y="3880757"/>
            <a:ext cx="7406640" cy="2443843"/>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11">
            <a:extLst>
              <a:ext uri="{FF2B5EF4-FFF2-40B4-BE49-F238E27FC236}">
                <a16:creationId xmlns:a16="http://schemas.microsoft.com/office/drawing/2014/main" id="{5E1E2293-0981-CA67-BC69-2A34B16B7D29}"/>
              </a:ext>
            </a:extLst>
          </p:cNvPr>
          <p:cNvSpPr>
            <a:spLocks noGrp="1"/>
          </p:cNvSpPr>
          <p:nvPr>
            <p:ph type="ftr" sz="quarter" idx="16"/>
          </p:nvPr>
        </p:nvSpPr>
        <p:spPr/>
        <p:txBody>
          <a:bodyPr/>
          <a:lstStyle/>
          <a:p>
            <a:endParaRPr lang="en-US" sz="900" dirty="0"/>
          </a:p>
        </p:txBody>
      </p:sp>
      <p:sp>
        <p:nvSpPr>
          <p:cNvPr id="10" name="Date Placeholder 9">
            <a:extLst>
              <a:ext uri="{FF2B5EF4-FFF2-40B4-BE49-F238E27FC236}">
                <a16:creationId xmlns:a16="http://schemas.microsoft.com/office/drawing/2014/main" id="{7519DAE2-7AAB-3D6B-7EF9-2627D8237C9F}"/>
              </a:ext>
            </a:extLst>
          </p:cNvPr>
          <p:cNvSpPr>
            <a:spLocks noGrp="1"/>
          </p:cNvSpPr>
          <p:nvPr>
            <p:ph type="dt" sz="half" idx="15"/>
          </p:nvPr>
        </p:nvSpPr>
        <p:spPr/>
        <p:txBody>
          <a:bodyPr/>
          <a:lstStyle/>
          <a:p>
            <a:fld id="{686979C8-52DD-493B-9F1B-E6F0872B6C99}" type="datetime1">
              <a:rPr lang="en-US" smtClean="0"/>
              <a:t>7/19/2026</a:t>
            </a:fld>
            <a:endParaRPr lang="en-US" sz="900" dirty="0"/>
          </a:p>
        </p:txBody>
      </p:sp>
      <p:sp>
        <p:nvSpPr>
          <p:cNvPr id="13" name="Slide Number Placeholder 12">
            <a:extLst>
              <a:ext uri="{FF2B5EF4-FFF2-40B4-BE49-F238E27FC236}">
                <a16:creationId xmlns:a16="http://schemas.microsoft.com/office/drawing/2014/main" id="{A05FD2C2-A97A-832C-423E-BD004E960397}"/>
              </a:ext>
            </a:extLst>
          </p:cNvPr>
          <p:cNvSpPr>
            <a:spLocks noGrp="1"/>
          </p:cNvSpPr>
          <p:nvPr>
            <p:ph type="sldNum" sz="quarter" idx="17"/>
          </p:nvPr>
        </p:nvSpPr>
        <p:spPr/>
        <p:txBody>
          <a:bodyPr/>
          <a:lstStyle/>
          <a:p>
            <a:fld id="{AEAA3239-9EA4-4A65-A281-97F994456D9F}" type="slidenum">
              <a:rPr lang="en-US" smtClean="0"/>
              <a:pPr/>
              <a:t>‹#›</a:t>
            </a:fld>
            <a:endParaRPr lang="en-US" sz="900" dirty="0"/>
          </a:p>
        </p:txBody>
      </p:sp>
    </p:spTree>
    <p:extLst>
      <p:ext uri="{BB962C8B-B14F-4D97-AF65-F5344CB8AC3E}">
        <p14:creationId xmlns:p14="http://schemas.microsoft.com/office/powerpoint/2010/main" val="5448963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with Picture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85800" y="685800"/>
            <a:ext cx="3021873" cy="1773540"/>
          </a:xfrm>
        </p:spPr>
        <p:txBody>
          <a:bodyPr anchor="t">
            <a:normAutofit/>
          </a:bodyPr>
          <a:lstStyle>
            <a:lvl1pPr>
              <a:defRPr sz="28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122370" y="685800"/>
            <a:ext cx="7360920" cy="2330455"/>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Footer Placeholder 8">
            <a:extLst>
              <a:ext uri="{FF2B5EF4-FFF2-40B4-BE49-F238E27FC236}">
                <a16:creationId xmlns:a16="http://schemas.microsoft.com/office/drawing/2014/main" id="{B95F48D1-80B9-D5A3-02FE-C55775ED181F}"/>
              </a:ext>
            </a:extLst>
          </p:cNvPr>
          <p:cNvSpPr>
            <a:spLocks noGrp="1"/>
          </p:cNvSpPr>
          <p:nvPr>
            <p:ph type="ftr" sz="quarter" idx="16"/>
          </p:nvPr>
        </p:nvSpPr>
        <p:spPr>
          <a:xfrm>
            <a:off x="609600" y="3048000"/>
            <a:ext cx="1444752" cy="548640"/>
          </a:xfrm>
        </p:spPr>
        <p:txBody>
          <a:bodyPr lIns="91440" rIns="91440"/>
          <a:lstStyle>
            <a:lvl1pPr algn="l">
              <a:defRPr b="0"/>
            </a:lvl1pPr>
          </a:lstStyle>
          <a:p>
            <a:endParaRPr lang="en-US" b="0" dirty="0"/>
          </a:p>
        </p:txBody>
      </p:sp>
      <p:sp>
        <p:nvSpPr>
          <p:cNvPr id="3" name="Date Placeholder 2">
            <a:extLst>
              <a:ext uri="{FF2B5EF4-FFF2-40B4-BE49-F238E27FC236}">
                <a16:creationId xmlns:a16="http://schemas.microsoft.com/office/drawing/2014/main" id="{06DF4A28-A60F-B442-081E-A6E44BF96F11}"/>
              </a:ext>
            </a:extLst>
          </p:cNvPr>
          <p:cNvSpPr>
            <a:spLocks noGrp="1"/>
          </p:cNvSpPr>
          <p:nvPr>
            <p:ph type="dt" sz="half" idx="15"/>
          </p:nvPr>
        </p:nvSpPr>
        <p:spPr>
          <a:xfrm>
            <a:off x="10668000" y="3048000"/>
            <a:ext cx="914400" cy="548640"/>
          </a:xfrm>
        </p:spPr>
        <p:txBody>
          <a:bodyPr lIns="91440" rIns="91440"/>
          <a:lstStyle>
            <a:lvl1pPr algn="r">
              <a:defRPr b="1"/>
            </a:lvl1pPr>
          </a:lstStyle>
          <a:p>
            <a:fld id="{7C03F42E-5F8D-4D93-8914-07006AA4742F}" type="datetime1">
              <a:rPr lang="en-US" smtClean="0"/>
              <a:t>7/19/2026</a:t>
            </a:fld>
            <a:endParaRPr lang="en-US" b="1" dirty="0"/>
          </a:p>
        </p:txBody>
      </p:sp>
      <p:sp>
        <p:nvSpPr>
          <p:cNvPr id="4" name="Picture Placeholder 3">
            <a:extLst>
              <a:ext uri="{FF2B5EF4-FFF2-40B4-BE49-F238E27FC236}">
                <a16:creationId xmlns:a16="http://schemas.microsoft.com/office/drawing/2014/main" id="{EDB92F6E-55FC-C88B-734D-26D3B9923E69}"/>
              </a:ext>
            </a:extLst>
          </p:cNvPr>
          <p:cNvSpPr>
            <a:spLocks noGrp="1"/>
          </p:cNvSpPr>
          <p:nvPr>
            <p:ph type="pic" sz="quarter" idx="13" hasCustomPrompt="1"/>
          </p:nvPr>
        </p:nvSpPr>
        <p:spPr>
          <a:xfrm>
            <a:off x="-1" y="3636524"/>
            <a:ext cx="12192000" cy="3221477"/>
          </a:xfrm>
          <a:custGeom>
            <a:avLst/>
            <a:gdLst>
              <a:gd name="connsiteX0" fmla="*/ 0 w 12192000"/>
              <a:gd name="connsiteY0" fmla="*/ 0 h 3221477"/>
              <a:gd name="connsiteX1" fmla="*/ 12192000 w 12192000"/>
              <a:gd name="connsiteY1" fmla="*/ 0 h 3221477"/>
              <a:gd name="connsiteX2" fmla="*/ 12192000 w 12192000"/>
              <a:gd name="connsiteY2" fmla="*/ 3221477 h 3221477"/>
              <a:gd name="connsiteX3" fmla="*/ 0 w 12192000"/>
              <a:gd name="connsiteY3" fmla="*/ 3221477 h 3221477"/>
            </a:gdLst>
            <a:ahLst/>
            <a:cxnLst>
              <a:cxn ang="0">
                <a:pos x="connsiteX0" y="connsiteY0"/>
              </a:cxn>
              <a:cxn ang="0">
                <a:pos x="connsiteX1" y="connsiteY1"/>
              </a:cxn>
              <a:cxn ang="0">
                <a:pos x="connsiteX2" y="connsiteY2"/>
              </a:cxn>
              <a:cxn ang="0">
                <a:pos x="connsiteX3" y="connsiteY3"/>
              </a:cxn>
            </a:cxnLst>
            <a:rect l="l" t="t" r="r" b="b"/>
            <a:pathLst>
              <a:path w="12192000" h="3221477">
                <a:moveTo>
                  <a:pt x="0" y="0"/>
                </a:moveTo>
                <a:lnTo>
                  <a:pt x="12192000" y="0"/>
                </a:lnTo>
                <a:lnTo>
                  <a:pt x="12192000" y="3221477"/>
                </a:lnTo>
                <a:lnTo>
                  <a:pt x="0" y="3221477"/>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10" name="Slide Number Placeholder 9">
            <a:extLst>
              <a:ext uri="{FF2B5EF4-FFF2-40B4-BE49-F238E27FC236}">
                <a16:creationId xmlns:a16="http://schemas.microsoft.com/office/drawing/2014/main" id="{7A9F18E4-7312-4847-6937-774793858146}"/>
              </a:ext>
            </a:extLst>
          </p:cNvPr>
          <p:cNvSpPr>
            <a:spLocks noGrp="1"/>
          </p:cNvSpPr>
          <p:nvPr>
            <p:ph type="sldNum" sz="quarter" idx="17"/>
          </p:nvPr>
        </p:nvSpPr>
        <p:spPr/>
        <p:txBody>
          <a:bodyPr/>
          <a:lstStyle>
            <a:lvl1pPr>
              <a:defRPr b="0"/>
            </a:lvl1pPr>
          </a:lstStyle>
          <a:p>
            <a:fld id="{AEAA3239-9EA4-4A65-A281-97F994456D9F}" type="slidenum">
              <a:rPr lang="en-US" smtClean="0"/>
              <a:pPr/>
              <a:t>‹#›</a:t>
            </a:fld>
            <a:endParaRPr lang="en-US" b="0" dirty="0"/>
          </a:p>
        </p:txBody>
      </p:sp>
    </p:spTree>
    <p:extLst>
      <p:ext uri="{BB962C8B-B14F-4D97-AF65-F5344CB8AC3E}">
        <p14:creationId xmlns:p14="http://schemas.microsoft.com/office/powerpoint/2010/main" val="39899645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tent with Picture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156011" y="685800"/>
            <a:ext cx="6355080" cy="1280160"/>
          </a:xfrm>
        </p:spPr>
        <p:txBody>
          <a:bodyPr anchor="b"/>
          <a:lstStyle/>
          <a:p>
            <a:r>
              <a:rPr lang="en-US" dirty="0"/>
              <a:t>Click to edit Master title style</a:t>
            </a:r>
          </a:p>
        </p:txBody>
      </p:sp>
      <p:sp>
        <p:nvSpPr>
          <p:cNvPr id="14" name="Picture Placeholder 13">
            <a:extLst>
              <a:ext uri="{FF2B5EF4-FFF2-40B4-BE49-F238E27FC236}">
                <a16:creationId xmlns:a16="http://schemas.microsoft.com/office/drawing/2014/main" id="{0F6718FE-EF5C-5023-A98D-91BFEF2C0337}"/>
              </a:ext>
            </a:extLst>
          </p:cNvPr>
          <p:cNvSpPr>
            <a:spLocks noGrp="1"/>
          </p:cNvSpPr>
          <p:nvPr>
            <p:ph type="pic" sz="quarter" idx="13" hasCustomPrompt="1"/>
          </p:nvPr>
        </p:nvSpPr>
        <p:spPr>
          <a:xfrm>
            <a:off x="0" y="1"/>
            <a:ext cx="4560454" cy="6858000"/>
          </a:xfrm>
          <a:custGeom>
            <a:avLst/>
            <a:gdLst>
              <a:gd name="connsiteX0" fmla="*/ 0 w 4560454"/>
              <a:gd name="connsiteY0" fmla="*/ 0 h 6858000"/>
              <a:gd name="connsiteX1" fmla="*/ 4560454 w 4560454"/>
              <a:gd name="connsiteY1" fmla="*/ 0 h 6858000"/>
              <a:gd name="connsiteX2" fmla="*/ 4560454 w 4560454"/>
              <a:gd name="connsiteY2" fmla="*/ 6858000 h 6858000"/>
              <a:gd name="connsiteX3" fmla="*/ 0 w 45604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560454" h="6858000">
                <a:moveTo>
                  <a:pt x="0" y="0"/>
                </a:moveTo>
                <a:lnTo>
                  <a:pt x="4560454" y="0"/>
                </a:lnTo>
                <a:lnTo>
                  <a:pt x="4560454"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157368" y="2103120"/>
            <a:ext cx="6355080" cy="4114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Footer Placeholder 15">
            <a:extLst>
              <a:ext uri="{FF2B5EF4-FFF2-40B4-BE49-F238E27FC236}">
                <a16:creationId xmlns:a16="http://schemas.microsoft.com/office/drawing/2014/main" id="{F06C09F9-F830-FCE8-A68C-46E87CA1E1A3}"/>
              </a:ext>
            </a:extLst>
          </p:cNvPr>
          <p:cNvSpPr>
            <a:spLocks noGrp="1"/>
          </p:cNvSpPr>
          <p:nvPr>
            <p:ph type="ftr" sz="quarter" idx="16"/>
          </p:nvPr>
        </p:nvSpPr>
        <p:spPr>
          <a:xfrm>
            <a:off x="5157368" y="6309360"/>
            <a:ext cx="1444752" cy="548640"/>
          </a:xfrm>
        </p:spPr>
        <p:txBody>
          <a:bodyPr lIns="91440" rIns="91440"/>
          <a:lstStyle>
            <a:lvl1pPr algn="l">
              <a:defRPr b="0"/>
            </a:lvl1pPr>
          </a:lstStyle>
          <a:p>
            <a:endParaRPr lang="en-US" b="0" dirty="0"/>
          </a:p>
        </p:txBody>
      </p:sp>
      <p:sp>
        <p:nvSpPr>
          <p:cNvPr id="15" name="Date Placeholder 14">
            <a:extLst>
              <a:ext uri="{FF2B5EF4-FFF2-40B4-BE49-F238E27FC236}">
                <a16:creationId xmlns:a16="http://schemas.microsoft.com/office/drawing/2014/main" id="{D1819327-8877-34E6-BAFE-8B1ADD1A026A}"/>
              </a:ext>
            </a:extLst>
          </p:cNvPr>
          <p:cNvSpPr>
            <a:spLocks noGrp="1"/>
          </p:cNvSpPr>
          <p:nvPr>
            <p:ph type="dt" sz="half" idx="15"/>
          </p:nvPr>
        </p:nvSpPr>
        <p:spPr/>
        <p:txBody>
          <a:bodyPr/>
          <a:lstStyle>
            <a:lvl1pPr>
              <a:defRPr b="0"/>
            </a:lvl1pPr>
          </a:lstStyle>
          <a:p>
            <a:fld id="{375FA41B-5F76-41CD-B49E-9A2C1EDBDC1C}" type="datetime1">
              <a:rPr lang="en-US" smtClean="0"/>
              <a:t>7/19/2026</a:t>
            </a:fld>
            <a:endParaRPr lang="en-US" b="0" dirty="0"/>
          </a:p>
        </p:txBody>
      </p:sp>
      <p:sp>
        <p:nvSpPr>
          <p:cNvPr id="17" name="Slide Number Placeholder 16">
            <a:extLst>
              <a:ext uri="{FF2B5EF4-FFF2-40B4-BE49-F238E27FC236}">
                <a16:creationId xmlns:a16="http://schemas.microsoft.com/office/drawing/2014/main" id="{8D186B16-8BC2-A5C9-BAAE-FADB9B1DADA6}"/>
              </a:ext>
            </a:extLst>
          </p:cNvPr>
          <p:cNvSpPr>
            <a:spLocks noGrp="1"/>
          </p:cNvSpPr>
          <p:nvPr>
            <p:ph type="sldNum" sz="quarter" idx="17"/>
          </p:nvPr>
        </p:nvSpPr>
        <p:spPr/>
        <p:txBody>
          <a:bodyPr/>
          <a:lstStyle>
            <a:lvl1pPr>
              <a:defRPr b="0"/>
            </a:lvl1pPr>
          </a:lstStyle>
          <a:p>
            <a:fld id="{AEAA3239-9EA4-4A65-A281-97F994456D9F}" type="slidenum">
              <a:rPr lang="en-US" smtClean="0"/>
              <a:pPr/>
              <a:t>‹#›</a:t>
            </a:fld>
            <a:endParaRPr lang="en-US" b="0" dirty="0"/>
          </a:p>
        </p:txBody>
      </p:sp>
    </p:spTree>
    <p:extLst>
      <p:ext uri="{BB962C8B-B14F-4D97-AF65-F5344CB8AC3E}">
        <p14:creationId xmlns:p14="http://schemas.microsoft.com/office/powerpoint/2010/main" val="408038630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ntent with Picture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85800" y="683319"/>
            <a:ext cx="6355080" cy="1280160"/>
          </a:xfrm>
        </p:spPr>
        <p:txBody>
          <a:bodyPr anchor="b"/>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85800" y="2103120"/>
            <a:ext cx="635508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7624831" y="0"/>
            <a:ext cx="4567169" cy="6858000"/>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16" name="Footer Placeholder 15">
            <a:extLst>
              <a:ext uri="{FF2B5EF4-FFF2-40B4-BE49-F238E27FC236}">
                <a16:creationId xmlns:a16="http://schemas.microsoft.com/office/drawing/2014/main" id="{18C2F483-D495-8615-D65D-DA8600D576F9}"/>
              </a:ext>
            </a:extLst>
          </p:cNvPr>
          <p:cNvSpPr>
            <a:spLocks noGrp="1"/>
          </p:cNvSpPr>
          <p:nvPr>
            <p:ph type="ftr" sz="quarter" idx="16"/>
          </p:nvPr>
        </p:nvSpPr>
        <p:spPr/>
        <p:txBody>
          <a:bodyPr/>
          <a:lstStyle>
            <a:lvl1pPr>
              <a:defRPr b="1"/>
            </a:lvl1pPr>
          </a:lstStyle>
          <a:p>
            <a:endParaRPr lang="en-US" b="1" dirty="0"/>
          </a:p>
        </p:txBody>
      </p:sp>
      <p:sp>
        <p:nvSpPr>
          <p:cNvPr id="15" name="Date Placeholder 14">
            <a:extLst>
              <a:ext uri="{FF2B5EF4-FFF2-40B4-BE49-F238E27FC236}">
                <a16:creationId xmlns:a16="http://schemas.microsoft.com/office/drawing/2014/main" id="{85C5EF50-1752-13E9-6E42-5841ABC0FBEA}"/>
              </a:ext>
            </a:extLst>
          </p:cNvPr>
          <p:cNvSpPr>
            <a:spLocks noGrp="1"/>
          </p:cNvSpPr>
          <p:nvPr>
            <p:ph type="dt" sz="half" idx="15"/>
          </p:nvPr>
        </p:nvSpPr>
        <p:spPr>
          <a:xfrm>
            <a:off x="6126480" y="6309360"/>
            <a:ext cx="914400" cy="548640"/>
          </a:xfrm>
        </p:spPr>
        <p:txBody>
          <a:bodyPr lIns="91440" rIns="91440"/>
          <a:lstStyle>
            <a:lvl1pPr algn="r">
              <a:defRPr b="1"/>
            </a:lvl1pPr>
          </a:lstStyle>
          <a:p>
            <a:fld id="{88367745-4856-49AE-A6C9-D1DAB93EF8FA}" type="datetime1">
              <a:rPr lang="en-US" smtClean="0"/>
              <a:t>7/19/2026</a:t>
            </a:fld>
            <a:endParaRPr lang="en-US" b="1" dirty="0"/>
          </a:p>
        </p:txBody>
      </p:sp>
      <p:sp>
        <p:nvSpPr>
          <p:cNvPr id="17" name="Slide Number Placeholder 16">
            <a:extLst>
              <a:ext uri="{FF2B5EF4-FFF2-40B4-BE49-F238E27FC236}">
                <a16:creationId xmlns:a16="http://schemas.microsoft.com/office/drawing/2014/main" id="{88303AB8-17D0-98A6-4FC4-DA144A3C3D03}"/>
              </a:ext>
            </a:extLst>
          </p:cNvPr>
          <p:cNvSpPr>
            <a:spLocks noGrp="1"/>
          </p:cNvSpPr>
          <p:nvPr>
            <p:ph type="sldNum" sz="quarter" idx="17"/>
          </p:nvPr>
        </p:nvSpPr>
        <p:spPr/>
        <p:txBody>
          <a:bodyPr/>
          <a:lstStyle>
            <a:lvl1pPr>
              <a:defRPr b="1"/>
            </a:lvl1pPr>
          </a:lstStyle>
          <a:p>
            <a:fld id="{AEAA3239-9EA4-4A65-A281-97F994456D9F}" type="slidenum">
              <a:rPr lang="en-US" smtClean="0"/>
              <a:pPr/>
              <a:t>‹#›</a:t>
            </a:fld>
            <a:endParaRPr lang="en-US" b="1" dirty="0"/>
          </a:p>
        </p:txBody>
      </p:sp>
    </p:spTree>
    <p:extLst>
      <p:ext uri="{BB962C8B-B14F-4D97-AF65-F5344CB8AC3E}">
        <p14:creationId xmlns:p14="http://schemas.microsoft.com/office/powerpoint/2010/main" val="24866550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ntent with Picture 12">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85800" y="685800"/>
            <a:ext cx="10789920" cy="822960"/>
          </a:xfrm>
        </p:spPr>
        <p:txBody>
          <a:bodyPr anchor="b"/>
          <a:lstStyle>
            <a:lvl1pPr>
              <a:defRPr>
                <a:solidFill>
                  <a:schemeClr val="accent3"/>
                </a:solidFill>
              </a:defRPr>
            </a:lvl1pPr>
          </a:lstStyle>
          <a:p>
            <a:r>
              <a:rPr lang="en-US" dirty="0"/>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85800" y="1929384"/>
            <a:ext cx="4800600" cy="403013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Picture Placeholder 11">
            <a:extLst>
              <a:ext uri="{FF2B5EF4-FFF2-40B4-BE49-F238E27FC236}">
                <a16:creationId xmlns:a16="http://schemas.microsoft.com/office/drawing/2014/main" id="{96F64025-FA05-CC42-8294-F944BC95DD00}"/>
              </a:ext>
            </a:extLst>
          </p:cNvPr>
          <p:cNvSpPr>
            <a:spLocks noGrp="1"/>
          </p:cNvSpPr>
          <p:nvPr>
            <p:ph type="pic" sz="quarter" idx="13" hasCustomPrompt="1"/>
          </p:nvPr>
        </p:nvSpPr>
        <p:spPr>
          <a:xfrm>
            <a:off x="5998699" y="1929384"/>
            <a:ext cx="6193299" cy="4928616"/>
          </a:xfrm>
          <a:custGeom>
            <a:avLst/>
            <a:gdLst>
              <a:gd name="connsiteX0" fmla="*/ 0 w 6460672"/>
              <a:gd name="connsiteY0" fmla="*/ 0 h 5029200"/>
              <a:gd name="connsiteX1" fmla="*/ 6460672 w 6460672"/>
              <a:gd name="connsiteY1" fmla="*/ 0 h 5029200"/>
              <a:gd name="connsiteX2" fmla="*/ 6460672 w 6460672"/>
              <a:gd name="connsiteY2" fmla="*/ 5029200 h 5029200"/>
              <a:gd name="connsiteX3" fmla="*/ 0 w 6460672"/>
              <a:gd name="connsiteY3" fmla="*/ 5029200 h 5029200"/>
            </a:gdLst>
            <a:ahLst/>
            <a:cxnLst>
              <a:cxn ang="0">
                <a:pos x="connsiteX0" y="connsiteY0"/>
              </a:cxn>
              <a:cxn ang="0">
                <a:pos x="connsiteX1" y="connsiteY1"/>
              </a:cxn>
              <a:cxn ang="0">
                <a:pos x="connsiteX2" y="connsiteY2"/>
              </a:cxn>
              <a:cxn ang="0">
                <a:pos x="connsiteX3" y="connsiteY3"/>
              </a:cxn>
            </a:cxnLst>
            <a:rect l="l" t="t" r="r" b="b"/>
            <a:pathLst>
              <a:path w="6460672" h="5029200">
                <a:moveTo>
                  <a:pt x="0" y="0"/>
                </a:moveTo>
                <a:lnTo>
                  <a:pt x="6460672" y="0"/>
                </a:lnTo>
                <a:lnTo>
                  <a:pt x="6460672" y="5029200"/>
                </a:lnTo>
                <a:lnTo>
                  <a:pt x="0" y="5029200"/>
                </a:lnTo>
                <a:close/>
              </a:path>
            </a:pathLst>
          </a:custGeom>
          <a:blipFill dpi="0" rotWithShape="1">
            <a:blip r:embed="rId2">
              <a:alphaModFix amt="60000"/>
            </a:blip>
            <a:srcRect/>
            <a:stretch>
              <a:fillRect/>
            </a:stretch>
          </a:blipFill>
        </p:spPr>
        <p:txBody>
          <a:bodyPr vert="horz" wrap="square" lIns="91440" tIns="45720" rIns="91440" bIns="45720" rtlCol="0">
            <a:noAutofit/>
          </a:bodyPr>
          <a:lstStyle>
            <a:lvl1pPr>
              <a:buNone/>
              <a:defRPr lang="en-US" dirty="0"/>
            </a:lvl1pPr>
          </a:lstStyle>
          <a:p>
            <a:pPr marL="228600" lvl="0" indent="-228600"/>
            <a:r>
              <a:rPr lang="en-US" dirty="0"/>
              <a:t>   </a:t>
            </a:r>
          </a:p>
        </p:txBody>
      </p:sp>
      <p:sp>
        <p:nvSpPr>
          <p:cNvPr id="5" name="Footer Placeholder 4">
            <a:extLst>
              <a:ext uri="{FF2B5EF4-FFF2-40B4-BE49-F238E27FC236}">
                <a16:creationId xmlns:a16="http://schemas.microsoft.com/office/drawing/2014/main" id="{E1855EEC-64A7-8557-00F2-34BAD55D7715}"/>
              </a:ext>
            </a:extLst>
          </p:cNvPr>
          <p:cNvSpPr>
            <a:spLocks noGrp="1"/>
          </p:cNvSpPr>
          <p:nvPr>
            <p:ph type="ftr" sz="quarter" idx="16"/>
          </p:nvPr>
        </p:nvSpPr>
        <p:spPr/>
        <p:txBody>
          <a:bodyPr/>
          <a:lstStyle>
            <a:lvl1pPr>
              <a:defRPr b="0"/>
            </a:lvl1pPr>
          </a:lstStyle>
          <a:p>
            <a:endParaRPr lang="en-US" b="0" dirty="0"/>
          </a:p>
        </p:txBody>
      </p:sp>
      <p:sp>
        <p:nvSpPr>
          <p:cNvPr id="3" name="Date Placeholder 2">
            <a:extLst>
              <a:ext uri="{FF2B5EF4-FFF2-40B4-BE49-F238E27FC236}">
                <a16:creationId xmlns:a16="http://schemas.microsoft.com/office/drawing/2014/main" id="{28B5ECB5-3EA6-02B7-F063-A5E730E7FD12}"/>
              </a:ext>
            </a:extLst>
          </p:cNvPr>
          <p:cNvSpPr>
            <a:spLocks noGrp="1"/>
          </p:cNvSpPr>
          <p:nvPr>
            <p:ph type="dt" sz="half" idx="15"/>
          </p:nvPr>
        </p:nvSpPr>
        <p:spPr>
          <a:xfrm>
            <a:off x="4572000" y="6309360"/>
            <a:ext cx="914400" cy="548640"/>
          </a:xfrm>
        </p:spPr>
        <p:txBody>
          <a:bodyPr lIns="91440" rIns="91440"/>
          <a:lstStyle>
            <a:lvl1pPr algn="r">
              <a:defRPr b="0"/>
            </a:lvl1pPr>
          </a:lstStyle>
          <a:p>
            <a:fld id="{3EB76EE7-2380-45A8-B8C0-428576EBCDCC}" type="datetime1">
              <a:rPr lang="en-US" smtClean="0"/>
              <a:t>7/19/2026</a:t>
            </a:fld>
            <a:endParaRPr lang="en-US" b="0" dirty="0"/>
          </a:p>
        </p:txBody>
      </p:sp>
      <p:sp>
        <p:nvSpPr>
          <p:cNvPr id="6" name="Slide Number Placeholder 5">
            <a:extLst>
              <a:ext uri="{FF2B5EF4-FFF2-40B4-BE49-F238E27FC236}">
                <a16:creationId xmlns:a16="http://schemas.microsoft.com/office/drawing/2014/main" id="{D14ADD5B-B467-5C77-6425-DA88FE2B1475}"/>
              </a:ext>
            </a:extLst>
          </p:cNvPr>
          <p:cNvSpPr>
            <a:spLocks noGrp="1"/>
          </p:cNvSpPr>
          <p:nvPr>
            <p:ph type="sldNum" sz="quarter" idx="17"/>
          </p:nvPr>
        </p:nvSpPr>
        <p:spPr/>
        <p:txBody>
          <a:bodyPr/>
          <a:lstStyle>
            <a:lvl1pPr>
              <a:defRPr b="0"/>
            </a:lvl1pPr>
          </a:lstStyle>
          <a:p>
            <a:fld id="{AEAA3239-9EA4-4A65-A281-97F994456D9F}" type="slidenum">
              <a:rPr lang="en-US" smtClean="0"/>
              <a:pPr/>
              <a:t>‹#›</a:t>
            </a:fld>
            <a:endParaRPr lang="en-US" b="0" dirty="0"/>
          </a:p>
        </p:txBody>
      </p:sp>
    </p:spTree>
    <p:extLst>
      <p:ext uri="{BB962C8B-B14F-4D97-AF65-F5344CB8AC3E}">
        <p14:creationId xmlns:p14="http://schemas.microsoft.com/office/powerpoint/2010/main" val="822027003"/>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with Picture 2">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772400" y="685800"/>
            <a:ext cx="3749040" cy="3931920"/>
          </a:xfrm>
        </p:spPr>
        <p:txBody>
          <a:bodyPr vert="horz" lIns="91440" tIns="45720" rIns="91440" bIns="45720" rtlCol="0" anchor="t">
            <a:normAutofit/>
          </a:bodyPr>
          <a:lstStyle>
            <a:lvl1pPr>
              <a:defRPr lang="en-US" sz="4400" dirty="0">
                <a:solidFill>
                  <a:schemeClr val="accent2"/>
                </a:solidFill>
              </a:defRPr>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772400" y="4870174"/>
            <a:ext cx="3749040" cy="1033669"/>
          </a:xfrm>
        </p:spPr>
        <p:txBody>
          <a:bodyPr vert="horz" lIns="91440" tIns="45720" rIns="91440" bIns="45720" rtlCol="0" anchor="b">
            <a:normAutofit/>
          </a:bodyPr>
          <a:lstStyle>
            <a:lvl1pPr marL="0" indent="0">
              <a:buNone/>
              <a:defRPr lang="en-US" sz="2000" dirty="0">
                <a:solidFill>
                  <a:schemeClr val="accent5"/>
                </a:solidFill>
              </a:defRPr>
            </a:lvl1pPr>
          </a:lstStyle>
          <a:p>
            <a:pPr lvl="0"/>
            <a:r>
              <a:rPr lang="en-US" dirty="0"/>
              <a:t>Click to edit Master subtitle style</a:t>
            </a:r>
          </a:p>
        </p:txBody>
      </p:sp>
      <p:sp>
        <p:nvSpPr>
          <p:cNvPr id="14" name="Picture Placeholder 13">
            <a:extLst>
              <a:ext uri="{FF2B5EF4-FFF2-40B4-BE49-F238E27FC236}">
                <a16:creationId xmlns:a16="http://schemas.microsoft.com/office/drawing/2014/main" id="{51A639AF-317A-79DF-3175-64C726EA3189}"/>
              </a:ext>
            </a:extLst>
          </p:cNvPr>
          <p:cNvSpPr>
            <a:spLocks noGrp="1"/>
          </p:cNvSpPr>
          <p:nvPr>
            <p:ph type="pic" sz="quarter" idx="14" hasCustomPrompt="1"/>
          </p:nvPr>
        </p:nvSpPr>
        <p:spPr>
          <a:xfrm>
            <a:off x="0" y="0"/>
            <a:ext cx="7195675" cy="6858000"/>
          </a:xfrm>
          <a:custGeom>
            <a:avLst/>
            <a:gdLst>
              <a:gd name="connsiteX0" fmla="*/ 0 w 7195675"/>
              <a:gd name="connsiteY0" fmla="*/ 0 h 6858000"/>
              <a:gd name="connsiteX1" fmla="*/ 7195675 w 7195675"/>
              <a:gd name="connsiteY1" fmla="*/ 0 h 6858000"/>
              <a:gd name="connsiteX2" fmla="*/ 7195675 w 7195675"/>
              <a:gd name="connsiteY2" fmla="*/ 6858000 h 6858000"/>
              <a:gd name="connsiteX3" fmla="*/ 0 w 71956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195675" h="6858000">
                <a:moveTo>
                  <a:pt x="0" y="0"/>
                </a:moveTo>
                <a:lnTo>
                  <a:pt x="7195675" y="0"/>
                </a:lnTo>
                <a:lnTo>
                  <a:pt x="7195675"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17" name="Footer Placeholder 16">
            <a:extLst>
              <a:ext uri="{FF2B5EF4-FFF2-40B4-BE49-F238E27FC236}">
                <a16:creationId xmlns:a16="http://schemas.microsoft.com/office/drawing/2014/main" id="{CBBFAB2B-01D7-D044-2081-96C1458C67AF}"/>
              </a:ext>
            </a:extLst>
          </p:cNvPr>
          <p:cNvSpPr>
            <a:spLocks noGrp="1"/>
          </p:cNvSpPr>
          <p:nvPr>
            <p:ph type="ftr" sz="quarter" idx="16"/>
          </p:nvPr>
        </p:nvSpPr>
        <p:spPr>
          <a:xfrm>
            <a:off x="7772400" y="6309360"/>
            <a:ext cx="2438400" cy="548640"/>
          </a:xfrm>
        </p:spPr>
        <p:txBody>
          <a:bodyPr lIns="91440" rIns="91440"/>
          <a:lstStyle>
            <a:lvl1pPr algn="l">
              <a:defRPr b="0">
                <a:solidFill>
                  <a:schemeClr val="accent5"/>
                </a:solidFill>
              </a:defRPr>
            </a:lvl1pPr>
          </a:lstStyle>
          <a:p>
            <a:endParaRPr lang="en-US" b="0" dirty="0"/>
          </a:p>
        </p:txBody>
      </p:sp>
      <p:sp>
        <p:nvSpPr>
          <p:cNvPr id="16" name="Date Placeholder 15">
            <a:extLst>
              <a:ext uri="{FF2B5EF4-FFF2-40B4-BE49-F238E27FC236}">
                <a16:creationId xmlns:a16="http://schemas.microsoft.com/office/drawing/2014/main" id="{FD41E24D-9DF2-8567-C427-B7D499C23E3A}"/>
              </a:ext>
            </a:extLst>
          </p:cNvPr>
          <p:cNvSpPr>
            <a:spLocks noGrp="1"/>
          </p:cNvSpPr>
          <p:nvPr>
            <p:ph type="dt" sz="half" idx="15"/>
          </p:nvPr>
        </p:nvSpPr>
        <p:spPr/>
        <p:txBody>
          <a:bodyPr/>
          <a:lstStyle>
            <a:lvl1pPr>
              <a:defRPr b="0">
                <a:solidFill>
                  <a:schemeClr val="accent5"/>
                </a:solidFill>
              </a:defRPr>
            </a:lvl1pPr>
          </a:lstStyle>
          <a:p>
            <a:fld id="{9AF3CDB6-BDF2-45D0-906F-F1140CF129F5}" type="datetime1">
              <a:rPr lang="en-US" smtClean="0"/>
              <a:t>7/19/2026</a:t>
            </a:fld>
            <a:endParaRPr lang="en-US" dirty="0"/>
          </a:p>
        </p:txBody>
      </p:sp>
      <p:sp>
        <p:nvSpPr>
          <p:cNvPr id="18" name="Slide Number Placeholder 17">
            <a:extLst>
              <a:ext uri="{FF2B5EF4-FFF2-40B4-BE49-F238E27FC236}">
                <a16:creationId xmlns:a16="http://schemas.microsoft.com/office/drawing/2014/main" id="{C19C57A0-3CC0-974C-F999-A01B7DF19516}"/>
              </a:ext>
            </a:extLst>
          </p:cNvPr>
          <p:cNvSpPr>
            <a:spLocks noGrp="1"/>
          </p:cNvSpPr>
          <p:nvPr>
            <p:ph type="sldNum" sz="quarter" idx="17"/>
          </p:nvPr>
        </p:nvSpPr>
        <p:spPr>
          <a:solidFill>
            <a:schemeClr val="accent1">
              <a:lumMod val="90000"/>
              <a:lumOff val="10000"/>
            </a:schemeClr>
          </a:solidFill>
        </p:spPr>
        <p:txBody>
          <a:bodyPr/>
          <a:lstStyle>
            <a:lvl1pPr>
              <a:defRPr b="0"/>
            </a:lvl1pPr>
          </a:lstStyle>
          <a:p>
            <a:fld id="{AEAA3239-9EA4-4A65-A281-97F994456D9F}" type="slidenum">
              <a:rPr lang="en-US" smtClean="0"/>
              <a:pPr/>
              <a:t>‹#›</a:t>
            </a:fld>
            <a:endParaRPr lang="en-US" b="0" dirty="0"/>
          </a:p>
        </p:txBody>
      </p:sp>
    </p:spTree>
    <p:extLst>
      <p:ext uri="{BB962C8B-B14F-4D97-AF65-F5344CB8AC3E}">
        <p14:creationId xmlns:p14="http://schemas.microsoft.com/office/powerpoint/2010/main" val="3128276069"/>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ntent with Picture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85800" y="685800"/>
            <a:ext cx="10794053" cy="822960"/>
          </a:xfrm>
        </p:spPr>
        <p:txBody>
          <a:bodyPr anchor="b"/>
          <a:lstStyle>
            <a:lvl1pPr>
              <a:defRPr>
                <a:solidFill>
                  <a:schemeClr val="accent3"/>
                </a:solidFill>
              </a:defRPr>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85800" y="1929384"/>
            <a:ext cx="4637269" cy="42076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Picture Placeholder 5">
            <a:extLst>
              <a:ext uri="{FF2B5EF4-FFF2-40B4-BE49-F238E27FC236}">
                <a16:creationId xmlns:a16="http://schemas.microsoft.com/office/drawing/2014/main" id="{71A5194B-746E-D0FD-A7D1-71D10560BCCE}"/>
              </a:ext>
            </a:extLst>
          </p:cNvPr>
          <p:cNvSpPr>
            <a:spLocks noGrp="1"/>
          </p:cNvSpPr>
          <p:nvPr>
            <p:ph type="pic" sz="quarter" idx="13" hasCustomPrompt="1"/>
          </p:nvPr>
        </p:nvSpPr>
        <p:spPr>
          <a:xfrm>
            <a:off x="5737861" y="1929756"/>
            <a:ext cx="5741992" cy="4207696"/>
          </a:xfrm>
          <a:custGeom>
            <a:avLst/>
            <a:gdLst>
              <a:gd name="connsiteX0" fmla="*/ 0 w 5560101"/>
              <a:gd name="connsiteY0" fmla="*/ 0 h 4074407"/>
              <a:gd name="connsiteX1" fmla="*/ 5560101 w 5560101"/>
              <a:gd name="connsiteY1" fmla="*/ 0 h 4074407"/>
              <a:gd name="connsiteX2" fmla="*/ 5560101 w 5560101"/>
              <a:gd name="connsiteY2" fmla="*/ 4074407 h 4074407"/>
              <a:gd name="connsiteX3" fmla="*/ 0 w 5560101"/>
              <a:gd name="connsiteY3" fmla="*/ 4074407 h 4074407"/>
            </a:gdLst>
            <a:ahLst/>
            <a:cxnLst>
              <a:cxn ang="0">
                <a:pos x="connsiteX0" y="connsiteY0"/>
              </a:cxn>
              <a:cxn ang="0">
                <a:pos x="connsiteX1" y="connsiteY1"/>
              </a:cxn>
              <a:cxn ang="0">
                <a:pos x="connsiteX2" y="connsiteY2"/>
              </a:cxn>
              <a:cxn ang="0">
                <a:pos x="connsiteX3" y="connsiteY3"/>
              </a:cxn>
            </a:cxnLst>
            <a:rect l="l" t="t" r="r" b="b"/>
            <a:pathLst>
              <a:path w="5560101" h="4074407">
                <a:moveTo>
                  <a:pt x="0" y="0"/>
                </a:moveTo>
                <a:lnTo>
                  <a:pt x="5560101" y="0"/>
                </a:lnTo>
                <a:lnTo>
                  <a:pt x="5560101" y="4074407"/>
                </a:lnTo>
                <a:lnTo>
                  <a:pt x="0" y="4074407"/>
                </a:lnTo>
                <a:close/>
              </a:path>
            </a:pathLst>
          </a:custGeom>
          <a:blipFill dpi="0" rotWithShape="1">
            <a:blip r:embed="rId2">
              <a:alphaModFix amt="60000"/>
            </a:blip>
            <a:srcRect/>
            <a:stretch>
              <a:fillRect/>
            </a:stretch>
          </a:blipFill>
        </p:spPr>
        <p:txBody>
          <a:bodyPr vert="horz" wrap="square" lIns="91440" tIns="45720" rIns="91440" bIns="45720" rtlCol="0">
            <a:noAutofit/>
          </a:bodyPr>
          <a:lstStyle>
            <a:lvl1pPr>
              <a:buNone/>
              <a:defRPr lang="en-US" dirty="0"/>
            </a:lvl1pPr>
          </a:lstStyle>
          <a:p>
            <a:pPr marL="228600" lvl="0" indent="-228600"/>
            <a:r>
              <a:rPr lang="en-US" dirty="0"/>
              <a:t>   </a:t>
            </a:r>
          </a:p>
        </p:txBody>
      </p:sp>
      <p:sp>
        <p:nvSpPr>
          <p:cNvPr id="5" name="Footer Placeholder 4">
            <a:extLst>
              <a:ext uri="{FF2B5EF4-FFF2-40B4-BE49-F238E27FC236}">
                <a16:creationId xmlns:a16="http://schemas.microsoft.com/office/drawing/2014/main" id="{6A41B650-18FE-DC40-485C-2F6529635CD9}"/>
              </a:ext>
            </a:extLst>
          </p:cNvPr>
          <p:cNvSpPr>
            <a:spLocks noGrp="1"/>
          </p:cNvSpPr>
          <p:nvPr>
            <p:ph type="ftr" sz="quarter" idx="16"/>
          </p:nvPr>
        </p:nvSpPr>
        <p:spPr/>
        <p:txBody>
          <a:bodyPr/>
          <a:lstStyle>
            <a:lvl1pPr>
              <a:defRPr b="0"/>
            </a:lvl1pPr>
          </a:lstStyle>
          <a:p>
            <a:endParaRPr lang="en-US" b="0" dirty="0"/>
          </a:p>
        </p:txBody>
      </p:sp>
      <p:sp>
        <p:nvSpPr>
          <p:cNvPr id="3" name="Date Placeholder 2">
            <a:extLst>
              <a:ext uri="{FF2B5EF4-FFF2-40B4-BE49-F238E27FC236}">
                <a16:creationId xmlns:a16="http://schemas.microsoft.com/office/drawing/2014/main" id="{7B348545-42A7-9AA3-FDA3-0A5D1AE56FB9}"/>
              </a:ext>
            </a:extLst>
          </p:cNvPr>
          <p:cNvSpPr>
            <a:spLocks noGrp="1"/>
          </p:cNvSpPr>
          <p:nvPr>
            <p:ph type="dt" sz="half" idx="15"/>
          </p:nvPr>
        </p:nvSpPr>
        <p:spPr/>
        <p:txBody>
          <a:bodyPr/>
          <a:lstStyle>
            <a:lvl1pPr>
              <a:defRPr b="0"/>
            </a:lvl1pPr>
          </a:lstStyle>
          <a:p>
            <a:fld id="{E16A7A86-5B54-4D41-82BA-BA88ECE08AF3}" type="datetime1">
              <a:rPr lang="en-US" smtClean="0"/>
              <a:t>7/19/2026</a:t>
            </a:fld>
            <a:endParaRPr lang="en-US" b="0" dirty="0"/>
          </a:p>
        </p:txBody>
      </p:sp>
      <p:sp>
        <p:nvSpPr>
          <p:cNvPr id="7" name="Slide Number Placeholder 6">
            <a:extLst>
              <a:ext uri="{FF2B5EF4-FFF2-40B4-BE49-F238E27FC236}">
                <a16:creationId xmlns:a16="http://schemas.microsoft.com/office/drawing/2014/main" id="{FF60A5CF-2AD2-248B-9334-21FE69E9CDDE}"/>
              </a:ext>
            </a:extLst>
          </p:cNvPr>
          <p:cNvSpPr>
            <a:spLocks noGrp="1"/>
          </p:cNvSpPr>
          <p:nvPr>
            <p:ph type="sldNum" sz="quarter" idx="17"/>
          </p:nvPr>
        </p:nvSpPr>
        <p:spPr/>
        <p:txBody>
          <a:bodyPr/>
          <a:lstStyle>
            <a:lvl1pPr>
              <a:defRPr b="0"/>
            </a:lvl1pPr>
          </a:lstStyle>
          <a:p>
            <a:fld id="{AEAA3239-9EA4-4A65-A281-97F994456D9F}" type="slidenum">
              <a:rPr lang="en-US" smtClean="0"/>
              <a:pPr/>
              <a:t>‹#›</a:t>
            </a:fld>
            <a:endParaRPr lang="en-US" b="0" dirty="0"/>
          </a:p>
        </p:txBody>
      </p:sp>
    </p:spTree>
    <p:extLst>
      <p:ext uri="{BB962C8B-B14F-4D97-AF65-F5344CB8AC3E}">
        <p14:creationId xmlns:p14="http://schemas.microsoft.com/office/powerpoint/2010/main" val="155061920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ntent with Picture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85800" y="685800"/>
            <a:ext cx="10789920" cy="822960"/>
          </a:xfrm>
        </p:spPr>
        <p:txBody>
          <a:bodyPr anchor="b"/>
          <a:lstStyle>
            <a:lvl1pPr>
              <a:defRPr>
                <a:solidFill>
                  <a:schemeClr val="accent3"/>
                </a:solidFill>
              </a:defRPr>
            </a:lvl1pPr>
          </a:lstStyle>
          <a:p>
            <a:r>
              <a:rPr lang="en-US" dirty="0"/>
              <a:t>Click to edit Master title style</a:t>
            </a:r>
          </a:p>
        </p:txBody>
      </p:sp>
      <p:sp>
        <p:nvSpPr>
          <p:cNvPr id="12" name="Picture Placeholder 11">
            <a:extLst>
              <a:ext uri="{FF2B5EF4-FFF2-40B4-BE49-F238E27FC236}">
                <a16:creationId xmlns:a16="http://schemas.microsoft.com/office/drawing/2014/main" id="{96F64025-FA05-CC42-8294-F944BC95DD00}"/>
              </a:ext>
            </a:extLst>
          </p:cNvPr>
          <p:cNvSpPr>
            <a:spLocks noGrp="1" noChangeAspect="1"/>
          </p:cNvSpPr>
          <p:nvPr>
            <p:ph type="pic" sz="quarter" idx="13" hasCustomPrompt="1"/>
          </p:nvPr>
        </p:nvSpPr>
        <p:spPr>
          <a:xfrm>
            <a:off x="2" y="1929384"/>
            <a:ext cx="6189429" cy="4928616"/>
          </a:xfrm>
          <a:custGeom>
            <a:avLst/>
            <a:gdLst>
              <a:gd name="connsiteX0" fmla="*/ 0 w 6460672"/>
              <a:gd name="connsiteY0" fmla="*/ 0 h 5029200"/>
              <a:gd name="connsiteX1" fmla="*/ 6460672 w 6460672"/>
              <a:gd name="connsiteY1" fmla="*/ 0 h 5029200"/>
              <a:gd name="connsiteX2" fmla="*/ 6460672 w 6460672"/>
              <a:gd name="connsiteY2" fmla="*/ 5029200 h 5029200"/>
              <a:gd name="connsiteX3" fmla="*/ 0 w 6460672"/>
              <a:gd name="connsiteY3" fmla="*/ 5029200 h 5029200"/>
            </a:gdLst>
            <a:ahLst/>
            <a:cxnLst>
              <a:cxn ang="0">
                <a:pos x="connsiteX0" y="connsiteY0"/>
              </a:cxn>
              <a:cxn ang="0">
                <a:pos x="connsiteX1" y="connsiteY1"/>
              </a:cxn>
              <a:cxn ang="0">
                <a:pos x="connsiteX2" y="connsiteY2"/>
              </a:cxn>
              <a:cxn ang="0">
                <a:pos x="connsiteX3" y="connsiteY3"/>
              </a:cxn>
            </a:cxnLst>
            <a:rect l="l" t="t" r="r" b="b"/>
            <a:pathLst>
              <a:path w="6460672" h="5029200">
                <a:moveTo>
                  <a:pt x="0" y="0"/>
                </a:moveTo>
                <a:lnTo>
                  <a:pt x="6460672" y="0"/>
                </a:lnTo>
                <a:lnTo>
                  <a:pt x="6460672" y="5029200"/>
                </a:lnTo>
                <a:lnTo>
                  <a:pt x="0" y="5029200"/>
                </a:lnTo>
                <a:close/>
              </a:path>
            </a:pathLst>
          </a:custGeom>
          <a:blipFill dpi="0" rotWithShape="1">
            <a:blip r:embed="rId2">
              <a:alphaModFix amt="60000"/>
            </a:blip>
            <a:srcRect/>
            <a:stretch>
              <a:fillRect/>
            </a:stretch>
          </a:blipFill>
        </p:spPr>
        <p:txBody>
          <a:bodyPr vert="horz" wrap="square" lIns="91440" tIns="45720" rIns="91440" bIns="45720" rtlCol="0">
            <a:noAutofit/>
          </a:bodyPr>
          <a:lstStyle>
            <a:lvl1pPr>
              <a:buNone/>
              <a:defRPr lang="en-US" dirty="0"/>
            </a:lvl1pPr>
          </a:lstStyle>
          <a:p>
            <a:pPr marL="228600" lvl="0" indent="-228600"/>
            <a:r>
              <a:rPr lang="en-US" dirty="0"/>
              <a:t>   </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675120" y="1929384"/>
            <a:ext cx="4800600" cy="403250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48F1B851-608B-7220-2C62-244DD0B1459F}"/>
              </a:ext>
            </a:extLst>
          </p:cNvPr>
          <p:cNvSpPr>
            <a:spLocks noGrp="1"/>
          </p:cNvSpPr>
          <p:nvPr>
            <p:ph type="ftr" sz="quarter" idx="16"/>
          </p:nvPr>
        </p:nvSpPr>
        <p:spPr>
          <a:xfrm>
            <a:off x="6675120" y="6309360"/>
            <a:ext cx="1444752" cy="548640"/>
          </a:xfrm>
        </p:spPr>
        <p:txBody>
          <a:bodyPr lIns="91440" rIns="91440"/>
          <a:lstStyle>
            <a:lvl1pPr algn="l">
              <a:defRPr b="0"/>
            </a:lvl1pPr>
          </a:lstStyle>
          <a:p>
            <a:endParaRPr lang="en-US" b="0" dirty="0"/>
          </a:p>
        </p:txBody>
      </p:sp>
      <p:sp>
        <p:nvSpPr>
          <p:cNvPr id="3" name="Date Placeholder 2">
            <a:extLst>
              <a:ext uri="{FF2B5EF4-FFF2-40B4-BE49-F238E27FC236}">
                <a16:creationId xmlns:a16="http://schemas.microsoft.com/office/drawing/2014/main" id="{4EE344B6-8ED4-0C8A-B0B8-E4C9D63791F1}"/>
              </a:ext>
            </a:extLst>
          </p:cNvPr>
          <p:cNvSpPr>
            <a:spLocks noGrp="1"/>
          </p:cNvSpPr>
          <p:nvPr>
            <p:ph type="dt" sz="half" idx="15"/>
          </p:nvPr>
        </p:nvSpPr>
        <p:spPr/>
        <p:txBody>
          <a:bodyPr/>
          <a:lstStyle>
            <a:lvl1pPr>
              <a:defRPr b="0"/>
            </a:lvl1pPr>
          </a:lstStyle>
          <a:p>
            <a:fld id="{72462FC5-90E4-4DDE-883F-FF979CED633F}" type="datetime1">
              <a:rPr lang="en-US" smtClean="0"/>
              <a:t>7/19/2026</a:t>
            </a:fld>
            <a:endParaRPr lang="en-US" b="0" dirty="0"/>
          </a:p>
        </p:txBody>
      </p:sp>
      <p:sp>
        <p:nvSpPr>
          <p:cNvPr id="6" name="Slide Number Placeholder 5">
            <a:extLst>
              <a:ext uri="{FF2B5EF4-FFF2-40B4-BE49-F238E27FC236}">
                <a16:creationId xmlns:a16="http://schemas.microsoft.com/office/drawing/2014/main" id="{AE56488B-0EEA-1A94-5A62-0F33581B0BA6}"/>
              </a:ext>
            </a:extLst>
          </p:cNvPr>
          <p:cNvSpPr>
            <a:spLocks noGrp="1"/>
          </p:cNvSpPr>
          <p:nvPr>
            <p:ph type="sldNum" sz="quarter" idx="17"/>
          </p:nvPr>
        </p:nvSpPr>
        <p:spPr/>
        <p:txBody>
          <a:bodyPr/>
          <a:lstStyle>
            <a:lvl1pPr>
              <a:defRPr b="0"/>
            </a:lvl1pPr>
          </a:lstStyle>
          <a:p>
            <a:fld id="{AEAA3239-9EA4-4A65-A281-97F994456D9F}" type="slidenum">
              <a:rPr lang="en-US" smtClean="0"/>
              <a:pPr/>
              <a:t>‹#›</a:t>
            </a:fld>
            <a:endParaRPr lang="en-US" b="0" dirty="0"/>
          </a:p>
        </p:txBody>
      </p:sp>
    </p:spTree>
    <p:extLst>
      <p:ext uri="{BB962C8B-B14F-4D97-AF65-F5344CB8AC3E}">
        <p14:creationId xmlns:p14="http://schemas.microsoft.com/office/powerpoint/2010/main" val="399768784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ntent with Picture 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636008" y="685800"/>
            <a:ext cx="6858000" cy="914400"/>
          </a:xfrm>
        </p:spPr>
        <p:txBody>
          <a:bodyPr anchor="b"/>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0" y="1"/>
            <a:ext cx="4023360" cy="6858000"/>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636008" y="1737360"/>
            <a:ext cx="6858000" cy="44805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Footer Placeholder 12">
            <a:extLst>
              <a:ext uri="{FF2B5EF4-FFF2-40B4-BE49-F238E27FC236}">
                <a16:creationId xmlns:a16="http://schemas.microsoft.com/office/drawing/2014/main" id="{1896DE65-117D-2465-6BE7-21C9A149D165}"/>
              </a:ext>
            </a:extLst>
          </p:cNvPr>
          <p:cNvSpPr>
            <a:spLocks noGrp="1"/>
          </p:cNvSpPr>
          <p:nvPr>
            <p:ph type="ftr" sz="quarter" idx="16"/>
          </p:nvPr>
        </p:nvSpPr>
        <p:spPr>
          <a:xfrm>
            <a:off x="4636008" y="6309360"/>
            <a:ext cx="1444752" cy="548640"/>
          </a:xfrm>
        </p:spPr>
        <p:txBody>
          <a:bodyPr lIns="91440" rIns="91440"/>
          <a:lstStyle>
            <a:lvl1pPr algn="l">
              <a:defRPr b="0"/>
            </a:lvl1pPr>
          </a:lstStyle>
          <a:p>
            <a:endParaRPr lang="en-US" b="0" dirty="0"/>
          </a:p>
        </p:txBody>
      </p:sp>
      <p:sp>
        <p:nvSpPr>
          <p:cNvPr id="12" name="Date Placeholder 11">
            <a:extLst>
              <a:ext uri="{FF2B5EF4-FFF2-40B4-BE49-F238E27FC236}">
                <a16:creationId xmlns:a16="http://schemas.microsoft.com/office/drawing/2014/main" id="{BEAF1A48-6BB3-ACD3-DB15-8F9DA66C555D}"/>
              </a:ext>
            </a:extLst>
          </p:cNvPr>
          <p:cNvSpPr>
            <a:spLocks noGrp="1"/>
          </p:cNvSpPr>
          <p:nvPr>
            <p:ph type="dt" sz="half" idx="15"/>
          </p:nvPr>
        </p:nvSpPr>
        <p:spPr/>
        <p:txBody>
          <a:bodyPr/>
          <a:lstStyle>
            <a:lvl1pPr>
              <a:defRPr b="0"/>
            </a:lvl1pPr>
          </a:lstStyle>
          <a:p>
            <a:fld id="{262EF1AD-4170-453C-B59E-FD92AD0FDED9}" type="datetime1">
              <a:rPr lang="en-US" smtClean="0"/>
              <a:t>7/19/2026</a:t>
            </a:fld>
            <a:endParaRPr lang="en-US" b="0" dirty="0"/>
          </a:p>
        </p:txBody>
      </p:sp>
      <p:sp>
        <p:nvSpPr>
          <p:cNvPr id="14" name="Slide Number Placeholder 13">
            <a:extLst>
              <a:ext uri="{FF2B5EF4-FFF2-40B4-BE49-F238E27FC236}">
                <a16:creationId xmlns:a16="http://schemas.microsoft.com/office/drawing/2014/main" id="{B415E3A1-7470-0D90-97BB-7526A64B4DEC}"/>
              </a:ext>
            </a:extLst>
          </p:cNvPr>
          <p:cNvSpPr>
            <a:spLocks noGrp="1"/>
          </p:cNvSpPr>
          <p:nvPr>
            <p:ph type="sldNum" sz="quarter" idx="17"/>
          </p:nvPr>
        </p:nvSpPr>
        <p:spPr/>
        <p:txBody>
          <a:bodyPr/>
          <a:lstStyle>
            <a:lvl1pPr>
              <a:defRPr b="0"/>
            </a:lvl1pPr>
          </a:lstStyle>
          <a:p>
            <a:fld id="{AEAA3239-9EA4-4A65-A281-97F994456D9F}" type="slidenum">
              <a:rPr lang="en-US" smtClean="0"/>
              <a:pPr/>
              <a:t>‹#›</a:t>
            </a:fld>
            <a:endParaRPr lang="en-US" b="0" dirty="0"/>
          </a:p>
        </p:txBody>
      </p:sp>
    </p:spTree>
    <p:extLst>
      <p:ext uri="{BB962C8B-B14F-4D97-AF65-F5344CB8AC3E}">
        <p14:creationId xmlns:p14="http://schemas.microsoft.com/office/powerpoint/2010/main" val="86550700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ontent with Picture 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85800" y="685800"/>
            <a:ext cx="6812280" cy="914400"/>
          </a:xfrm>
        </p:spPr>
        <p:txBody>
          <a:bodyPr anchor="b"/>
          <a:lstStyle/>
          <a:p>
            <a:r>
              <a:rPr lang="en-US" dirty="0"/>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85800" y="1737360"/>
            <a:ext cx="6812280" cy="44805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8091732" y="0"/>
            <a:ext cx="4100267" cy="6858000"/>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13" name="Footer Placeholder 12">
            <a:extLst>
              <a:ext uri="{FF2B5EF4-FFF2-40B4-BE49-F238E27FC236}">
                <a16:creationId xmlns:a16="http://schemas.microsoft.com/office/drawing/2014/main" id="{2ECEE378-E274-E926-096B-A8B854278FA6}"/>
              </a:ext>
            </a:extLst>
          </p:cNvPr>
          <p:cNvSpPr>
            <a:spLocks noGrp="1"/>
          </p:cNvSpPr>
          <p:nvPr>
            <p:ph type="ftr" sz="quarter" idx="16"/>
          </p:nvPr>
        </p:nvSpPr>
        <p:spPr/>
        <p:txBody>
          <a:bodyPr/>
          <a:lstStyle>
            <a:lvl1pPr>
              <a:defRPr b="0"/>
            </a:lvl1pPr>
          </a:lstStyle>
          <a:p>
            <a:endParaRPr lang="en-US" b="0" dirty="0"/>
          </a:p>
        </p:txBody>
      </p:sp>
      <p:sp>
        <p:nvSpPr>
          <p:cNvPr id="12" name="Date Placeholder 11">
            <a:extLst>
              <a:ext uri="{FF2B5EF4-FFF2-40B4-BE49-F238E27FC236}">
                <a16:creationId xmlns:a16="http://schemas.microsoft.com/office/drawing/2014/main" id="{B1243D9C-0834-615A-B649-E632756F21F8}"/>
              </a:ext>
            </a:extLst>
          </p:cNvPr>
          <p:cNvSpPr>
            <a:spLocks noGrp="1"/>
          </p:cNvSpPr>
          <p:nvPr>
            <p:ph type="dt" sz="half" idx="15"/>
          </p:nvPr>
        </p:nvSpPr>
        <p:spPr>
          <a:xfrm>
            <a:off x="6583680" y="6309360"/>
            <a:ext cx="914400" cy="548640"/>
          </a:xfrm>
        </p:spPr>
        <p:txBody>
          <a:bodyPr lIns="91440" rIns="91440"/>
          <a:lstStyle>
            <a:lvl1pPr algn="r">
              <a:defRPr b="0"/>
            </a:lvl1pPr>
          </a:lstStyle>
          <a:p>
            <a:fld id="{44B74F20-C0BB-4D94-B309-38BDB995C3C2}" type="datetime1">
              <a:rPr lang="en-US" smtClean="0"/>
              <a:t>7/19/2026</a:t>
            </a:fld>
            <a:endParaRPr lang="en-US" b="0" dirty="0"/>
          </a:p>
        </p:txBody>
      </p:sp>
      <p:sp>
        <p:nvSpPr>
          <p:cNvPr id="14" name="Slide Number Placeholder 13">
            <a:extLst>
              <a:ext uri="{FF2B5EF4-FFF2-40B4-BE49-F238E27FC236}">
                <a16:creationId xmlns:a16="http://schemas.microsoft.com/office/drawing/2014/main" id="{0AD180D2-D0B3-DC9C-4936-A37A5DA4A176}"/>
              </a:ext>
            </a:extLst>
          </p:cNvPr>
          <p:cNvSpPr>
            <a:spLocks noGrp="1"/>
          </p:cNvSpPr>
          <p:nvPr>
            <p:ph type="sldNum" sz="quarter" idx="17"/>
          </p:nvPr>
        </p:nvSpPr>
        <p:spPr/>
        <p:txBody>
          <a:bodyPr/>
          <a:lstStyle>
            <a:lvl1pPr>
              <a:defRPr b="0"/>
            </a:lvl1pPr>
          </a:lstStyle>
          <a:p>
            <a:fld id="{AEAA3239-9EA4-4A65-A281-97F994456D9F}" type="slidenum">
              <a:rPr lang="en-US" smtClean="0"/>
              <a:pPr/>
              <a:t>‹#›</a:t>
            </a:fld>
            <a:endParaRPr lang="en-US" b="0" dirty="0"/>
          </a:p>
        </p:txBody>
      </p:sp>
    </p:spTree>
    <p:extLst>
      <p:ext uri="{BB962C8B-B14F-4D97-AF65-F5344CB8AC3E}">
        <p14:creationId xmlns:p14="http://schemas.microsoft.com/office/powerpoint/2010/main" val="104770734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ntent with Picture 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85800" y="685800"/>
            <a:ext cx="4599431" cy="1269482"/>
          </a:xfrm>
        </p:spPr>
        <p:txBody>
          <a:bodyPr anchor="t">
            <a:normAutofit/>
          </a:bodyPr>
          <a:lstStyle>
            <a:lvl1pPr>
              <a:defRPr sz="2800"/>
            </a:lvl1pPr>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720468" y="2173850"/>
            <a:ext cx="4564763" cy="3963682"/>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5905563" y="732155"/>
            <a:ext cx="5577840" cy="540537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a:extLst>
              <a:ext uri="{FF2B5EF4-FFF2-40B4-BE49-F238E27FC236}">
                <a16:creationId xmlns:a16="http://schemas.microsoft.com/office/drawing/2014/main" id="{AB2D4D09-E82C-B2F9-ABEA-3B875C8BF2F9}"/>
              </a:ext>
            </a:extLst>
          </p:cNvPr>
          <p:cNvSpPr>
            <a:spLocks noGrp="1"/>
          </p:cNvSpPr>
          <p:nvPr>
            <p:ph type="ftr" sz="quarter" idx="16"/>
          </p:nvPr>
        </p:nvSpPr>
        <p:spPr/>
        <p:txBody>
          <a:bodyPr/>
          <a:lstStyle>
            <a:lvl1pPr>
              <a:defRPr b="0"/>
            </a:lvl1pPr>
          </a:lstStyle>
          <a:p>
            <a:endParaRPr lang="en-US" b="0" dirty="0"/>
          </a:p>
        </p:txBody>
      </p:sp>
      <p:sp>
        <p:nvSpPr>
          <p:cNvPr id="3" name="Date Placeholder 2">
            <a:extLst>
              <a:ext uri="{FF2B5EF4-FFF2-40B4-BE49-F238E27FC236}">
                <a16:creationId xmlns:a16="http://schemas.microsoft.com/office/drawing/2014/main" id="{83C02B8D-0ADF-A11C-5121-599A31B18989}"/>
              </a:ext>
            </a:extLst>
          </p:cNvPr>
          <p:cNvSpPr>
            <a:spLocks noGrp="1"/>
          </p:cNvSpPr>
          <p:nvPr>
            <p:ph type="dt" sz="half" idx="15"/>
          </p:nvPr>
        </p:nvSpPr>
        <p:spPr/>
        <p:txBody>
          <a:bodyPr/>
          <a:lstStyle>
            <a:lvl1pPr>
              <a:defRPr b="0"/>
            </a:lvl1pPr>
          </a:lstStyle>
          <a:p>
            <a:fld id="{7D3A4631-D991-4A9E-B46A-5EF9ABB1988C}" type="datetime1">
              <a:rPr lang="en-US" smtClean="0"/>
              <a:t>7/19/2026</a:t>
            </a:fld>
            <a:endParaRPr lang="en-US" b="0" dirty="0"/>
          </a:p>
        </p:txBody>
      </p:sp>
      <p:sp>
        <p:nvSpPr>
          <p:cNvPr id="9" name="Slide Number Placeholder 8">
            <a:extLst>
              <a:ext uri="{FF2B5EF4-FFF2-40B4-BE49-F238E27FC236}">
                <a16:creationId xmlns:a16="http://schemas.microsoft.com/office/drawing/2014/main" id="{61E2F665-EA6F-42DF-E0C8-3A454ADCE2FF}"/>
              </a:ext>
            </a:extLst>
          </p:cNvPr>
          <p:cNvSpPr>
            <a:spLocks noGrp="1"/>
          </p:cNvSpPr>
          <p:nvPr>
            <p:ph type="sldNum" sz="quarter" idx="17"/>
          </p:nvPr>
        </p:nvSpPr>
        <p:spPr/>
        <p:txBody>
          <a:bodyPr/>
          <a:lstStyle>
            <a:lvl1pPr>
              <a:defRPr b="0"/>
            </a:lvl1pPr>
          </a:lstStyle>
          <a:p>
            <a:fld id="{AEAA3239-9EA4-4A65-A281-97F994456D9F}" type="slidenum">
              <a:rPr lang="en-US" smtClean="0"/>
              <a:pPr/>
              <a:t>‹#›</a:t>
            </a:fld>
            <a:endParaRPr lang="en-US" b="0" dirty="0"/>
          </a:p>
        </p:txBody>
      </p:sp>
    </p:spTree>
    <p:extLst>
      <p:ext uri="{BB962C8B-B14F-4D97-AF65-F5344CB8AC3E}">
        <p14:creationId xmlns:p14="http://schemas.microsoft.com/office/powerpoint/2010/main" val="43759149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Content with Picture 1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85800" y="685800"/>
            <a:ext cx="3696859" cy="1316347"/>
          </a:xfrm>
        </p:spPr>
        <p:txBody>
          <a:bodyPr anchor="t">
            <a:normAutofit/>
          </a:bodyPr>
          <a:lstStyle>
            <a:lvl1pPr>
              <a:defRPr sz="2800"/>
            </a:lvl1pPr>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731521" y="2295145"/>
            <a:ext cx="3540760" cy="3853758"/>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4928616" y="685800"/>
            <a:ext cx="6583680"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11">
            <a:extLst>
              <a:ext uri="{FF2B5EF4-FFF2-40B4-BE49-F238E27FC236}">
                <a16:creationId xmlns:a16="http://schemas.microsoft.com/office/drawing/2014/main" id="{C34F1205-3AF5-4F37-74F5-48272216412E}"/>
              </a:ext>
            </a:extLst>
          </p:cNvPr>
          <p:cNvSpPr>
            <a:spLocks noGrp="1"/>
          </p:cNvSpPr>
          <p:nvPr>
            <p:ph type="ftr" sz="quarter" idx="16"/>
          </p:nvPr>
        </p:nvSpPr>
        <p:spPr/>
        <p:txBody>
          <a:bodyPr/>
          <a:lstStyle/>
          <a:p>
            <a:endParaRPr lang="en-US" sz="900" dirty="0"/>
          </a:p>
        </p:txBody>
      </p:sp>
      <p:sp>
        <p:nvSpPr>
          <p:cNvPr id="10" name="Date Placeholder 9">
            <a:extLst>
              <a:ext uri="{FF2B5EF4-FFF2-40B4-BE49-F238E27FC236}">
                <a16:creationId xmlns:a16="http://schemas.microsoft.com/office/drawing/2014/main" id="{7ED8BD35-A31C-E5F7-034A-D16A1ED517CB}"/>
              </a:ext>
            </a:extLst>
          </p:cNvPr>
          <p:cNvSpPr>
            <a:spLocks noGrp="1"/>
          </p:cNvSpPr>
          <p:nvPr>
            <p:ph type="dt" sz="half" idx="15"/>
          </p:nvPr>
        </p:nvSpPr>
        <p:spPr/>
        <p:txBody>
          <a:bodyPr/>
          <a:lstStyle/>
          <a:p>
            <a:fld id="{E79B0CB9-6F49-43E8-A6A7-0A4878A4BB79}" type="datetime1">
              <a:rPr lang="en-US" smtClean="0"/>
              <a:t>7/19/2026</a:t>
            </a:fld>
            <a:endParaRPr lang="en-US" sz="900" dirty="0"/>
          </a:p>
        </p:txBody>
      </p:sp>
      <p:sp>
        <p:nvSpPr>
          <p:cNvPr id="13" name="Slide Number Placeholder 12">
            <a:extLst>
              <a:ext uri="{FF2B5EF4-FFF2-40B4-BE49-F238E27FC236}">
                <a16:creationId xmlns:a16="http://schemas.microsoft.com/office/drawing/2014/main" id="{0B842F13-DBA9-56D9-62B0-1F24805D0AE3}"/>
              </a:ext>
            </a:extLst>
          </p:cNvPr>
          <p:cNvSpPr>
            <a:spLocks noGrp="1"/>
          </p:cNvSpPr>
          <p:nvPr>
            <p:ph type="sldNum" sz="quarter" idx="17"/>
          </p:nvPr>
        </p:nvSpPr>
        <p:spPr/>
        <p:txBody>
          <a:bodyPr/>
          <a:lstStyle/>
          <a:p>
            <a:fld id="{AEAA3239-9EA4-4A65-A281-97F994456D9F}" type="slidenum">
              <a:rPr lang="en-US" smtClean="0"/>
              <a:pPr/>
              <a:t>‹#›</a:t>
            </a:fld>
            <a:endParaRPr lang="en-US" sz="900" dirty="0"/>
          </a:p>
        </p:txBody>
      </p:sp>
    </p:spTree>
    <p:extLst>
      <p:ext uri="{BB962C8B-B14F-4D97-AF65-F5344CB8AC3E}">
        <p14:creationId xmlns:p14="http://schemas.microsoft.com/office/powerpoint/2010/main" val="12985516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Content with Picture 1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85800" y="685800"/>
            <a:ext cx="5120640" cy="5486400"/>
          </a:xfrm>
        </p:spPr>
        <p:txBody>
          <a:bodyPr anchor="ctr" anchorCtr="0">
            <a:normAutofit/>
          </a:bodyPr>
          <a:lstStyle>
            <a:lvl1pPr>
              <a:defRPr sz="4000"/>
            </a:lvl1pPr>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189785" y="0"/>
            <a:ext cx="2340864" cy="2340864"/>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6885432" y="3913632"/>
            <a:ext cx="4620768" cy="2011680"/>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3" name="Straight Connector 2">
            <a:extLst>
              <a:ext uri="{FF2B5EF4-FFF2-40B4-BE49-F238E27FC236}">
                <a16:creationId xmlns:a16="http://schemas.microsoft.com/office/drawing/2014/main" id="{8DCB4B8C-D716-BC75-87A3-6CAD8894832C}"/>
              </a:ext>
            </a:extLst>
          </p:cNvPr>
          <p:cNvCxnSpPr>
            <a:cxnSpLocks/>
          </p:cNvCxnSpPr>
          <p:nvPr userDrawn="1"/>
        </p:nvCxnSpPr>
        <p:spPr>
          <a:xfrm>
            <a:off x="6189785" y="3297117"/>
            <a:ext cx="6002215" cy="0"/>
          </a:xfrm>
          <a:prstGeom prst="line">
            <a:avLst/>
          </a:prstGeom>
          <a:ln w="53975">
            <a:solidFill>
              <a:srgbClr val="0F5337"/>
            </a:solidFill>
          </a:ln>
        </p:spPr>
        <p:style>
          <a:lnRef idx="2">
            <a:schemeClr val="accent1"/>
          </a:lnRef>
          <a:fillRef idx="0">
            <a:schemeClr val="accent1"/>
          </a:fillRef>
          <a:effectRef idx="1">
            <a:schemeClr val="accent1"/>
          </a:effectRef>
          <a:fontRef idx="minor">
            <a:schemeClr val="tx1"/>
          </a:fontRef>
        </p:style>
      </p:cxnSp>
      <p:sp>
        <p:nvSpPr>
          <p:cNvPr id="13" name="Footer Placeholder 12">
            <a:extLst>
              <a:ext uri="{FF2B5EF4-FFF2-40B4-BE49-F238E27FC236}">
                <a16:creationId xmlns:a16="http://schemas.microsoft.com/office/drawing/2014/main" id="{A761FCD4-EA5E-1C01-65C1-6164497A8E24}"/>
              </a:ext>
            </a:extLst>
          </p:cNvPr>
          <p:cNvSpPr>
            <a:spLocks noGrp="1"/>
          </p:cNvSpPr>
          <p:nvPr>
            <p:ph type="ftr" sz="quarter" idx="16"/>
          </p:nvPr>
        </p:nvSpPr>
        <p:spPr/>
        <p:txBody>
          <a:bodyPr/>
          <a:lstStyle/>
          <a:p>
            <a:endParaRPr lang="en-US" sz="900" dirty="0"/>
          </a:p>
        </p:txBody>
      </p:sp>
      <p:sp>
        <p:nvSpPr>
          <p:cNvPr id="12" name="Date Placeholder 11">
            <a:extLst>
              <a:ext uri="{FF2B5EF4-FFF2-40B4-BE49-F238E27FC236}">
                <a16:creationId xmlns:a16="http://schemas.microsoft.com/office/drawing/2014/main" id="{264E1D59-D2A3-284E-8E5E-EB453269E03F}"/>
              </a:ext>
            </a:extLst>
          </p:cNvPr>
          <p:cNvSpPr>
            <a:spLocks noGrp="1"/>
          </p:cNvSpPr>
          <p:nvPr>
            <p:ph type="dt" sz="half" idx="15"/>
          </p:nvPr>
        </p:nvSpPr>
        <p:spPr/>
        <p:txBody>
          <a:bodyPr/>
          <a:lstStyle/>
          <a:p>
            <a:fld id="{08B8947E-AADD-4C65-AABF-6CEA28A0E349}" type="datetime1">
              <a:rPr lang="en-US" smtClean="0"/>
              <a:t>7/19/2026</a:t>
            </a:fld>
            <a:endParaRPr lang="en-US" sz="900" dirty="0"/>
          </a:p>
        </p:txBody>
      </p:sp>
      <p:sp>
        <p:nvSpPr>
          <p:cNvPr id="14" name="Slide Number Placeholder 13">
            <a:extLst>
              <a:ext uri="{FF2B5EF4-FFF2-40B4-BE49-F238E27FC236}">
                <a16:creationId xmlns:a16="http://schemas.microsoft.com/office/drawing/2014/main" id="{CAAD00E0-B824-14C5-DE42-74FEFE348DDB}"/>
              </a:ext>
            </a:extLst>
          </p:cNvPr>
          <p:cNvSpPr>
            <a:spLocks noGrp="1"/>
          </p:cNvSpPr>
          <p:nvPr>
            <p:ph type="sldNum" sz="quarter" idx="17"/>
          </p:nvPr>
        </p:nvSpPr>
        <p:spPr/>
        <p:txBody>
          <a:bodyPr/>
          <a:lstStyle/>
          <a:p>
            <a:fld id="{AEAA3239-9EA4-4A65-A281-97F994456D9F}" type="slidenum">
              <a:rPr lang="en-US" smtClean="0"/>
              <a:pPr/>
              <a:t>‹#›</a:t>
            </a:fld>
            <a:endParaRPr lang="en-US" sz="900" dirty="0"/>
          </a:p>
        </p:txBody>
      </p:sp>
    </p:spTree>
    <p:extLst>
      <p:ext uri="{BB962C8B-B14F-4D97-AF65-F5344CB8AC3E}">
        <p14:creationId xmlns:p14="http://schemas.microsoft.com/office/powerpoint/2010/main" val="183074082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Content with Picture 2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419600" y="685800"/>
            <a:ext cx="7086600" cy="1994799"/>
          </a:xfrm>
        </p:spPr>
        <p:txBody>
          <a:bodyPr anchor="b" anchorCtr="0">
            <a:normAutofit/>
          </a:bodyPr>
          <a:lstStyle>
            <a:lvl1pPr>
              <a:defRPr sz="4000"/>
            </a:lvl1pPr>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85800" y="1849317"/>
            <a:ext cx="2895600" cy="2895600"/>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4419600" y="3913632"/>
            <a:ext cx="3657600" cy="2286000"/>
          </a:xfrm>
        </p:spPr>
        <p:txBody>
          <a:bodyPr>
            <a:normAutofit/>
          </a:bodyPr>
          <a:lstStyle>
            <a:lvl1pPr>
              <a:defRPr sz="1400"/>
            </a:lvl1pPr>
            <a:lvl2pPr>
              <a:defRPr sz="1400"/>
            </a:lvl2pPr>
            <a:lvl3pPr>
              <a:defRPr sz="14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3" name="Straight Connector 2">
            <a:extLst>
              <a:ext uri="{FF2B5EF4-FFF2-40B4-BE49-F238E27FC236}">
                <a16:creationId xmlns:a16="http://schemas.microsoft.com/office/drawing/2014/main" id="{8DCB4B8C-D716-BC75-87A3-6CAD8894832C}"/>
              </a:ext>
            </a:extLst>
          </p:cNvPr>
          <p:cNvCxnSpPr>
            <a:cxnSpLocks/>
          </p:cNvCxnSpPr>
          <p:nvPr userDrawn="1"/>
        </p:nvCxnSpPr>
        <p:spPr>
          <a:xfrm>
            <a:off x="4419600" y="3297117"/>
            <a:ext cx="7772400" cy="0"/>
          </a:xfrm>
          <a:prstGeom prst="line">
            <a:avLst/>
          </a:prstGeom>
          <a:ln w="53975">
            <a:solidFill>
              <a:srgbClr val="0F5337"/>
            </a:solidFill>
          </a:ln>
        </p:spPr>
        <p:style>
          <a:lnRef idx="2">
            <a:schemeClr val="accent1"/>
          </a:lnRef>
          <a:fillRef idx="0">
            <a:schemeClr val="accent1"/>
          </a:fillRef>
          <a:effectRef idx="1">
            <a:schemeClr val="accent1"/>
          </a:effectRef>
          <a:fontRef idx="minor">
            <a:schemeClr val="tx1"/>
          </a:fontRef>
        </p:style>
      </p:cxnSp>
      <p:sp>
        <p:nvSpPr>
          <p:cNvPr id="13" name="Footer Placeholder 12">
            <a:extLst>
              <a:ext uri="{FF2B5EF4-FFF2-40B4-BE49-F238E27FC236}">
                <a16:creationId xmlns:a16="http://schemas.microsoft.com/office/drawing/2014/main" id="{A761FCD4-EA5E-1C01-65C1-6164497A8E24}"/>
              </a:ext>
            </a:extLst>
          </p:cNvPr>
          <p:cNvSpPr>
            <a:spLocks noGrp="1"/>
          </p:cNvSpPr>
          <p:nvPr>
            <p:ph type="ftr" sz="quarter" idx="16"/>
          </p:nvPr>
        </p:nvSpPr>
        <p:spPr/>
        <p:txBody>
          <a:bodyPr/>
          <a:lstStyle/>
          <a:p>
            <a:endParaRPr lang="en-US" sz="900" dirty="0"/>
          </a:p>
        </p:txBody>
      </p:sp>
      <p:sp>
        <p:nvSpPr>
          <p:cNvPr id="12" name="Date Placeholder 11">
            <a:extLst>
              <a:ext uri="{FF2B5EF4-FFF2-40B4-BE49-F238E27FC236}">
                <a16:creationId xmlns:a16="http://schemas.microsoft.com/office/drawing/2014/main" id="{264E1D59-D2A3-284E-8E5E-EB453269E03F}"/>
              </a:ext>
            </a:extLst>
          </p:cNvPr>
          <p:cNvSpPr>
            <a:spLocks noGrp="1"/>
          </p:cNvSpPr>
          <p:nvPr>
            <p:ph type="dt" sz="half" idx="15"/>
          </p:nvPr>
        </p:nvSpPr>
        <p:spPr/>
        <p:txBody>
          <a:bodyPr/>
          <a:lstStyle/>
          <a:p>
            <a:fld id="{4A44E70E-64FD-4C01-96B7-4D0575065761}" type="datetime1">
              <a:rPr lang="en-US" smtClean="0"/>
              <a:t>7/19/2026</a:t>
            </a:fld>
            <a:endParaRPr lang="en-US" sz="900" dirty="0"/>
          </a:p>
        </p:txBody>
      </p:sp>
      <p:sp>
        <p:nvSpPr>
          <p:cNvPr id="14" name="Slide Number Placeholder 13">
            <a:extLst>
              <a:ext uri="{FF2B5EF4-FFF2-40B4-BE49-F238E27FC236}">
                <a16:creationId xmlns:a16="http://schemas.microsoft.com/office/drawing/2014/main" id="{CAAD00E0-B824-14C5-DE42-74FEFE348DDB}"/>
              </a:ext>
            </a:extLst>
          </p:cNvPr>
          <p:cNvSpPr>
            <a:spLocks noGrp="1"/>
          </p:cNvSpPr>
          <p:nvPr>
            <p:ph type="sldNum" sz="quarter" idx="17"/>
          </p:nvPr>
        </p:nvSpPr>
        <p:spPr/>
        <p:txBody>
          <a:bodyPr/>
          <a:lstStyle/>
          <a:p>
            <a:fld id="{AEAA3239-9EA4-4A65-A281-97F994456D9F}" type="slidenum">
              <a:rPr lang="en-US" smtClean="0"/>
              <a:pPr/>
              <a:t>‹#›</a:t>
            </a:fld>
            <a:endParaRPr lang="en-US" sz="900" dirty="0"/>
          </a:p>
        </p:txBody>
      </p:sp>
    </p:spTree>
    <p:extLst>
      <p:ext uri="{BB962C8B-B14F-4D97-AF65-F5344CB8AC3E}">
        <p14:creationId xmlns:p14="http://schemas.microsoft.com/office/powerpoint/2010/main" val="17194796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Content with Picture 2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85800" y="685800"/>
            <a:ext cx="9204960" cy="1994799"/>
          </a:xfrm>
        </p:spPr>
        <p:txBody>
          <a:bodyPr anchor="b" anchorCtr="0">
            <a:normAutofit/>
          </a:bodyPr>
          <a:lstStyle>
            <a:lvl1pPr>
              <a:defRPr sz="6000">
                <a:solidFill>
                  <a:schemeClr val="accent1"/>
                </a:solidFill>
              </a:defRPr>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685800" y="2971800"/>
            <a:ext cx="4297680" cy="2286000"/>
          </a:xfrm>
        </p:spPr>
        <p:txBody>
          <a:bodyPr>
            <a:normAutofit/>
          </a:bodyPr>
          <a:lstStyle>
            <a:lvl1pPr>
              <a:defRPr sz="1400">
                <a:solidFill>
                  <a:schemeClr val="accent3"/>
                </a:solidFill>
              </a:defRPr>
            </a:lvl1pPr>
            <a:lvl2pPr>
              <a:defRPr sz="1400">
                <a:solidFill>
                  <a:schemeClr val="accent3"/>
                </a:solidFill>
              </a:defRPr>
            </a:lvl2pPr>
            <a:lvl3pPr>
              <a:defRPr sz="1400">
                <a:solidFill>
                  <a:schemeClr val="accent3"/>
                </a:solidFill>
              </a:defRPr>
            </a:lvl3pPr>
            <a:lvl4pPr>
              <a:defRPr sz="1400">
                <a:solidFill>
                  <a:schemeClr val="accent3"/>
                </a:solidFill>
              </a:defRPr>
            </a:lvl4pPr>
            <a:lvl5pPr>
              <a:defRPr sz="1400">
                <a:solidFill>
                  <a:schemeClr val="accent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5867400" y="3947050"/>
            <a:ext cx="4023360" cy="2895600"/>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13" name="Footer Placeholder 12">
            <a:extLst>
              <a:ext uri="{FF2B5EF4-FFF2-40B4-BE49-F238E27FC236}">
                <a16:creationId xmlns:a16="http://schemas.microsoft.com/office/drawing/2014/main" id="{A761FCD4-EA5E-1C01-65C1-6164497A8E24}"/>
              </a:ext>
            </a:extLst>
          </p:cNvPr>
          <p:cNvSpPr>
            <a:spLocks noGrp="1"/>
          </p:cNvSpPr>
          <p:nvPr>
            <p:ph type="ftr" sz="quarter" idx="16"/>
          </p:nvPr>
        </p:nvSpPr>
        <p:spPr/>
        <p:txBody>
          <a:bodyPr/>
          <a:lstStyle/>
          <a:p>
            <a:endParaRPr lang="en-US" sz="900" dirty="0"/>
          </a:p>
        </p:txBody>
      </p:sp>
      <p:sp>
        <p:nvSpPr>
          <p:cNvPr id="12" name="Date Placeholder 11">
            <a:extLst>
              <a:ext uri="{FF2B5EF4-FFF2-40B4-BE49-F238E27FC236}">
                <a16:creationId xmlns:a16="http://schemas.microsoft.com/office/drawing/2014/main" id="{264E1D59-D2A3-284E-8E5E-EB453269E03F}"/>
              </a:ext>
            </a:extLst>
          </p:cNvPr>
          <p:cNvSpPr>
            <a:spLocks noGrp="1"/>
          </p:cNvSpPr>
          <p:nvPr>
            <p:ph type="dt" sz="half" idx="15"/>
          </p:nvPr>
        </p:nvSpPr>
        <p:spPr/>
        <p:txBody>
          <a:bodyPr/>
          <a:lstStyle/>
          <a:p>
            <a:fld id="{1A9B7AE2-381D-4479-85FA-DDC6B048397D}" type="datetime1">
              <a:rPr lang="en-US" smtClean="0"/>
              <a:t>7/19/2026</a:t>
            </a:fld>
            <a:endParaRPr lang="en-US" sz="900" dirty="0"/>
          </a:p>
        </p:txBody>
      </p:sp>
      <p:sp>
        <p:nvSpPr>
          <p:cNvPr id="14" name="Slide Number Placeholder 13">
            <a:extLst>
              <a:ext uri="{FF2B5EF4-FFF2-40B4-BE49-F238E27FC236}">
                <a16:creationId xmlns:a16="http://schemas.microsoft.com/office/drawing/2014/main" id="{CAAD00E0-B824-14C5-DE42-74FEFE348DDB}"/>
              </a:ext>
            </a:extLst>
          </p:cNvPr>
          <p:cNvSpPr>
            <a:spLocks noGrp="1"/>
          </p:cNvSpPr>
          <p:nvPr>
            <p:ph type="sldNum" sz="quarter" idx="17"/>
          </p:nvPr>
        </p:nvSpPr>
        <p:spPr/>
        <p:txBody>
          <a:bodyPr/>
          <a:lstStyle/>
          <a:p>
            <a:fld id="{AEAA3239-9EA4-4A65-A281-97F994456D9F}" type="slidenum">
              <a:rPr lang="en-US" smtClean="0"/>
              <a:pPr/>
              <a:t>‹#›</a:t>
            </a:fld>
            <a:endParaRPr lang="en-US" sz="900" dirty="0"/>
          </a:p>
        </p:txBody>
      </p:sp>
    </p:spTree>
    <p:extLst>
      <p:ext uri="{BB962C8B-B14F-4D97-AF65-F5344CB8AC3E}">
        <p14:creationId xmlns:p14="http://schemas.microsoft.com/office/powerpoint/2010/main" val="87710620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Number Large">
    <p:bg>
      <p:bgPr>
        <a:solidFill>
          <a:schemeClr val="accent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50E36C6-12C4-A224-626E-2C76DF8CE206}"/>
              </a:ext>
            </a:extLst>
          </p:cNvPr>
          <p:cNvSpPr>
            <a:spLocks noGrp="1"/>
          </p:cNvSpPr>
          <p:nvPr>
            <p:ph type="title"/>
          </p:nvPr>
        </p:nvSpPr>
        <p:spPr>
          <a:xfrm>
            <a:off x="685800" y="4343400"/>
            <a:ext cx="6400800" cy="1554480"/>
          </a:xfrm>
        </p:spPr>
        <p:txBody>
          <a:bodyPr anchor="t">
            <a:normAutofit/>
          </a:bodyPr>
          <a:lstStyle>
            <a:lvl1pPr>
              <a:lnSpc>
                <a:spcPct val="110000"/>
              </a:lnSpc>
              <a:defRPr sz="2600" b="0">
                <a:solidFill>
                  <a:schemeClr val="accent4"/>
                </a:solidFill>
                <a:latin typeface="+mn-lt"/>
              </a:defRPr>
            </a:lvl1pPr>
          </a:lstStyle>
          <a:p>
            <a:r>
              <a:rPr lang="en-US"/>
              <a:t>Click to edit Master title style</a:t>
            </a:r>
          </a:p>
        </p:txBody>
      </p:sp>
      <p:sp>
        <p:nvSpPr>
          <p:cNvPr id="8" name="Footer Placeholder 7">
            <a:extLst>
              <a:ext uri="{FF2B5EF4-FFF2-40B4-BE49-F238E27FC236}">
                <a16:creationId xmlns:a16="http://schemas.microsoft.com/office/drawing/2014/main" id="{CDB53A99-6BE0-BB52-0F56-44CC0927B187}"/>
              </a:ext>
            </a:extLst>
          </p:cNvPr>
          <p:cNvSpPr>
            <a:spLocks noGrp="1"/>
          </p:cNvSpPr>
          <p:nvPr>
            <p:ph type="ftr" sz="quarter" idx="15"/>
          </p:nvPr>
        </p:nvSpPr>
        <p:spPr/>
        <p:txBody>
          <a:bodyPr/>
          <a:lstStyle>
            <a:lvl1pPr>
              <a:defRPr b="0">
                <a:solidFill>
                  <a:schemeClr val="accent5"/>
                </a:solidFill>
              </a:defRPr>
            </a:lvl1pPr>
          </a:lstStyle>
          <a:p>
            <a:endParaRPr lang="en-US" b="0" dirty="0"/>
          </a:p>
        </p:txBody>
      </p:sp>
      <p:sp>
        <p:nvSpPr>
          <p:cNvPr id="6" name="Date Placeholder 5">
            <a:extLst>
              <a:ext uri="{FF2B5EF4-FFF2-40B4-BE49-F238E27FC236}">
                <a16:creationId xmlns:a16="http://schemas.microsoft.com/office/drawing/2014/main" id="{8E535CB3-CCA9-4326-77FA-5E6B8EF92084}"/>
              </a:ext>
            </a:extLst>
          </p:cNvPr>
          <p:cNvSpPr>
            <a:spLocks noGrp="1"/>
          </p:cNvSpPr>
          <p:nvPr>
            <p:ph type="dt" sz="half" idx="14"/>
          </p:nvPr>
        </p:nvSpPr>
        <p:spPr/>
        <p:txBody>
          <a:bodyPr/>
          <a:lstStyle>
            <a:lvl1pPr>
              <a:defRPr b="0">
                <a:solidFill>
                  <a:schemeClr val="accent5"/>
                </a:solidFill>
              </a:defRPr>
            </a:lvl1pPr>
          </a:lstStyle>
          <a:p>
            <a:fld id="{CCD0B644-7353-47FB-A9CD-90C1EC5198C5}" type="datetime1">
              <a:rPr lang="en-US" smtClean="0"/>
              <a:t>7/19/2026</a:t>
            </a:fld>
            <a:endParaRPr lang="en-US" b="0" dirty="0"/>
          </a:p>
        </p:txBody>
      </p:sp>
      <p:sp>
        <p:nvSpPr>
          <p:cNvPr id="9" name="Slide Number Placeholder 8">
            <a:extLst>
              <a:ext uri="{FF2B5EF4-FFF2-40B4-BE49-F238E27FC236}">
                <a16:creationId xmlns:a16="http://schemas.microsoft.com/office/drawing/2014/main" id="{BE0CF0A1-8196-D811-F81F-2062199D6CD4}"/>
              </a:ext>
            </a:extLst>
          </p:cNvPr>
          <p:cNvSpPr>
            <a:spLocks noGrp="1"/>
          </p:cNvSpPr>
          <p:nvPr>
            <p:ph type="sldNum" sz="quarter" idx="16"/>
          </p:nvPr>
        </p:nvSpPr>
        <p:spPr>
          <a:solidFill>
            <a:schemeClr val="accent1">
              <a:lumMod val="90000"/>
              <a:lumOff val="10000"/>
            </a:schemeClr>
          </a:solidFill>
        </p:spPr>
        <p:txBody>
          <a:bodyPr/>
          <a:lstStyle>
            <a:lvl1pPr>
              <a:defRPr b="0"/>
            </a:lvl1pPr>
          </a:lstStyle>
          <a:p>
            <a:fld id="{AEAA3239-9EA4-4A65-A281-97F994456D9F}" type="slidenum">
              <a:rPr lang="en-US" smtClean="0"/>
              <a:pPr/>
              <a:t>‹#›</a:t>
            </a:fld>
            <a:endParaRPr lang="en-US" b="0" dirty="0"/>
          </a:p>
        </p:txBody>
      </p:sp>
      <p:sp>
        <p:nvSpPr>
          <p:cNvPr id="4" name="Content Placeholder 4">
            <a:extLst>
              <a:ext uri="{FF2B5EF4-FFF2-40B4-BE49-F238E27FC236}">
                <a16:creationId xmlns:a16="http://schemas.microsoft.com/office/drawing/2014/main" id="{44B83042-AD1A-B6FF-E43A-53B8F34BF5D2}"/>
              </a:ext>
            </a:extLst>
          </p:cNvPr>
          <p:cNvSpPr>
            <a:spLocks noGrp="1"/>
          </p:cNvSpPr>
          <p:nvPr>
            <p:ph sz="quarter" idx="17" hasCustomPrompt="1"/>
          </p:nvPr>
        </p:nvSpPr>
        <p:spPr>
          <a:xfrm>
            <a:off x="685800" y="685270"/>
            <a:ext cx="10542588" cy="4208463"/>
          </a:xfrm>
        </p:spPr>
        <p:txBody>
          <a:bodyPr anchor="b"/>
          <a:lstStyle>
            <a:lvl1pPr>
              <a:buNone/>
              <a:defRPr sz="27000" b="1">
                <a:solidFill>
                  <a:schemeClr val="accent2"/>
                </a:solidFill>
                <a:latin typeface="+mj-lt"/>
              </a:defRPr>
            </a:lvl1pPr>
            <a:lvl2pPr>
              <a:defRPr>
                <a:solidFill>
                  <a:schemeClr val="accent2"/>
                </a:solidFill>
                <a:latin typeface="+mj-lt"/>
              </a:defRPr>
            </a:lvl2pPr>
            <a:lvl3pPr>
              <a:defRPr>
                <a:solidFill>
                  <a:schemeClr val="accent2"/>
                </a:solidFill>
                <a:latin typeface="+mj-lt"/>
              </a:defRPr>
            </a:lvl3pPr>
            <a:lvl4pPr>
              <a:defRPr>
                <a:solidFill>
                  <a:schemeClr val="accent2"/>
                </a:solidFill>
                <a:latin typeface="+mj-lt"/>
              </a:defRPr>
            </a:lvl4pPr>
            <a:lvl5pPr>
              <a:defRPr>
                <a:solidFill>
                  <a:schemeClr val="accent2"/>
                </a:solidFill>
                <a:latin typeface="+mj-lt"/>
              </a:defRPr>
            </a:lvl5pPr>
          </a:lstStyle>
          <a:p>
            <a:pPr lvl="0"/>
            <a:r>
              <a:rPr lang="en-US" dirty="0"/>
              <a:t>##%</a:t>
            </a:r>
          </a:p>
        </p:txBody>
      </p:sp>
    </p:spTree>
    <p:extLst>
      <p:ext uri="{BB962C8B-B14F-4D97-AF65-F5344CB8AC3E}">
        <p14:creationId xmlns:p14="http://schemas.microsoft.com/office/powerpoint/2010/main" val="426151291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with Picture 3">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955280" y="685800"/>
            <a:ext cx="3566160" cy="3571125"/>
          </a:xfrm>
        </p:spPr>
        <p:txBody>
          <a:bodyPr vert="horz" lIns="91440" tIns="45720" rIns="91440" bIns="45720" rtlCol="0" anchor="b">
            <a:normAutofit/>
          </a:bodyPr>
          <a:lstStyle>
            <a:lvl1pPr>
              <a:defRPr lang="en-US" sz="4400" dirty="0">
                <a:solidFill>
                  <a:schemeClr val="accent2"/>
                </a:solidFill>
              </a:defRPr>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955280" y="4403039"/>
            <a:ext cx="3566160" cy="1123122"/>
          </a:xfrm>
        </p:spPr>
        <p:txBody>
          <a:bodyPr vert="horz" lIns="91440" tIns="45720" rIns="91440" bIns="45720" rtlCol="0">
            <a:normAutofit/>
          </a:bodyPr>
          <a:lstStyle>
            <a:lvl1pPr marL="0" indent="0">
              <a:buNone/>
              <a:defRPr lang="en-US" sz="2000" dirty="0">
                <a:solidFill>
                  <a:schemeClr val="accent5"/>
                </a:solidFill>
              </a:defRPr>
            </a:lvl1pPr>
          </a:lstStyle>
          <a:p>
            <a:pPr lvl="0"/>
            <a:r>
              <a:rPr lang="en-US" dirty="0"/>
              <a:t>Click to edit Master subtitle style</a:t>
            </a:r>
          </a:p>
        </p:txBody>
      </p:sp>
      <p:sp>
        <p:nvSpPr>
          <p:cNvPr id="14" name="Picture Placeholder 13">
            <a:extLst>
              <a:ext uri="{FF2B5EF4-FFF2-40B4-BE49-F238E27FC236}">
                <a16:creationId xmlns:a16="http://schemas.microsoft.com/office/drawing/2014/main" id="{51A639AF-317A-79DF-3175-64C726EA3189}"/>
              </a:ext>
            </a:extLst>
          </p:cNvPr>
          <p:cNvSpPr>
            <a:spLocks noGrp="1"/>
          </p:cNvSpPr>
          <p:nvPr>
            <p:ph type="pic" sz="quarter" idx="14" hasCustomPrompt="1"/>
          </p:nvPr>
        </p:nvSpPr>
        <p:spPr>
          <a:xfrm>
            <a:off x="1" y="0"/>
            <a:ext cx="7424272" cy="6858000"/>
          </a:xfrm>
          <a:custGeom>
            <a:avLst/>
            <a:gdLst>
              <a:gd name="connsiteX0" fmla="*/ 0 w 7195675"/>
              <a:gd name="connsiteY0" fmla="*/ 0 h 6858000"/>
              <a:gd name="connsiteX1" fmla="*/ 7195675 w 7195675"/>
              <a:gd name="connsiteY1" fmla="*/ 0 h 6858000"/>
              <a:gd name="connsiteX2" fmla="*/ 7195675 w 7195675"/>
              <a:gd name="connsiteY2" fmla="*/ 6858000 h 6858000"/>
              <a:gd name="connsiteX3" fmla="*/ 0 w 71956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195675" h="6858000">
                <a:moveTo>
                  <a:pt x="0" y="0"/>
                </a:moveTo>
                <a:lnTo>
                  <a:pt x="7195675" y="0"/>
                </a:lnTo>
                <a:lnTo>
                  <a:pt x="7195675"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11" name="Footer Placeholder 10">
            <a:extLst>
              <a:ext uri="{FF2B5EF4-FFF2-40B4-BE49-F238E27FC236}">
                <a16:creationId xmlns:a16="http://schemas.microsoft.com/office/drawing/2014/main" id="{E9AF9E37-EACE-569E-F110-B4E3F4EF7137}"/>
              </a:ext>
            </a:extLst>
          </p:cNvPr>
          <p:cNvSpPr>
            <a:spLocks noGrp="1"/>
          </p:cNvSpPr>
          <p:nvPr>
            <p:ph type="ftr" sz="quarter" idx="16"/>
          </p:nvPr>
        </p:nvSpPr>
        <p:spPr>
          <a:xfrm>
            <a:off x="7955280" y="6309360"/>
            <a:ext cx="1444752" cy="548640"/>
          </a:xfrm>
        </p:spPr>
        <p:txBody>
          <a:bodyPr lIns="91440" rIns="91440"/>
          <a:lstStyle>
            <a:lvl1pPr>
              <a:defRPr b="0">
                <a:solidFill>
                  <a:schemeClr val="accent5"/>
                </a:solidFill>
              </a:defRPr>
            </a:lvl1pPr>
          </a:lstStyle>
          <a:p>
            <a:pPr algn="l"/>
            <a:endParaRPr lang="en-US" dirty="0"/>
          </a:p>
        </p:txBody>
      </p:sp>
      <p:sp>
        <p:nvSpPr>
          <p:cNvPr id="10" name="Date Placeholder 9">
            <a:extLst>
              <a:ext uri="{FF2B5EF4-FFF2-40B4-BE49-F238E27FC236}">
                <a16:creationId xmlns:a16="http://schemas.microsoft.com/office/drawing/2014/main" id="{AE4E592C-EE16-8366-A0CD-55B2C02F5479}"/>
              </a:ext>
            </a:extLst>
          </p:cNvPr>
          <p:cNvSpPr>
            <a:spLocks noGrp="1"/>
          </p:cNvSpPr>
          <p:nvPr>
            <p:ph type="dt" sz="half" idx="15"/>
          </p:nvPr>
        </p:nvSpPr>
        <p:spPr/>
        <p:txBody>
          <a:bodyPr/>
          <a:lstStyle>
            <a:lvl1pPr>
              <a:defRPr b="0">
                <a:solidFill>
                  <a:schemeClr val="accent5"/>
                </a:solidFill>
              </a:defRPr>
            </a:lvl1pPr>
          </a:lstStyle>
          <a:p>
            <a:fld id="{354E8BB4-B99D-4B89-B4C3-64F28ED9A009}" type="datetime1">
              <a:rPr lang="en-US" smtClean="0"/>
              <a:t>7/19/2026</a:t>
            </a:fld>
            <a:endParaRPr lang="en-US" dirty="0"/>
          </a:p>
        </p:txBody>
      </p:sp>
      <p:sp>
        <p:nvSpPr>
          <p:cNvPr id="12" name="Slide Number Placeholder 11">
            <a:extLst>
              <a:ext uri="{FF2B5EF4-FFF2-40B4-BE49-F238E27FC236}">
                <a16:creationId xmlns:a16="http://schemas.microsoft.com/office/drawing/2014/main" id="{45B859B5-326B-1048-3F2A-01A6A3F1AA9D}"/>
              </a:ext>
            </a:extLst>
          </p:cNvPr>
          <p:cNvSpPr>
            <a:spLocks noGrp="1"/>
          </p:cNvSpPr>
          <p:nvPr>
            <p:ph type="sldNum" sz="quarter" idx="17"/>
          </p:nvPr>
        </p:nvSpPr>
        <p:spPr>
          <a:solidFill>
            <a:schemeClr val="accent1">
              <a:lumMod val="90000"/>
              <a:lumOff val="10000"/>
            </a:schemeClr>
          </a:solidFill>
        </p:spPr>
        <p:txBody>
          <a:bodyPr/>
          <a:lstStyle>
            <a:lvl1pPr>
              <a:defRPr b="0">
                <a:solidFill>
                  <a:schemeClr val="accent5"/>
                </a:solidFill>
              </a:defRPr>
            </a:lvl1pPr>
          </a:lstStyle>
          <a:p>
            <a:fld id="{AEAA3239-9EA4-4A65-A281-97F994456D9F}" type="slidenum">
              <a:rPr lang="en-US" smtClean="0"/>
              <a:pPr/>
              <a:t>‹#›</a:t>
            </a:fld>
            <a:endParaRPr lang="en-US" dirty="0"/>
          </a:p>
        </p:txBody>
      </p:sp>
    </p:spTree>
    <p:extLst>
      <p:ext uri="{BB962C8B-B14F-4D97-AF65-F5344CB8AC3E}">
        <p14:creationId xmlns:p14="http://schemas.microsoft.com/office/powerpoint/2010/main" val="415502053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Number Large 2">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3A71906-FF1C-7007-520A-0D59214B56F1}"/>
              </a:ext>
            </a:extLst>
          </p:cNvPr>
          <p:cNvSpPr>
            <a:spLocks noGrp="1"/>
          </p:cNvSpPr>
          <p:nvPr>
            <p:ph type="title"/>
          </p:nvPr>
        </p:nvSpPr>
        <p:spPr>
          <a:xfrm>
            <a:off x="7086598" y="2133601"/>
            <a:ext cx="4419602" cy="2819399"/>
          </a:xfrm>
        </p:spPr>
        <p:txBody>
          <a:bodyPr anchor="t">
            <a:normAutofit/>
          </a:bodyPr>
          <a:lstStyle>
            <a:lvl1pPr>
              <a:lnSpc>
                <a:spcPct val="110000"/>
              </a:lnSpc>
              <a:defRPr sz="2800" b="0">
                <a:solidFill>
                  <a:schemeClr val="accent1"/>
                </a:solidFill>
                <a:latin typeface="+mn-lt"/>
              </a:defRPr>
            </a:lvl1pPr>
          </a:lstStyle>
          <a:p>
            <a:r>
              <a:rPr lang="en-US"/>
              <a:t>Click to edit Master title style</a:t>
            </a:r>
          </a:p>
        </p:txBody>
      </p:sp>
      <p:sp>
        <p:nvSpPr>
          <p:cNvPr id="4" name="Content Placeholder 4">
            <a:extLst>
              <a:ext uri="{FF2B5EF4-FFF2-40B4-BE49-F238E27FC236}">
                <a16:creationId xmlns:a16="http://schemas.microsoft.com/office/drawing/2014/main" id="{0D7F0F0C-FFF4-C46A-9C4D-C4FEE4AF4EDC}"/>
              </a:ext>
            </a:extLst>
          </p:cNvPr>
          <p:cNvSpPr>
            <a:spLocks noGrp="1"/>
          </p:cNvSpPr>
          <p:nvPr>
            <p:ph sz="quarter" idx="17" hasCustomPrompt="1"/>
          </p:nvPr>
        </p:nvSpPr>
        <p:spPr>
          <a:xfrm>
            <a:off x="685800" y="2019300"/>
            <a:ext cx="5943600" cy="3566160"/>
          </a:xfrm>
        </p:spPr>
        <p:txBody>
          <a:bodyPr anchor="t"/>
          <a:lstStyle>
            <a:lvl1pPr>
              <a:lnSpc>
                <a:spcPct val="90000"/>
              </a:lnSpc>
              <a:buNone/>
              <a:defRPr sz="20000" b="1">
                <a:solidFill>
                  <a:schemeClr val="accent3"/>
                </a:solidFill>
                <a:latin typeface="+mj-lt"/>
              </a:defRPr>
            </a:lvl1pPr>
            <a:lvl2pPr>
              <a:defRPr>
                <a:solidFill>
                  <a:schemeClr val="accent2"/>
                </a:solidFill>
                <a:latin typeface="+mj-lt"/>
              </a:defRPr>
            </a:lvl2pPr>
            <a:lvl3pPr>
              <a:defRPr>
                <a:solidFill>
                  <a:schemeClr val="accent2"/>
                </a:solidFill>
                <a:latin typeface="+mj-lt"/>
              </a:defRPr>
            </a:lvl3pPr>
            <a:lvl4pPr>
              <a:defRPr>
                <a:solidFill>
                  <a:schemeClr val="accent2"/>
                </a:solidFill>
                <a:latin typeface="+mj-lt"/>
              </a:defRPr>
            </a:lvl4pPr>
            <a:lvl5pPr>
              <a:defRPr>
                <a:solidFill>
                  <a:schemeClr val="accent2"/>
                </a:solidFill>
                <a:latin typeface="+mj-lt"/>
              </a:defRPr>
            </a:lvl5pPr>
          </a:lstStyle>
          <a:p>
            <a:pPr lvl="0"/>
            <a:r>
              <a:rPr lang="en-US" dirty="0"/>
              <a:t>##%</a:t>
            </a:r>
          </a:p>
        </p:txBody>
      </p:sp>
      <p:sp>
        <p:nvSpPr>
          <p:cNvPr id="11" name="Footer Placeholder 10">
            <a:extLst>
              <a:ext uri="{FF2B5EF4-FFF2-40B4-BE49-F238E27FC236}">
                <a16:creationId xmlns:a16="http://schemas.microsoft.com/office/drawing/2014/main" id="{D152274D-6DE6-72DB-B973-7A95BCE923B1}"/>
              </a:ext>
            </a:extLst>
          </p:cNvPr>
          <p:cNvSpPr>
            <a:spLocks noGrp="1"/>
          </p:cNvSpPr>
          <p:nvPr>
            <p:ph type="ftr" sz="quarter" idx="15"/>
          </p:nvPr>
        </p:nvSpPr>
        <p:spPr/>
        <p:txBody>
          <a:bodyPr/>
          <a:lstStyle/>
          <a:p>
            <a:endParaRPr lang="en-US" sz="900" dirty="0"/>
          </a:p>
        </p:txBody>
      </p:sp>
      <p:sp>
        <p:nvSpPr>
          <p:cNvPr id="10" name="Date Placeholder 9">
            <a:extLst>
              <a:ext uri="{FF2B5EF4-FFF2-40B4-BE49-F238E27FC236}">
                <a16:creationId xmlns:a16="http://schemas.microsoft.com/office/drawing/2014/main" id="{44322537-6020-4AF7-85B9-F89784BBF540}"/>
              </a:ext>
            </a:extLst>
          </p:cNvPr>
          <p:cNvSpPr>
            <a:spLocks noGrp="1"/>
          </p:cNvSpPr>
          <p:nvPr>
            <p:ph type="dt" sz="half" idx="14"/>
          </p:nvPr>
        </p:nvSpPr>
        <p:spPr/>
        <p:txBody>
          <a:bodyPr/>
          <a:lstStyle/>
          <a:p>
            <a:fld id="{00972090-F95D-4FB8-8306-BA3C45D77902}" type="datetime1">
              <a:rPr lang="en-US" smtClean="0"/>
              <a:t>7/19/2026</a:t>
            </a:fld>
            <a:endParaRPr lang="en-US" sz="900" dirty="0"/>
          </a:p>
        </p:txBody>
      </p:sp>
      <p:sp>
        <p:nvSpPr>
          <p:cNvPr id="12" name="Slide Number Placeholder 11">
            <a:extLst>
              <a:ext uri="{FF2B5EF4-FFF2-40B4-BE49-F238E27FC236}">
                <a16:creationId xmlns:a16="http://schemas.microsoft.com/office/drawing/2014/main" id="{AC16AC84-07A9-AC7D-B1FA-86EE8D5AF94F}"/>
              </a:ext>
            </a:extLst>
          </p:cNvPr>
          <p:cNvSpPr>
            <a:spLocks noGrp="1"/>
          </p:cNvSpPr>
          <p:nvPr>
            <p:ph type="sldNum" sz="quarter" idx="16"/>
          </p:nvPr>
        </p:nvSpPr>
        <p:spPr/>
        <p:txBody>
          <a:bodyPr/>
          <a:lstStyle/>
          <a:p>
            <a:fld id="{AEAA3239-9EA4-4A65-A281-97F994456D9F}" type="slidenum">
              <a:rPr lang="en-US" smtClean="0"/>
              <a:pPr/>
              <a:t>‹#›</a:t>
            </a:fld>
            <a:endParaRPr lang="en-US" sz="900" dirty="0"/>
          </a:p>
        </p:txBody>
      </p:sp>
    </p:spTree>
    <p:extLst>
      <p:ext uri="{BB962C8B-B14F-4D97-AF65-F5344CB8AC3E}">
        <p14:creationId xmlns:p14="http://schemas.microsoft.com/office/powerpoint/2010/main" val="290597316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Number Large 3">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53039EA1-AD3C-6097-4DDF-F5608D616109}"/>
              </a:ext>
            </a:extLst>
          </p:cNvPr>
          <p:cNvSpPr>
            <a:spLocks noGrp="1"/>
          </p:cNvSpPr>
          <p:nvPr>
            <p:ph type="title"/>
          </p:nvPr>
        </p:nvSpPr>
        <p:spPr>
          <a:xfrm>
            <a:off x="6189784" y="4602480"/>
            <a:ext cx="5316416" cy="1554480"/>
          </a:xfrm>
        </p:spPr>
        <p:txBody>
          <a:bodyPr anchor="t">
            <a:normAutofit/>
          </a:bodyPr>
          <a:lstStyle>
            <a:lvl1pPr>
              <a:lnSpc>
                <a:spcPct val="110000"/>
              </a:lnSpc>
              <a:defRPr sz="2600" b="0">
                <a:solidFill>
                  <a:schemeClr val="accent1"/>
                </a:solidFill>
                <a:latin typeface="+mn-lt"/>
              </a:defRPr>
            </a:lvl1pPr>
          </a:lstStyle>
          <a:p>
            <a:r>
              <a:rPr lang="en-US"/>
              <a:t>Click to edit Master title style</a:t>
            </a:r>
          </a:p>
        </p:txBody>
      </p:sp>
      <p:sp>
        <p:nvSpPr>
          <p:cNvPr id="4" name="Content Placeholder 4">
            <a:extLst>
              <a:ext uri="{FF2B5EF4-FFF2-40B4-BE49-F238E27FC236}">
                <a16:creationId xmlns:a16="http://schemas.microsoft.com/office/drawing/2014/main" id="{61D45916-3648-A6CB-FEF5-ABDC163C5BFC}"/>
              </a:ext>
            </a:extLst>
          </p:cNvPr>
          <p:cNvSpPr>
            <a:spLocks noGrp="1"/>
          </p:cNvSpPr>
          <p:nvPr>
            <p:ph sz="quarter" idx="17" hasCustomPrompt="1"/>
          </p:nvPr>
        </p:nvSpPr>
        <p:spPr>
          <a:xfrm>
            <a:off x="685800" y="381000"/>
            <a:ext cx="7254240" cy="3474719"/>
          </a:xfrm>
        </p:spPr>
        <p:txBody>
          <a:bodyPr anchor="t"/>
          <a:lstStyle>
            <a:lvl1pPr>
              <a:lnSpc>
                <a:spcPct val="90000"/>
              </a:lnSpc>
              <a:buNone/>
              <a:defRPr sz="23000" b="1">
                <a:solidFill>
                  <a:schemeClr val="accent1"/>
                </a:solidFill>
                <a:latin typeface="+mj-lt"/>
              </a:defRPr>
            </a:lvl1pPr>
            <a:lvl2pPr>
              <a:defRPr>
                <a:solidFill>
                  <a:schemeClr val="accent2"/>
                </a:solidFill>
                <a:latin typeface="+mj-lt"/>
              </a:defRPr>
            </a:lvl2pPr>
            <a:lvl3pPr>
              <a:defRPr>
                <a:solidFill>
                  <a:schemeClr val="accent2"/>
                </a:solidFill>
                <a:latin typeface="+mj-lt"/>
              </a:defRPr>
            </a:lvl3pPr>
            <a:lvl4pPr>
              <a:defRPr>
                <a:solidFill>
                  <a:schemeClr val="accent2"/>
                </a:solidFill>
                <a:latin typeface="+mj-lt"/>
              </a:defRPr>
            </a:lvl4pPr>
            <a:lvl5pPr>
              <a:defRPr>
                <a:solidFill>
                  <a:schemeClr val="accent2"/>
                </a:solidFill>
                <a:latin typeface="+mj-lt"/>
              </a:defRPr>
            </a:lvl5pPr>
          </a:lstStyle>
          <a:p>
            <a:pPr lvl="0"/>
            <a:r>
              <a:rPr lang="en-US" dirty="0"/>
              <a:t>##%</a:t>
            </a:r>
          </a:p>
        </p:txBody>
      </p:sp>
      <p:sp>
        <p:nvSpPr>
          <p:cNvPr id="11" name="Footer Placeholder 10">
            <a:extLst>
              <a:ext uri="{FF2B5EF4-FFF2-40B4-BE49-F238E27FC236}">
                <a16:creationId xmlns:a16="http://schemas.microsoft.com/office/drawing/2014/main" id="{0FF07871-E04F-A612-3847-493AD17EC970}"/>
              </a:ext>
            </a:extLst>
          </p:cNvPr>
          <p:cNvSpPr>
            <a:spLocks noGrp="1"/>
          </p:cNvSpPr>
          <p:nvPr>
            <p:ph type="ftr" sz="quarter" idx="15"/>
          </p:nvPr>
        </p:nvSpPr>
        <p:spPr/>
        <p:txBody>
          <a:bodyPr/>
          <a:lstStyle/>
          <a:p>
            <a:endParaRPr lang="en-US" sz="900" dirty="0"/>
          </a:p>
        </p:txBody>
      </p:sp>
      <p:sp>
        <p:nvSpPr>
          <p:cNvPr id="10" name="Date Placeholder 9">
            <a:extLst>
              <a:ext uri="{FF2B5EF4-FFF2-40B4-BE49-F238E27FC236}">
                <a16:creationId xmlns:a16="http://schemas.microsoft.com/office/drawing/2014/main" id="{1AEF37F4-9E77-D7A5-972D-44CD54192749}"/>
              </a:ext>
            </a:extLst>
          </p:cNvPr>
          <p:cNvSpPr>
            <a:spLocks noGrp="1"/>
          </p:cNvSpPr>
          <p:nvPr>
            <p:ph type="dt" sz="half" idx="14"/>
          </p:nvPr>
        </p:nvSpPr>
        <p:spPr/>
        <p:txBody>
          <a:bodyPr/>
          <a:lstStyle/>
          <a:p>
            <a:fld id="{497AC601-0A5D-4EE4-A09C-B2ED94683408}" type="datetime1">
              <a:rPr lang="en-US" smtClean="0"/>
              <a:t>7/19/2026</a:t>
            </a:fld>
            <a:endParaRPr lang="en-US" sz="900" dirty="0"/>
          </a:p>
        </p:txBody>
      </p:sp>
      <p:sp>
        <p:nvSpPr>
          <p:cNvPr id="12" name="Slide Number Placeholder 11">
            <a:extLst>
              <a:ext uri="{FF2B5EF4-FFF2-40B4-BE49-F238E27FC236}">
                <a16:creationId xmlns:a16="http://schemas.microsoft.com/office/drawing/2014/main" id="{94596C69-4405-AC98-2DEE-E2947221E9FB}"/>
              </a:ext>
            </a:extLst>
          </p:cNvPr>
          <p:cNvSpPr>
            <a:spLocks noGrp="1"/>
          </p:cNvSpPr>
          <p:nvPr>
            <p:ph type="sldNum" sz="quarter" idx="16"/>
          </p:nvPr>
        </p:nvSpPr>
        <p:spPr/>
        <p:txBody>
          <a:bodyPr/>
          <a:lstStyle/>
          <a:p>
            <a:fld id="{AEAA3239-9EA4-4A65-A281-97F994456D9F}" type="slidenum">
              <a:rPr lang="en-US" smtClean="0"/>
              <a:pPr/>
              <a:t>‹#›</a:t>
            </a:fld>
            <a:endParaRPr lang="en-US" sz="900" dirty="0"/>
          </a:p>
        </p:txBody>
      </p:sp>
      <p:cxnSp>
        <p:nvCxnSpPr>
          <p:cNvPr id="13" name="Straight Connector 12">
            <a:extLst>
              <a:ext uri="{FF2B5EF4-FFF2-40B4-BE49-F238E27FC236}">
                <a16:creationId xmlns:a16="http://schemas.microsoft.com/office/drawing/2014/main" id="{F5632890-866D-1CA1-4620-7881649304CA}"/>
              </a:ext>
            </a:extLst>
          </p:cNvPr>
          <p:cNvCxnSpPr>
            <a:cxnSpLocks/>
          </p:cNvCxnSpPr>
          <p:nvPr userDrawn="1"/>
        </p:nvCxnSpPr>
        <p:spPr>
          <a:xfrm>
            <a:off x="6189785" y="4114800"/>
            <a:ext cx="6002215" cy="0"/>
          </a:xfrm>
          <a:prstGeom prst="line">
            <a:avLst/>
          </a:prstGeom>
          <a:ln w="53975">
            <a:solidFill>
              <a:srgbClr val="0F5337"/>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786715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Number Large 4">
    <p:bg>
      <p:bgPr>
        <a:solidFill>
          <a:schemeClr val="accent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374552A-A41B-0895-6EF6-738C28821467}"/>
              </a:ext>
            </a:extLst>
          </p:cNvPr>
          <p:cNvSpPr>
            <a:spLocks noGrp="1"/>
          </p:cNvSpPr>
          <p:nvPr>
            <p:ph type="title"/>
          </p:nvPr>
        </p:nvSpPr>
        <p:spPr>
          <a:xfrm>
            <a:off x="6934200" y="2636520"/>
            <a:ext cx="4572000" cy="3154680"/>
          </a:xfrm>
        </p:spPr>
        <p:txBody>
          <a:bodyPr anchor="t">
            <a:normAutofit/>
          </a:bodyPr>
          <a:lstStyle>
            <a:lvl1pPr>
              <a:lnSpc>
                <a:spcPct val="110000"/>
              </a:lnSpc>
              <a:defRPr sz="2000" b="0">
                <a:solidFill>
                  <a:schemeClr val="accent4"/>
                </a:solidFill>
                <a:latin typeface="+mn-lt"/>
              </a:defRPr>
            </a:lvl1pPr>
          </a:lstStyle>
          <a:p>
            <a:r>
              <a:rPr lang="en-US"/>
              <a:t>Click to edit Master title style</a:t>
            </a:r>
          </a:p>
        </p:txBody>
      </p:sp>
      <p:sp>
        <p:nvSpPr>
          <p:cNvPr id="4" name="Content Placeholder 4">
            <a:extLst>
              <a:ext uri="{FF2B5EF4-FFF2-40B4-BE49-F238E27FC236}">
                <a16:creationId xmlns:a16="http://schemas.microsoft.com/office/drawing/2014/main" id="{2313E2DC-44BB-3688-3B61-B3DA96D58E2B}"/>
              </a:ext>
            </a:extLst>
          </p:cNvPr>
          <p:cNvSpPr>
            <a:spLocks noGrp="1"/>
          </p:cNvSpPr>
          <p:nvPr>
            <p:ph sz="quarter" idx="17" hasCustomPrompt="1"/>
          </p:nvPr>
        </p:nvSpPr>
        <p:spPr>
          <a:xfrm>
            <a:off x="685800" y="1844038"/>
            <a:ext cx="5669280" cy="4297681"/>
          </a:xfrm>
        </p:spPr>
        <p:txBody>
          <a:bodyPr anchor="t"/>
          <a:lstStyle>
            <a:lvl1pPr>
              <a:lnSpc>
                <a:spcPct val="90000"/>
              </a:lnSpc>
              <a:buNone/>
              <a:defRPr sz="18500" b="1">
                <a:solidFill>
                  <a:schemeClr val="accent5"/>
                </a:solidFill>
                <a:latin typeface="+mj-lt"/>
              </a:defRPr>
            </a:lvl1pPr>
            <a:lvl2pPr>
              <a:defRPr>
                <a:solidFill>
                  <a:schemeClr val="accent2"/>
                </a:solidFill>
                <a:latin typeface="+mj-lt"/>
              </a:defRPr>
            </a:lvl2pPr>
            <a:lvl3pPr>
              <a:defRPr>
                <a:solidFill>
                  <a:schemeClr val="accent2"/>
                </a:solidFill>
                <a:latin typeface="+mj-lt"/>
              </a:defRPr>
            </a:lvl3pPr>
            <a:lvl4pPr>
              <a:defRPr>
                <a:solidFill>
                  <a:schemeClr val="accent2"/>
                </a:solidFill>
                <a:latin typeface="+mj-lt"/>
              </a:defRPr>
            </a:lvl4pPr>
            <a:lvl5pPr>
              <a:defRPr>
                <a:solidFill>
                  <a:schemeClr val="accent2"/>
                </a:solidFill>
                <a:latin typeface="+mj-lt"/>
              </a:defRPr>
            </a:lvl5pPr>
          </a:lstStyle>
          <a:p>
            <a:pPr lvl="0"/>
            <a:r>
              <a:rPr lang="en-US" dirty="0"/>
              <a:t>##%</a:t>
            </a:r>
          </a:p>
        </p:txBody>
      </p:sp>
      <p:sp>
        <p:nvSpPr>
          <p:cNvPr id="11" name="Footer Placeholder 10">
            <a:extLst>
              <a:ext uri="{FF2B5EF4-FFF2-40B4-BE49-F238E27FC236}">
                <a16:creationId xmlns:a16="http://schemas.microsoft.com/office/drawing/2014/main" id="{6E412CA3-624D-9EC5-0455-269A0F197031}"/>
              </a:ext>
            </a:extLst>
          </p:cNvPr>
          <p:cNvSpPr>
            <a:spLocks noGrp="1"/>
          </p:cNvSpPr>
          <p:nvPr>
            <p:ph type="ftr" sz="quarter" idx="15"/>
          </p:nvPr>
        </p:nvSpPr>
        <p:spPr/>
        <p:txBody>
          <a:bodyPr/>
          <a:lstStyle>
            <a:lvl1pPr>
              <a:defRPr>
                <a:solidFill>
                  <a:schemeClr val="accent5"/>
                </a:solidFill>
              </a:defRPr>
            </a:lvl1pPr>
          </a:lstStyle>
          <a:p>
            <a:endParaRPr lang="en-US" dirty="0"/>
          </a:p>
        </p:txBody>
      </p:sp>
      <p:sp>
        <p:nvSpPr>
          <p:cNvPr id="10" name="Date Placeholder 9">
            <a:extLst>
              <a:ext uri="{FF2B5EF4-FFF2-40B4-BE49-F238E27FC236}">
                <a16:creationId xmlns:a16="http://schemas.microsoft.com/office/drawing/2014/main" id="{0C9E9582-BFC4-2DE1-AAC3-77216CD8AF10}"/>
              </a:ext>
            </a:extLst>
          </p:cNvPr>
          <p:cNvSpPr>
            <a:spLocks noGrp="1"/>
          </p:cNvSpPr>
          <p:nvPr>
            <p:ph type="dt" sz="half" idx="14"/>
          </p:nvPr>
        </p:nvSpPr>
        <p:spPr/>
        <p:txBody>
          <a:bodyPr/>
          <a:lstStyle>
            <a:lvl1pPr>
              <a:defRPr>
                <a:solidFill>
                  <a:schemeClr val="accent5"/>
                </a:solidFill>
              </a:defRPr>
            </a:lvl1pPr>
          </a:lstStyle>
          <a:p>
            <a:fld id="{928E9DBA-F574-49B8-A000-DD2C6733F410}" type="datetime1">
              <a:rPr lang="en-US" smtClean="0"/>
              <a:t>7/19/2026</a:t>
            </a:fld>
            <a:endParaRPr lang="en-US" dirty="0"/>
          </a:p>
        </p:txBody>
      </p:sp>
      <p:sp>
        <p:nvSpPr>
          <p:cNvPr id="12" name="Slide Number Placeholder 11">
            <a:extLst>
              <a:ext uri="{FF2B5EF4-FFF2-40B4-BE49-F238E27FC236}">
                <a16:creationId xmlns:a16="http://schemas.microsoft.com/office/drawing/2014/main" id="{B6CA68CC-04B7-B57A-4A1D-6732593FE209}"/>
              </a:ext>
            </a:extLst>
          </p:cNvPr>
          <p:cNvSpPr>
            <a:spLocks noGrp="1"/>
          </p:cNvSpPr>
          <p:nvPr>
            <p:ph type="sldNum" sz="quarter" idx="16"/>
          </p:nvPr>
        </p:nvSpPr>
        <p:spPr>
          <a:solidFill>
            <a:schemeClr val="accent1">
              <a:lumMod val="90000"/>
              <a:lumOff val="10000"/>
            </a:schemeClr>
          </a:solidFill>
        </p:spPr>
        <p:txBody>
          <a:bodyPr/>
          <a:lstStyle/>
          <a:p>
            <a:fld id="{AEAA3239-9EA4-4A65-A281-97F994456D9F}" type="slidenum">
              <a:rPr lang="en-US" smtClean="0"/>
              <a:pPr/>
              <a:t>‹#›</a:t>
            </a:fld>
            <a:endParaRPr lang="en-US" sz="900" dirty="0"/>
          </a:p>
        </p:txBody>
      </p:sp>
      <p:cxnSp>
        <p:nvCxnSpPr>
          <p:cNvPr id="13" name="Straight Connector 12">
            <a:extLst>
              <a:ext uri="{FF2B5EF4-FFF2-40B4-BE49-F238E27FC236}">
                <a16:creationId xmlns:a16="http://schemas.microsoft.com/office/drawing/2014/main" id="{9D723FA3-CE00-5B24-003F-AB5A48CB4990}"/>
              </a:ext>
            </a:extLst>
          </p:cNvPr>
          <p:cNvCxnSpPr>
            <a:cxnSpLocks/>
          </p:cNvCxnSpPr>
          <p:nvPr userDrawn="1"/>
        </p:nvCxnSpPr>
        <p:spPr>
          <a:xfrm>
            <a:off x="6934200" y="2118897"/>
            <a:ext cx="5257800" cy="0"/>
          </a:xfrm>
          <a:prstGeom prst="line">
            <a:avLst/>
          </a:prstGeom>
          <a:ln w="53975">
            <a:solidFill>
              <a:schemeClr val="accent5"/>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85465050"/>
      </p:ext>
    </p:extLst>
  </p:cSld>
  <p:clrMapOvr>
    <a:overrideClrMapping bg1="dk1" tx1="lt1" bg2="dk2" tx2="lt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Statemen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85800" y="685800"/>
            <a:ext cx="10789920" cy="5394960"/>
          </a:xfrm>
        </p:spPr>
        <p:txBody>
          <a:bodyPr anchor="t">
            <a:normAutofit/>
          </a:bodyPr>
          <a:lstStyle>
            <a:lvl1pPr marL="0" indent="0">
              <a:lnSpc>
                <a:spcPct val="90000"/>
              </a:lnSpc>
              <a:buNone/>
              <a:defRPr sz="8000" b="1">
                <a:solidFill>
                  <a:schemeClr val="accent4"/>
                </a:solidFill>
              </a:defRPr>
            </a:lvl1pPr>
            <a:lvl2pPr marL="228600" indent="0">
              <a:lnSpc>
                <a:spcPct val="90000"/>
              </a:lnSpc>
              <a:buNone/>
              <a:defRPr sz="7200" b="1">
                <a:solidFill>
                  <a:schemeClr val="accent4"/>
                </a:solidFill>
              </a:defRPr>
            </a:lvl2pPr>
            <a:lvl3pPr marL="457200" indent="0">
              <a:lnSpc>
                <a:spcPct val="90000"/>
              </a:lnSpc>
              <a:buNone/>
              <a:defRPr sz="6600" b="1">
                <a:solidFill>
                  <a:schemeClr val="accent4"/>
                </a:solidFill>
              </a:defRPr>
            </a:lvl3pPr>
            <a:lvl4pPr marL="685800" indent="0">
              <a:lnSpc>
                <a:spcPct val="90000"/>
              </a:lnSpc>
              <a:buNone/>
              <a:defRPr sz="6000" b="1">
                <a:solidFill>
                  <a:schemeClr val="accent4"/>
                </a:solidFill>
              </a:defRPr>
            </a:lvl4pPr>
            <a:lvl5pPr marL="914400" indent="0">
              <a:lnSpc>
                <a:spcPct val="90000"/>
              </a:lnSpc>
              <a:buNone/>
              <a:defRPr sz="5400" b="1">
                <a:solidFill>
                  <a:schemeClr val="accent4"/>
                </a:solidFill>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0A9A09C8-E4BE-5919-277B-FC58BAB9F6BF}"/>
              </a:ext>
            </a:extLst>
          </p:cNvPr>
          <p:cNvSpPr>
            <a:spLocks noGrp="1"/>
          </p:cNvSpPr>
          <p:nvPr>
            <p:ph type="ftr" sz="quarter" idx="15"/>
          </p:nvPr>
        </p:nvSpPr>
        <p:spPr/>
        <p:txBody>
          <a:bodyPr/>
          <a:lstStyle>
            <a:lvl1pPr>
              <a:defRPr b="0">
                <a:solidFill>
                  <a:schemeClr val="accent5"/>
                </a:solidFill>
              </a:defRPr>
            </a:lvl1pPr>
          </a:lstStyle>
          <a:p>
            <a:endParaRPr lang="en-US" b="0" dirty="0"/>
          </a:p>
        </p:txBody>
      </p:sp>
      <p:sp>
        <p:nvSpPr>
          <p:cNvPr id="6" name="Date Placeholder 5">
            <a:extLst>
              <a:ext uri="{FF2B5EF4-FFF2-40B4-BE49-F238E27FC236}">
                <a16:creationId xmlns:a16="http://schemas.microsoft.com/office/drawing/2014/main" id="{322477BB-2AE4-F703-A045-92BB59CC68FA}"/>
              </a:ext>
            </a:extLst>
          </p:cNvPr>
          <p:cNvSpPr>
            <a:spLocks noGrp="1"/>
          </p:cNvSpPr>
          <p:nvPr>
            <p:ph type="dt" sz="half" idx="14"/>
          </p:nvPr>
        </p:nvSpPr>
        <p:spPr/>
        <p:txBody>
          <a:bodyPr/>
          <a:lstStyle>
            <a:lvl1pPr>
              <a:defRPr b="0">
                <a:solidFill>
                  <a:schemeClr val="accent5"/>
                </a:solidFill>
              </a:defRPr>
            </a:lvl1pPr>
          </a:lstStyle>
          <a:p>
            <a:fld id="{C00E75E5-D496-4EC7-8813-684FB5336261}" type="datetime1">
              <a:rPr lang="en-US" smtClean="0"/>
              <a:t>7/19/2026</a:t>
            </a:fld>
            <a:endParaRPr lang="en-US" b="0" dirty="0"/>
          </a:p>
        </p:txBody>
      </p:sp>
      <p:sp>
        <p:nvSpPr>
          <p:cNvPr id="9" name="Slide Number Placeholder 8">
            <a:extLst>
              <a:ext uri="{FF2B5EF4-FFF2-40B4-BE49-F238E27FC236}">
                <a16:creationId xmlns:a16="http://schemas.microsoft.com/office/drawing/2014/main" id="{153F7A2E-5219-DA8D-BF53-2AA1E480FBAB}"/>
              </a:ext>
            </a:extLst>
          </p:cNvPr>
          <p:cNvSpPr>
            <a:spLocks noGrp="1"/>
          </p:cNvSpPr>
          <p:nvPr>
            <p:ph type="sldNum" sz="quarter" idx="16"/>
          </p:nvPr>
        </p:nvSpPr>
        <p:spPr/>
        <p:txBody>
          <a:bodyPr/>
          <a:lstStyle>
            <a:lvl1pPr>
              <a:defRPr b="0"/>
            </a:lvl1pPr>
          </a:lstStyle>
          <a:p>
            <a:fld id="{AEAA3239-9EA4-4A65-A281-97F994456D9F}" type="slidenum">
              <a:rPr lang="en-US" smtClean="0"/>
              <a:pPr/>
              <a:t>‹#›</a:t>
            </a:fld>
            <a:endParaRPr lang="en-US" b="0" dirty="0"/>
          </a:p>
        </p:txBody>
      </p:sp>
    </p:spTree>
    <p:extLst>
      <p:ext uri="{BB962C8B-B14F-4D97-AF65-F5344CB8AC3E}">
        <p14:creationId xmlns:p14="http://schemas.microsoft.com/office/powerpoint/2010/main" val="3385537741"/>
      </p:ext>
    </p:extLst>
  </p:cSld>
  <p:clrMapOvr>
    <a:overrideClrMapping bg1="dk1" tx1="lt1" bg2="dk2" tx2="lt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Statem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dirty="0"/>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85800" y="685800"/>
            <a:ext cx="7315200" cy="5486400"/>
          </a:xfrm>
        </p:spPr>
        <p:txBody>
          <a:bodyPr anchor="t">
            <a:noAutofit/>
          </a:bodyPr>
          <a:lstStyle>
            <a:lvl1pPr marL="0" indent="0">
              <a:lnSpc>
                <a:spcPct val="90000"/>
              </a:lnSpc>
              <a:buNone/>
              <a:defRPr sz="6600" b="1">
                <a:solidFill>
                  <a:schemeClr val="accent3"/>
                </a:solidFill>
              </a:defRPr>
            </a:lvl1pPr>
            <a:lvl2pPr marL="228600" indent="0">
              <a:lnSpc>
                <a:spcPct val="90000"/>
              </a:lnSpc>
              <a:buNone/>
              <a:defRPr sz="6000" b="1">
                <a:solidFill>
                  <a:schemeClr val="accent3"/>
                </a:solidFill>
              </a:defRPr>
            </a:lvl2pPr>
            <a:lvl3pPr marL="457200" indent="0">
              <a:lnSpc>
                <a:spcPct val="90000"/>
              </a:lnSpc>
              <a:buNone/>
              <a:defRPr sz="5400" b="1">
                <a:solidFill>
                  <a:schemeClr val="accent3"/>
                </a:solidFill>
              </a:defRPr>
            </a:lvl3pPr>
            <a:lvl4pPr marL="685800" indent="0">
              <a:lnSpc>
                <a:spcPct val="90000"/>
              </a:lnSpc>
              <a:buNone/>
              <a:defRPr sz="4800" b="1">
                <a:solidFill>
                  <a:schemeClr val="accent3"/>
                </a:solidFill>
              </a:defRPr>
            </a:lvl4pPr>
            <a:lvl5pPr marL="914400" indent="0">
              <a:lnSpc>
                <a:spcPct val="90000"/>
              </a:lnSpc>
              <a:buNone/>
              <a:defRPr sz="4400" b="1">
                <a:solidFill>
                  <a:schemeClr val="accent3"/>
                </a:solidFill>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10">
            <a:extLst>
              <a:ext uri="{FF2B5EF4-FFF2-40B4-BE49-F238E27FC236}">
                <a16:creationId xmlns:a16="http://schemas.microsoft.com/office/drawing/2014/main" id="{14888062-3D09-ED26-DC7F-447AB9A757FE}"/>
              </a:ext>
            </a:extLst>
          </p:cNvPr>
          <p:cNvSpPr>
            <a:spLocks noGrp="1"/>
          </p:cNvSpPr>
          <p:nvPr>
            <p:ph type="ftr" sz="quarter" idx="15"/>
          </p:nvPr>
        </p:nvSpPr>
        <p:spPr/>
        <p:txBody>
          <a:bodyPr/>
          <a:lstStyle/>
          <a:p>
            <a:endParaRPr lang="en-US" sz="900" dirty="0"/>
          </a:p>
        </p:txBody>
      </p:sp>
      <p:sp>
        <p:nvSpPr>
          <p:cNvPr id="10" name="Date Placeholder 9">
            <a:extLst>
              <a:ext uri="{FF2B5EF4-FFF2-40B4-BE49-F238E27FC236}">
                <a16:creationId xmlns:a16="http://schemas.microsoft.com/office/drawing/2014/main" id="{647EEF49-62B3-1E5C-5EAD-ED1B4557161E}"/>
              </a:ext>
            </a:extLst>
          </p:cNvPr>
          <p:cNvSpPr>
            <a:spLocks noGrp="1"/>
          </p:cNvSpPr>
          <p:nvPr>
            <p:ph type="dt" sz="half" idx="14"/>
          </p:nvPr>
        </p:nvSpPr>
        <p:spPr/>
        <p:txBody>
          <a:bodyPr/>
          <a:lstStyle/>
          <a:p>
            <a:fld id="{AEE77BEB-FE0B-4D99-BCD5-ECA5C6DB5BFD}" type="datetime1">
              <a:rPr lang="en-US" smtClean="0"/>
              <a:t>7/19/2026</a:t>
            </a:fld>
            <a:endParaRPr lang="en-US" sz="900" dirty="0"/>
          </a:p>
        </p:txBody>
      </p:sp>
      <p:sp>
        <p:nvSpPr>
          <p:cNvPr id="12" name="Slide Number Placeholder 11">
            <a:extLst>
              <a:ext uri="{FF2B5EF4-FFF2-40B4-BE49-F238E27FC236}">
                <a16:creationId xmlns:a16="http://schemas.microsoft.com/office/drawing/2014/main" id="{4FB220C6-3442-368E-4DEA-A07BD9C2B211}"/>
              </a:ext>
            </a:extLst>
          </p:cNvPr>
          <p:cNvSpPr>
            <a:spLocks noGrp="1"/>
          </p:cNvSpPr>
          <p:nvPr>
            <p:ph type="sldNum" sz="quarter" idx="16"/>
          </p:nvPr>
        </p:nvSpPr>
        <p:spPr/>
        <p:txBody>
          <a:bodyPr/>
          <a:lstStyle/>
          <a:p>
            <a:fld id="{AEAA3239-9EA4-4A65-A281-97F994456D9F}" type="slidenum">
              <a:rPr lang="en-US" smtClean="0"/>
              <a:pPr/>
              <a:t>‹#›</a:t>
            </a:fld>
            <a:endParaRPr lang="en-US" sz="900" dirty="0"/>
          </a:p>
        </p:txBody>
      </p:sp>
    </p:spTree>
    <p:extLst>
      <p:ext uri="{BB962C8B-B14F-4D97-AF65-F5344CB8AC3E}">
        <p14:creationId xmlns:p14="http://schemas.microsoft.com/office/powerpoint/2010/main" val="50609677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Statement 3">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85800" y="685800"/>
            <a:ext cx="10789920" cy="5394960"/>
          </a:xfrm>
        </p:spPr>
        <p:txBody>
          <a:bodyPr anchor="b">
            <a:normAutofit/>
          </a:bodyPr>
          <a:lstStyle>
            <a:lvl1pPr marL="0" indent="0">
              <a:lnSpc>
                <a:spcPct val="90000"/>
              </a:lnSpc>
              <a:buNone/>
              <a:defRPr sz="7200" b="1">
                <a:solidFill>
                  <a:schemeClr val="accent2"/>
                </a:solidFill>
              </a:defRPr>
            </a:lvl1pPr>
            <a:lvl2pPr marL="228600" indent="0">
              <a:lnSpc>
                <a:spcPct val="90000"/>
              </a:lnSpc>
              <a:buNone/>
              <a:defRPr sz="6600" b="1">
                <a:solidFill>
                  <a:schemeClr val="accent2"/>
                </a:solidFill>
              </a:defRPr>
            </a:lvl2pPr>
            <a:lvl3pPr marL="457200" indent="0">
              <a:lnSpc>
                <a:spcPct val="90000"/>
              </a:lnSpc>
              <a:buNone/>
              <a:defRPr sz="6000" b="1">
                <a:solidFill>
                  <a:schemeClr val="accent2"/>
                </a:solidFill>
              </a:defRPr>
            </a:lvl3pPr>
            <a:lvl4pPr marL="685800" indent="0">
              <a:lnSpc>
                <a:spcPct val="90000"/>
              </a:lnSpc>
              <a:buNone/>
              <a:defRPr sz="5400" b="1">
                <a:solidFill>
                  <a:schemeClr val="accent2"/>
                </a:solidFill>
              </a:defRPr>
            </a:lvl4pPr>
            <a:lvl5pPr marL="914400" indent="0">
              <a:lnSpc>
                <a:spcPct val="90000"/>
              </a:lnSpc>
              <a:buNone/>
              <a:defRPr sz="4800" b="1">
                <a:solidFill>
                  <a:schemeClr val="accent2"/>
                </a:solidFill>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10">
            <a:extLst>
              <a:ext uri="{FF2B5EF4-FFF2-40B4-BE49-F238E27FC236}">
                <a16:creationId xmlns:a16="http://schemas.microsoft.com/office/drawing/2014/main" id="{6BA51D93-9944-2BC9-815F-A60CA562409F}"/>
              </a:ext>
            </a:extLst>
          </p:cNvPr>
          <p:cNvSpPr>
            <a:spLocks noGrp="1"/>
          </p:cNvSpPr>
          <p:nvPr>
            <p:ph type="ftr" sz="quarter" idx="15"/>
          </p:nvPr>
        </p:nvSpPr>
        <p:spPr/>
        <p:txBody>
          <a:bodyPr/>
          <a:lstStyle/>
          <a:p>
            <a:endParaRPr lang="en-US" sz="900" dirty="0"/>
          </a:p>
        </p:txBody>
      </p:sp>
      <p:sp>
        <p:nvSpPr>
          <p:cNvPr id="10" name="Date Placeholder 9">
            <a:extLst>
              <a:ext uri="{FF2B5EF4-FFF2-40B4-BE49-F238E27FC236}">
                <a16:creationId xmlns:a16="http://schemas.microsoft.com/office/drawing/2014/main" id="{2C7E932F-30B9-A7ED-CEF9-ED7C120FCFBC}"/>
              </a:ext>
            </a:extLst>
          </p:cNvPr>
          <p:cNvSpPr>
            <a:spLocks noGrp="1"/>
          </p:cNvSpPr>
          <p:nvPr>
            <p:ph type="dt" sz="half" idx="14"/>
          </p:nvPr>
        </p:nvSpPr>
        <p:spPr/>
        <p:txBody>
          <a:bodyPr/>
          <a:lstStyle/>
          <a:p>
            <a:fld id="{205C1734-919B-490D-88CD-D33F70BB66A2}" type="datetime1">
              <a:rPr lang="en-US" smtClean="0"/>
              <a:t>7/19/2026</a:t>
            </a:fld>
            <a:endParaRPr lang="en-US" sz="900" dirty="0"/>
          </a:p>
        </p:txBody>
      </p:sp>
      <p:sp>
        <p:nvSpPr>
          <p:cNvPr id="12" name="Slide Number Placeholder 11">
            <a:extLst>
              <a:ext uri="{FF2B5EF4-FFF2-40B4-BE49-F238E27FC236}">
                <a16:creationId xmlns:a16="http://schemas.microsoft.com/office/drawing/2014/main" id="{2798614F-71F4-C3D8-BE5E-42ADD598643E}"/>
              </a:ext>
            </a:extLst>
          </p:cNvPr>
          <p:cNvSpPr>
            <a:spLocks noGrp="1"/>
          </p:cNvSpPr>
          <p:nvPr>
            <p:ph type="sldNum" sz="quarter" idx="16"/>
          </p:nvPr>
        </p:nvSpPr>
        <p:spPr/>
        <p:txBody>
          <a:bodyPr/>
          <a:lstStyle/>
          <a:p>
            <a:fld id="{AEAA3239-9EA4-4A65-A281-97F994456D9F}" type="slidenum">
              <a:rPr lang="en-US" smtClean="0"/>
              <a:pPr/>
              <a:t>‹#›</a:t>
            </a:fld>
            <a:endParaRPr lang="en-US" sz="900" dirty="0"/>
          </a:p>
        </p:txBody>
      </p:sp>
    </p:spTree>
    <p:extLst>
      <p:ext uri="{BB962C8B-B14F-4D97-AF65-F5344CB8AC3E}">
        <p14:creationId xmlns:p14="http://schemas.microsoft.com/office/powerpoint/2010/main" val="374967156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Statement 5">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4297680" y="685800"/>
            <a:ext cx="7315200" cy="5486400"/>
          </a:xfrm>
        </p:spPr>
        <p:txBody>
          <a:bodyPr vert="horz" lIns="91440" tIns="45720" rIns="91440" bIns="45720" rtlCol="0" anchor="ctr" anchorCtr="0">
            <a:noAutofit/>
          </a:bodyPr>
          <a:lstStyle>
            <a:lvl1pPr marL="0" indent="0">
              <a:lnSpc>
                <a:spcPct val="90000"/>
              </a:lnSpc>
              <a:buNone/>
              <a:defRPr lang="en-US" sz="6600" b="1" dirty="0">
                <a:solidFill>
                  <a:schemeClr val="accent5"/>
                </a:solidFill>
              </a:defRPr>
            </a:lvl1pPr>
            <a:lvl2pPr marL="228600" indent="0">
              <a:lnSpc>
                <a:spcPct val="90000"/>
              </a:lnSpc>
              <a:buNone/>
              <a:defRPr lang="en-US" sz="6000" b="1" dirty="0">
                <a:solidFill>
                  <a:schemeClr val="accent5"/>
                </a:solidFill>
              </a:defRPr>
            </a:lvl2pPr>
            <a:lvl3pPr marL="457200" indent="0">
              <a:lnSpc>
                <a:spcPct val="90000"/>
              </a:lnSpc>
              <a:buNone/>
              <a:defRPr lang="en-US" sz="5400" b="1" dirty="0">
                <a:solidFill>
                  <a:schemeClr val="accent5"/>
                </a:solidFill>
              </a:defRPr>
            </a:lvl3pPr>
            <a:lvl4pPr marL="685800" indent="0">
              <a:lnSpc>
                <a:spcPct val="90000"/>
              </a:lnSpc>
              <a:buNone/>
              <a:defRPr lang="en-US" sz="4800" b="1" dirty="0">
                <a:solidFill>
                  <a:schemeClr val="accent5"/>
                </a:solidFill>
              </a:defRPr>
            </a:lvl4pPr>
            <a:lvl5pPr marL="914400" indent="0">
              <a:lnSpc>
                <a:spcPct val="90000"/>
              </a:lnSpc>
              <a:buNone/>
              <a:defRPr lang="en-US" sz="4400" b="1" dirty="0">
                <a:solidFill>
                  <a:schemeClr val="accent5"/>
                </a:solidFill>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990C6FD0-8607-D553-1B6B-1C12B93B1EF6}"/>
              </a:ext>
            </a:extLst>
          </p:cNvPr>
          <p:cNvSpPr>
            <a:spLocks noGrp="1"/>
          </p:cNvSpPr>
          <p:nvPr>
            <p:ph type="ftr" sz="quarter" idx="15"/>
          </p:nvPr>
        </p:nvSpPr>
        <p:spPr/>
        <p:txBody>
          <a:bodyPr/>
          <a:lstStyle>
            <a:lvl1pPr>
              <a:defRPr>
                <a:solidFill>
                  <a:schemeClr val="accent5"/>
                </a:solidFill>
              </a:defRPr>
            </a:lvl1pPr>
          </a:lstStyle>
          <a:p>
            <a:endParaRPr lang="en-US" dirty="0"/>
          </a:p>
        </p:txBody>
      </p:sp>
      <p:sp>
        <p:nvSpPr>
          <p:cNvPr id="6" name="Date Placeholder 5">
            <a:extLst>
              <a:ext uri="{FF2B5EF4-FFF2-40B4-BE49-F238E27FC236}">
                <a16:creationId xmlns:a16="http://schemas.microsoft.com/office/drawing/2014/main" id="{B80EDC19-E133-BD03-8B9E-EFC28C3479E5}"/>
              </a:ext>
            </a:extLst>
          </p:cNvPr>
          <p:cNvSpPr>
            <a:spLocks noGrp="1"/>
          </p:cNvSpPr>
          <p:nvPr>
            <p:ph type="dt" sz="half" idx="14"/>
          </p:nvPr>
        </p:nvSpPr>
        <p:spPr/>
        <p:txBody>
          <a:bodyPr/>
          <a:lstStyle>
            <a:lvl1pPr>
              <a:defRPr>
                <a:solidFill>
                  <a:schemeClr val="accent5"/>
                </a:solidFill>
              </a:defRPr>
            </a:lvl1pPr>
          </a:lstStyle>
          <a:p>
            <a:fld id="{2E413318-8617-4118-8000-9B8B71A9711B}" type="datetime1">
              <a:rPr lang="en-US" smtClean="0"/>
              <a:t>7/19/2026</a:t>
            </a:fld>
            <a:endParaRPr lang="en-US" dirty="0"/>
          </a:p>
        </p:txBody>
      </p:sp>
      <p:sp>
        <p:nvSpPr>
          <p:cNvPr id="9" name="Slide Number Placeholder 8">
            <a:extLst>
              <a:ext uri="{FF2B5EF4-FFF2-40B4-BE49-F238E27FC236}">
                <a16:creationId xmlns:a16="http://schemas.microsoft.com/office/drawing/2014/main" id="{08591225-6735-2FDD-B652-0FE0C538238F}"/>
              </a:ext>
            </a:extLst>
          </p:cNvPr>
          <p:cNvSpPr>
            <a:spLocks noGrp="1"/>
          </p:cNvSpPr>
          <p:nvPr>
            <p:ph type="sldNum" sz="quarter" idx="16"/>
          </p:nvPr>
        </p:nvSpPr>
        <p:spPr>
          <a:solidFill>
            <a:schemeClr val="accent1">
              <a:lumMod val="90000"/>
              <a:lumOff val="10000"/>
            </a:schemeClr>
          </a:solidFill>
        </p:spPr>
        <p:txBody>
          <a:bodyPr/>
          <a:lstStyle>
            <a:lvl1pPr>
              <a:defRPr>
                <a:solidFill>
                  <a:schemeClr val="accent5"/>
                </a:solidFill>
              </a:defRPr>
            </a:lvl1pPr>
          </a:lstStyle>
          <a:p>
            <a:fld id="{AEAA3239-9EA4-4A65-A281-97F994456D9F}" type="slidenum">
              <a:rPr lang="en-US" smtClean="0"/>
              <a:pPr/>
              <a:t>‹#›</a:t>
            </a:fld>
            <a:endParaRPr lang="en-US" dirty="0"/>
          </a:p>
        </p:txBody>
      </p:sp>
    </p:spTree>
    <p:extLst>
      <p:ext uri="{BB962C8B-B14F-4D97-AF65-F5344CB8AC3E}">
        <p14:creationId xmlns:p14="http://schemas.microsoft.com/office/powerpoint/2010/main" val="492429708"/>
      </p:ext>
    </p:extLst>
  </p:cSld>
  <p:clrMapOvr>
    <a:overrideClrMapping bg1="dk1" tx1="lt1" bg2="dk2" tx2="lt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1499616" y="5029200"/>
            <a:ext cx="9198864" cy="640080"/>
          </a:xfrm>
        </p:spPr>
        <p:txBody>
          <a:bodyPr anchor="ctr">
            <a:normAutofit/>
          </a:bodyPr>
          <a:lstStyle>
            <a:lvl1pPr>
              <a:lnSpc>
                <a:spcPct val="120000"/>
              </a:lnSpc>
              <a:defRPr sz="2000" b="1" i="0" spc="0">
                <a:solidFill>
                  <a:schemeClr val="accent3"/>
                </a:solidFill>
                <a:latin typeface="+mj-lt"/>
              </a:defRPr>
            </a:lvl1pPr>
          </a:lstStyle>
          <a:p>
            <a:r>
              <a:rPr lang="en-US" dirty="0"/>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499616" y="1188720"/>
            <a:ext cx="9198864" cy="3332480"/>
          </a:xfrm>
        </p:spPr>
        <p:txBody>
          <a:bodyPr anchor="ctr">
            <a:normAutofit/>
          </a:bodyPr>
          <a:lstStyle>
            <a:lvl1pPr marL="164592" indent="-164592">
              <a:lnSpc>
                <a:spcPct val="100000"/>
              </a:lnSpc>
              <a:spcBef>
                <a:spcPts val="0"/>
              </a:spcBef>
              <a:buNone/>
              <a:defRPr sz="4800">
                <a:latin typeface="+mn-lt"/>
              </a:defRPr>
            </a:lvl1pPr>
          </a:lstStyle>
          <a:p>
            <a:pPr lvl="0"/>
            <a:r>
              <a:rPr lang="en-US" dirty="0"/>
              <a:t>Click to add Quote</a:t>
            </a:r>
          </a:p>
        </p:txBody>
      </p:sp>
      <p:sp>
        <p:nvSpPr>
          <p:cNvPr id="11" name="Footer Placeholder 10">
            <a:extLst>
              <a:ext uri="{FF2B5EF4-FFF2-40B4-BE49-F238E27FC236}">
                <a16:creationId xmlns:a16="http://schemas.microsoft.com/office/drawing/2014/main" id="{13631130-6E5E-49E0-2CBD-E94754D3F75B}"/>
              </a:ext>
            </a:extLst>
          </p:cNvPr>
          <p:cNvSpPr>
            <a:spLocks noGrp="1"/>
          </p:cNvSpPr>
          <p:nvPr>
            <p:ph type="ftr" sz="quarter" idx="15"/>
          </p:nvPr>
        </p:nvSpPr>
        <p:spPr/>
        <p:txBody>
          <a:bodyPr/>
          <a:lstStyle/>
          <a:p>
            <a:endParaRPr lang="en-US" sz="900" dirty="0"/>
          </a:p>
        </p:txBody>
      </p:sp>
      <p:sp>
        <p:nvSpPr>
          <p:cNvPr id="10" name="Date Placeholder 9">
            <a:extLst>
              <a:ext uri="{FF2B5EF4-FFF2-40B4-BE49-F238E27FC236}">
                <a16:creationId xmlns:a16="http://schemas.microsoft.com/office/drawing/2014/main" id="{F6C34576-FC8D-BC9E-CFBA-79D123C670A0}"/>
              </a:ext>
            </a:extLst>
          </p:cNvPr>
          <p:cNvSpPr>
            <a:spLocks noGrp="1"/>
          </p:cNvSpPr>
          <p:nvPr>
            <p:ph type="dt" sz="half" idx="14"/>
          </p:nvPr>
        </p:nvSpPr>
        <p:spPr/>
        <p:txBody>
          <a:bodyPr/>
          <a:lstStyle/>
          <a:p>
            <a:fld id="{FA32D114-3A62-416A-8DB9-04FC0453D181}" type="datetime1">
              <a:rPr lang="en-US" smtClean="0"/>
              <a:t>7/19/2026</a:t>
            </a:fld>
            <a:endParaRPr lang="en-US" sz="900" dirty="0"/>
          </a:p>
        </p:txBody>
      </p:sp>
      <p:sp>
        <p:nvSpPr>
          <p:cNvPr id="12" name="Slide Number Placeholder 11">
            <a:extLst>
              <a:ext uri="{FF2B5EF4-FFF2-40B4-BE49-F238E27FC236}">
                <a16:creationId xmlns:a16="http://schemas.microsoft.com/office/drawing/2014/main" id="{79801413-C7CE-D2ED-5246-79436772D727}"/>
              </a:ext>
            </a:extLst>
          </p:cNvPr>
          <p:cNvSpPr>
            <a:spLocks noGrp="1"/>
          </p:cNvSpPr>
          <p:nvPr>
            <p:ph type="sldNum" sz="quarter" idx="16"/>
          </p:nvPr>
        </p:nvSpPr>
        <p:spPr/>
        <p:txBody>
          <a:bodyPr/>
          <a:lstStyle/>
          <a:p>
            <a:fld id="{AEAA3239-9EA4-4A65-A281-97F994456D9F}" type="slidenum">
              <a:rPr lang="en-US" smtClean="0"/>
              <a:pPr/>
              <a:t>‹#›</a:t>
            </a:fld>
            <a:endParaRPr lang="en-US" sz="900" dirty="0"/>
          </a:p>
        </p:txBody>
      </p:sp>
    </p:spTree>
    <p:extLst>
      <p:ext uri="{BB962C8B-B14F-4D97-AF65-F5344CB8AC3E}">
        <p14:creationId xmlns:p14="http://schemas.microsoft.com/office/powerpoint/2010/main" val="421227407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Quote 2">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1677009" y="4955722"/>
            <a:ext cx="8863084" cy="669472"/>
          </a:xfrm>
        </p:spPr>
        <p:txBody>
          <a:bodyPr anchor="ctr">
            <a:normAutofit/>
          </a:bodyPr>
          <a:lstStyle>
            <a:lvl1pPr algn="ctr">
              <a:lnSpc>
                <a:spcPct val="120000"/>
              </a:lnSpc>
              <a:defRPr sz="2000" b="1" i="0" spc="0">
                <a:solidFill>
                  <a:schemeClr val="accent4"/>
                </a:solidFill>
                <a:latin typeface="+mj-lt"/>
              </a:defRPr>
            </a:lvl1pPr>
          </a:lstStyle>
          <a:p>
            <a:r>
              <a:rPr lang="en-US" dirty="0"/>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677008" y="1344168"/>
            <a:ext cx="8863085" cy="3291840"/>
          </a:xfrm>
        </p:spPr>
        <p:txBody>
          <a:bodyPr anchor="ctr">
            <a:normAutofit/>
          </a:bodyPr>
          <a:lstStyle>
            <a:lvl1pPr marL="164592" indent="-164592" algn="ctr">
              <a:lnSpc>
                <a:spcPct val="100000"/>
              </a:lnSpc>
              <a:spcBef>
                <a:spcPts val="0"/>
              </a:spcBef>
              <a:buNone/>
              <a:defRPr sz="4800">
                <a:solidFill>
                  <a:schemeClr val="accent5"/>
                </a:solidFill>
                <a:latin typeface="+mn-lt"/>
              </a:defRPr>
            </a:lvl1pPr>
          </a:lstStyle>
          <a:p>
            <a:pPr lvl="0"/>
            <a:r>
              <a:rPr lang="en-US" dirty="0"/>
              <a:t>Click to add Quote</a:t>
            </a:r>
          </a:p>
        </p:txBody>
      </p:sp>
      <p:sp>
        <p:nvSpPr>
          <p:cNvPr id="8" name="Footer Placeholder 7">
            <a:extLst>
              <a:ext uri="{FF2B5EF4-FFF2-40B4-BE49-F238E27FC236}">
                <a16:creationId xmlns:a16="http://schemas.microsoft.com/office/drawing/2014/main" id="{A1ED4BA2-8217-E4F1-3985-07ED463BB182}"/>
              </a:ext>
            </a:extLst>
          </p:cNvPr>
          <p:cNvSpPr>
            <a:spLocks noGrp="1"/>
          </p:cNvSpPr>
          <p:nvPr>
            <p:ph type="ftr" sz="quarter" idx="15"/>
          </p:nvPr>
        </p:nvSpPr>
        <p:spPr/>
        <p:txBody>
          <a:bodyPr/>
          <a:lstStyle>
            <a:lvl1pPr>
              <a:defRPr>
                <a:solidFill>
                  <a:schemeClr val="accent5"/>
                </a:solidFill>
              </a:defRPr>
            </a:lvl1pPr>
          </a:lstStyle>
          <a:p>
            <a:endParaRPr lang="en-US" dirty="0"/>
          </a:p>
        </p:txBody>
      </p:sp>
      <p:sp>
        <p:nvSpPr>
          <p:cNvPr id="6" name="Date Placeholder 5">
            <a:extLst>
              <a:ext uri="{FF2B5EF4-FFF2-40B4-BE49-F238E27FC236}">
                <a16:creationId xmlns:a16="http://schemas.microsoft.com/office/drawing/2014/main" id="{20985B1D-F04F-8CE5-8ECA-5DD078E4BE6D}"/>
              </a:ext>
            </a:extLst>
          </p:cNvPr>
          <p:cNvSpPr>
            <a:spLocks noGrp="1"/>
          </p:cNvSpPr>
          <p:nvPr>
            <p:ph type="dt" sz="half" idx="14"/>
          </p:nvPr>
        </p:nvSpPr>
        <p:spPr/>
        <p:txBody>
          <a:bodyPr/>
          <a:lstStyle>
            <a:lvl1pPr>
              <a:defRPr>
                <a:solidFill>
                  <a:schemeClr val="accent5"/>
                </a:solidFill>
              </a:defRPr>
            </a:lvl1pPr>
          </a:lstStyle>
          <a:p>
            <a:fld id="{2798C5F0-ACA7-492C-9525-49D0F5FBBF60}" type="datetime1">
              <a:rPr lang="en-US" smtClean="0"/>
              <a:t>7/19/2026</a:t>
            </a:fld>
            <a:endParaRPr lang="en-US" dirty="0"/>
          </a:p>
        </p:txBody>
      </p:sp>
      <p:sp>
        <p:nvSpPr>
          <p:cNvPr id="9" name="Slide Number Placeholder 8">
            <a:extLst>
              <a:ext uri="{FF2B5EF4-FFF2-40B4-BE49-F238E27FC236}">
                <a16:creationId xmlns:a16="http://schemas.microsoft.com/office/drawing/2014/main" id="{75C980F6-2991-82D6-64DF-4B1D50E66E06}"/>
              </a:ext>
            </a:extLst>
          </p:cNvPr>
          <p:cNvSpPr>
            <a:spLocks noGrp="1"/>
          </p:cNvSpPr>
          <p:nvPr>
            <p:ph type="sldNum" sz="quarter" idx="16"/>
          </p:nvPr>
        </p:nvSpPr>
        <p:spPr>
          <a:solidFill>
            <a:schemeClr val="accent1">
              <a:lumMod val="90000"/>
              <a:lumOff val="10000"/>
            </a:schemeClr>
          </a:solidFill>
        </p:spPr>
        <p:txBody>
          <a:bodyPr/>
          <a:lstStyle>
            <a:lvl1pPr>
              <a:defRPr>
                <a:solidFill>
                  <a:schemeClr val="accent5"/>
                </a:solidFill>
              </a:defRPr>
            </a:lvl1pPr>
          </a:lstStyle>
          <a:p>
            <a:fld id="{AEAA3239-9EA4-4A65-A281-97F994456D9F}" type="slidenum">
              <a:rPr lang="en-US" smtClean="0"/>
              <a:pPr/>
              <a:t>‹#›</a:t>
            </a:fld>
            <a:endParaRPr lang="en-US" dirty="0"/>
          </a:p>
        </p:txBody>
      </p:sp>
    </p:spTree>
    <p:extLst>
      <p:ext uri="{BB962C8B-B14F-4D97-AF65-F5344CB8AC3E}">
        <p14:creationId xmlns:p14="http://schemas.microsoft.com/office/powerpoint/2010/main" val="2910206792"/>
      </p:ext>
    </p:extLst>
  </p:cSld>
  <p:clrMapOvr>
    <a:overrideClrMapping bg1="dk1" tx1="lt1" bg2="dk2" tx2="lt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Quot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4707468" y="4893733"/>
            <a:ext cx="5638800" cy="788610"/>
          </a:xfrm>
        </p:spPr>
        <p:txBody>
          <a:bodyPr anchor="ctr">
            <a:normAutofit/>
          </a:bodyPr>
          <a:lstStyle>
            <a:lvl1pPr algn="r">
              <a:lnSpc>
                <a:spcPct val="120000"/>
              </a:lnSpc>
              <a:defRPr sz="2000" b="1" i="0" spc="0">
                <a:solidFill>
                  <a:schemeClr val="accent1"/>
                </a:solidFill>
                <a:latin typeface="+mj-lt"/>
              </a:defRPr>
            </a:lvl1pPr>
          </a:lstStyle>
          <a:p>
            <a:r>
              <a:rPr lang="en-US" dirty="0"/>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862666" y="1388534"/>
            <a:ext cx="8483601" cy="3371246"/>
          </a:xfrm>
        </p:spPr>
        <p:txBody>
          <a:bodyPr anchor="ctr">
            <a:normAutofit/>
          </a:bodyPr>
          <a:lstStyle>
            <a:lvl1pPr marL="164592" indent="-164592">
              <a:lnSpc>
                <a:spcPct val="110000"/>
              </a:lnSpc>
              <a:spcBef>
                <a:spcPts val="0"/>
              </a:spcBef>
              <a:buNone/>
              <a:defRPr sz="5400">
                <a:solidFill>
                  <a:schemeClr val="accent1"/>
                </a:solidFill>
                <a:latin typeface="+mn-lt"/>
              </a:defRPr>
            </a:lvl1pPr>
          </a:lstStyle>
          <a:p>
            <a:pPr lvl="0"/>
            <a:r>
              <a:rPr lang="en-US" dirty="0"/>
              <a:t>Click to add Quote</a:t>
            </a:r>
          </a:p>
        </p:txBody>
      </p:sp>
      <p:sp>
        <p:nvSpPr>
          <p:cNvPr id="11" name="Footer Placeholder 10">
            <a:extLst>
              <a:ext uri="{FF2B5EF4-FFF2-40B4-BE49-F238E27FC236}">
                <a16:creationId xmlns:a16="http://schemas.microsoft.com/office/drawing/2014/main" id="{1F53C451-001F-5730-91EB-CE3683BD9989}"/>
              </a:ext>
            </a:extLst>
          </p:cNvPr>
          <p:cNvSpPr>
            <a:spLocks noGrp="1"/>
          </p:cNvSpPr>
          <p:nvPr>
            <p:ph type="ftr" sz="quarter" idx="15"/>
          </p:nvPr>
        </p:nvSpPr>
        <p:spPr/>
        <p:txBody>
          <a:bodyPr/>
          <a:lstStyle/>
          <a:p>
            <a:endParaRPr lang="en-US" sz="900" dirty="0"/>
          </a:p>
        </p:txBody>
      </p:sp>
      <p:sp>
        <p:nvSpPr>
          <p:cNvPr id="10" name="Date Placeholder 9">
            <a:extLst>
              <a:ext uri="{FF2B5EF4-FFF2-40B4-BE49-F238E27FC236}">
                <a16:creationId xmlns:a16="http://schemas.microsoft.com/office/drawing/2014/main" id="{5EF02229-BED1-8CF1-37B7-C194BEA8DCE6}"/>
              </a:ext>
            </a:extLst>
          </p:cNvPr>
          <p:cNvSpPr>
            <a:spLocks noGrp="1"/>
          </p:cNvSpPr>
          <p:nvPr>
            <p:ph type="dt" sz="half" idx="14"/>
          </p:nvPr>
        </p:nvSpPr>
        <p:spPr/>
        <p:txBody>
          <a:bodyPr/>
          <a:lstStyle/>
          <a:p>
            <a:fld id="{2DBEDBDA-227C-41DF-A0C4-903DF2F99D15}" type="datetime1">
              <a:rPr lang="en-US" smtClean="0"/>
              <a:t>7/19/2026</a:t>
            </a:fld>
            <a:endParaRPr lang="en-US" sz="900" dirty="0"/>
          </a:p>
        </p:txBody>
      </p:sp>
      <p:sp>
        <p:nvSpPr>
          <p:cNvPr id="12" name="Slide Number Placeholder 11">
            <a:extLst>
              <a:ext uri="{FF2B5EF4-FFF2-40B4-BE49-F238E27FC236}">
                <a16:creationId xmlns:a16="http://schemas.microsoft.com/office/drawing/2014/main" id="{FB094225-DC44-88E5-DDBA-DEA1B118441A}"/>
              </a:ext>
            </a:extLst>
          </p:cNvPr>
          <p:cNvSpPr>
            <a:spLocks noGrp="1"/>
          </p:cNvSpPr>
          <p:nvPr>
            <p:ph type="sldNum" sz="quarter" idx="16"/>
          </p:nvPr>
        </p:nvSpPr>
        <p:spPr/>
        <p:txBody>
          <a:bodyPr/>
          <a:lstStyle/>
          <a:p>
            <a:fld id="{AEAA3239-9EA4-4A65-A281-97F994456D9F}" type="slidenum">
              <a:rPr lang="en-US" smtClean="0"/>
              <a:pPr/>
              <a:t>‹#›</a:t>
            </a:fld>
            <a:endParaRPr lang="en-US" sz="900" dirty="0"/>
          </a:p>
        </p:txBody>
      </p:sp>
    </p:spTree>
    <p:extLst>
      <p:ext uri="{BB962C8B-B14F-4D97-AF65-F5344CB8AC3E}">
        <p14:creationId xmlns:p14="http://schemas.microsoft.com/office/powerpoint/2010/main" val="3294429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with Picture 4">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85800" y="685800"/>
            <a:ext cx="3840480" cy="3331896"/>
          </a:xfrm>
        </p:spPr>
        <p:txBody>
          <a:bodyPr vert="horz" lIns="91440" tIns="45720" rIns="91440" bIns="45720" rtlCol="0" anchor="t">
            <a:normAutofit/>
          </a:bodyPr>
          <a:lstStyle>
            <a:lvl1pPr>
              <a:defRPr lang="en-US" sz="4400" dirty="0">
                <a:solidFill>
                  <a:schemeClr val="accent2"/>
                </a:solidFill>
              </a:defRPr>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85800" y="4492488"/>
            <a:ext cx="3840480" cy="1411356"/>
          </a:xfrm>
        </p:spPr>
        <p:txBody>
          <a:bodyPr vert="horz" lIns="91440" tIns="45720" rIns="91440" bIns="45720" rtlCol="0" anchor="b">
            <a:normAutofit/>
          </a:bodyPr>
          <a:lstStyle>
            <a:lvl1pPr marL="0" indent="0">
              <a:buNone/>
              <a:defRPr lang="en-US" sz="2000" dirty="0">
                <a:solidFill>
                  <a:schemeClr val="accent5"/>
                </a:solidFill>
              </a:defRPr>
            </a:lvl1pPr>
          </a:lstStyle>
          <a:p>
            <a:pPr lvl="0"/>
            <a:r>
              <a:rPr lang="en-US"/>
              <a:t>Click to edit Master subtitle style</a:t>
            </a:r>
            <a:endParaRPr lang="en-US" dirty="0"/>
          </a:p>
        </p:txBody>
      </p:sp>
      <p:sp>
        <p:nvSpPr>
          <p:cNvPr id="17" name="Footer Placeholder 16">
            <a:extLst>
              <a:ext uri="{FF2B5EF4-FFF2-40B4-BE49-F238E27FC236}">
                <a16:creationId xmlns:a16="http://schemas.microsoft.com/office/drawing/2014/main" id="{ACFD9A81-0421-82B4-DD18-3A7E76292FA4}"/>
              </a:ext>
            </a:extLst>
          </p:cNvPr>
          <p:cNvSpPr>
            <a:spLocks noGrp="1"/>
          </p:cNvSpPr>
          <p:nvPr>
            <p:ph type="ftr" sz="quarter" idx="15"/>
          </p:nvPr>
        </p:nvSpPr>
        <p:spPr>
          <a:xfrm>
            <a:off x="685800" y="6309360"/>
            <a:ext cx="1444752" cy="548640"/>
          </a:xfrm>
        </p:spPr>
        <p:txBody>
          <a:bodyPr lIns="91440" rIns="91440"/>
          <a:lstStyle>
            <a:lvl1pPr algn="l">
              <a:defRPr b="0">
                <a:solidFill>
                  <a:schemeClr val="accent5"/>
                </a:solidFill>
              </a:defRPr>
            </a:lvl1pPr>
          </a:lstStyle>
          <a:p>
            <a:endParaRPr lang="en-US" b="0" dirty="0"/>
          </a:p>
        </p:txBody>
      </p:sp>
      <p:sp>
        <p:nvSpPr>
          <p:cNvPr id="16" name="Date Placeholder 15">
            <a:extLst>
              <a:ext uri="{FF2B5EF4-FFF2-40B4-BE49-F238E27FC236}">
                <a16:creationId xmlns:a16="http://schemas.microsoft.com/office/drawing/2014/main" id="{C2B408D8-3BD4-92A7-A0AE-86B7B718611C}"/>
              </a:ext>
            </a:extLst>
          </p:cNvPr>
          <p:cNvSpPr>
            <a:spLocks noGrp="1"/>
          </p:cNvSpPr>
          <p:nvPr>
            <p:ph type="dt" sz="half" idx="14"/>
          </p:nvPr>
        </p:nvSpPr>
        <p:spPr>
          <a:xfrm>
            <a:off x="3611880" y="6323874"/>
            <a:ext cx="914400" cy="548640"/>
          </a:xfrm>
        </p:spPr>
        <p:txBody>
          <a:bodyPr lIns="91440" rIns="91440"/>
          <a:lstStyle>
            <a:lvl1pPr algn="r">
              <a:defRPr b="0">
                <a:solidFill>
                  <a:schemeClr val="accent5"/>
                </a:solidFill>
              </a:defRPr>
            </a:lvl1pPr>
          </a:lstStyle>
          <a:p>
            <a:fld id="{16CEBE68-93CA-46D7-A645-3ACEC090DF3D}" type="datetime1">
              <a:rPr lang="en-US" smtClean="0"/>
              <a:t>7/19/2026</a:t>
            </a:fld>
            <a:endParaRPr lang="en-US" b="0" dirty="0"/>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5111574" y="0"/>
            <a:ext cx="7080426" cy="6858000"/>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18" name="Slide Number Placeholder 17">
            <a:extLst>
              <a:ext uri="{FF2B5EF4-FFF2-40B4-BE49-F238E27FC236}">
                <a16:creationId xmlns:a16="http://schemas.microsoft.com/office/drawing/2014/main" id="{B63CD4FA-3BB5-C3C1-C3D6-A8F03DDBD11D}"/>
              </a:ext>
            </a:extLst>
          </p:cNvPr>
          <p:cNvSpPr>
            <a:spLocks noGrp="1"/>
          </p:cNvSpPr>
          <p:nvPr>
            <p:ph type="sldNum" sz="quarter" idx="16"/>
          </p:nvPr>
        </p:nvSpPr>
        <p:spPr/>
        <p:txBody>
          <a:bodyPr/>
          <a:lstStyle>
            <a:lvl1pPr>
              <a:defRPr b="0"/>
            </a:lvl1pPr>
          </a:lstStyle>
          <a:p>
            <a:fld id="{AEAA3239-9EA4-4A65-A281-97F994456D9F}" type="slidenum">
              <a:rPr lang="en-US" smtClean="0"/>
              <a:pPr/>
              <a:t>‹#›</a:t>
            </a:fld>
            <a:endParaRPr lang="en-US" b="0" dirty="0"/>
          </a:p>
        </p:txBody>
      </p:sp>
    </p:spTree>
    <p:extLst>
      <p:ext uri="{BB962C8B-B14F-4D97-AF65-F5344CB8AC3E}">
        <p14:creationId xmlns:p14="http://schemas.microsoft.com/office/powerpoint/2010/main" val="1951440626"/>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85800" y="685800"/>
            <a:ext cx="10789920" cy="1188720"/>
          </a:xfrm>
        </p:spPr>
        <p:txBody>
          <a:bodyPr anchor="b"/>
          <a:lstStyle>
            <a:lvl1pPr>
              <a:defRPr>
                <a:solidFill>
                  <a:schemeClr val="accent3"/>
                </a:solidFill>
              </a:defRPr>
            </a:lvl1pPr>
          </a:lstStyle>
          <a:p>
            <a:r>
              <a:rPr lang="en-US" dirty="0"/>
              <a:t>Click to edit Master title style</a:t>
            </a:r>
          </a:p>
        </p:txBody>
      </p:sp>
      <p:sp>
        <p:nvSpPr>
          <p:cNvPr id="4" name="Content Placeholder 3">
            <a:extLst>
              <a:ext uri="{FF2B5EF4-FFF2-40B4-BE49-F238E27FC236}">
                <a16:creationId xmlns:a16="http://schemas.microsoft.com/office/drawing/2014/main" id="{6627D5A5-84C3-7EDE-A8EB-2DE057DE46AB}"/>
              </a:ext>
            </a:extLst>
          </p:cNvPr>
          <p:cNvSpPr>
            <a:spLocks noGrp="1"/>
          </p:cNvSpPr>
          <p:nvPr>
            <p:ph sz="quarter" idx="15"/>
          </p:nvPr>
        </p:nvSpPr>
        <p:spPr>
          <a:xfrm>
            <a:off x="685800" y="2011680"/>
            <a:ext cx="5074920" cy="4206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9">
            <a:extLst>
              <a:ext uri="{FF2B5EF4-FFF2-40B4-BE49-F238E27FC236}">
                <a16:creationId xmlns:a16="http://schemas.microsoft.com/office/drawing/2014/main" id="{D54150AE-A7C6-D328-35D7-F5B840930E3B}"/>
              </a:ext>
            </a:extLst>
          </p:cNvPr>
          <p:cNvSpPr>
            <a:spLocks noGrp="1"/>
          </p:cNvSpPr>
          <p:nvPr>
            <p:ph sz="quarter" idx="16"/>
          </p:nvPr>
        </p:nvSpPr>
        <p:spPr>
          <a:xfrm>
            <a:off x="6430963" y="2011680"/>
            <a:ext cx="5075237" cy="42062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Footer Placeholder 11">
            <a:extLst>
              <a:ext uri="{FF2B5EF4-FFF2-40B4-BE49-F238E27FC236}">
                <a16:creationId xmlns:a16="http://schemas.microsoft.com/office/drawing/2014/main" id="{F59911E2-7BDF-655C-A107-1BA817F14AFC}"/>
              </a:ext>
            </a:extLst>
          </p:cNvPr>
          <p:cNvSpPr>
            <a:spLocks noGrp="1"/>
          </p:cNvSpPr>
          <p:nvPr>
            <p:ph type="ftr" sz="quarter" idx="18"/>
          </p:nvPr>
        </p:nvSpPr>
        <p:spPr/>
        <p:txBody>
          <a:bodyPr/>
          <a:lstStyle/>
          <a:p>
            <a:endParaRPr lang="en-US" sz="900" dirty="0"/>
          </a:p>
        </p:txBody>
      </p:sp>
      <p:sp>
        <p:nvSpPr>
          <p:cNvPr id="11" name="Date Placeholder 10">
            <a:extLst>
              <a:ext uri="{FF2B5EF4-FFF2-40B4-BE49-F238E27FC236}">
                <a16:creationId xmlns:a16="http://schemas.microsoft.com/office/drawing/2014/main" id="{77469F7E-DA26-B77A-24F9-A4A8A2CE5831}"/>
              </a:ext>
            </a:extLst>
          </p:cNvPr>
          <p:cNvSpPr>
            <a:spLocks noGrp="1"/>
          </p:cNvSpPr>
          <p:nvPr>
            <p:ph type="dt" sz="half" idx="17"/>
          </p:nvPr>
        </p:nvSpPr>
        <p:spPr/>
        <p:txBody>
          <a:bodyPr/>
          <a:lstStyle/>
          <a:p>
            <a:fld id="{E4E981A1-C564-488D-B4B6-3CC796C959F2}" type="datetime1">
              <a:rPr lang="en-US" smtClean="0"/>
              <a:t>7/19/2026</a:t>
            </a:fld>
            <a:endParaRPr lang="en-US" sz="900" dirty="0"/>
          </a:p>
        </p:txBody>
      </p:sp>
      <p:sp>
        <p:nvSpPr>
          <p:cNvPr id="13" name="Slide Number Placeholder 12">
            <a:extLst>
              <a:ext uri="{FF2B5EF4-FFF2-40B4-BE49-F238E27FC236}">
                <a16:creationId xmlns:a16="http://schemas.microsoft.com/office/drawing/2014/main" id="{7A3FC417-2883-CB13-B3D3-A80CEA07C35D}"/>
              </a:ext>
            </a:extLst>
          </p:cNvPr>
          <p:cNvSpPr>
            <a:spLocks noGrp="1"/>
          </p:cNvSpPr>
          <p:nvPr>
            <p:ph type="sldNum" sz="quarter" idx="19"/>
          </p:nvPr>
        </p:nvSpPr>
        <p:spPr/>
        <p:txBody>
          <a:bodyPr/>
          <a:lstStyle/>
          <a:p>
            <a:fld id="{AEAA3239-9EA4-4A65-A281-97F994456D9F}" type="slidenum">
              <a:rPr lang="en-US" smtClean="0"/>
              <a:pPr/>
              <a:t>‹#›</a:t>
            </a:fld>
            <a:endParaRPr lang="en-US" sz="900" dirty="0"/>
          </a:p>
        </p:txBody>
      </p:sp>
    </p:spTree>
    <p:extLst>
      <p:ext uri="{BB962C8B-B14F-4D97-AF65-F5344CB8AC3E}">
        <p14:creationId xmlns:p14="http://schemas.microsoft.com/office/powerpoint/2010/main" val="55981537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85800" y="685800"/>
            <a:ext cx="10789920" cy="1188720"/>
          </a:xfrm>
        </p:spPr>
        <p:txBody>
          <a:bodyPr anchor="b"/>
          <a:lstStyle>
            <a:lvl1pPr>
              <a:defRPr>
                <a:solidFill>
                  <a:schemeClr val="accent5"/>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85800" y="2011680"/>
            <a:ext cx="5074920" cy="559834"/>
          </a:xfrm>
        </p:spPr>
        <p:txBody>
          <a:bodyPr anchor="b">
            <a:normAutofit/>
          </a:bodyPr>
          <a:lstStyle>
            <a:lvl1pPr marL="0" indent="0">
              <a:lnSpc>
                <a:spcPct val="90000"/>
              </a:lnSpc>
              <a:buNone/>
              <a:defRPr sz="1600" b="1" cap="all" baseline="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76AAF7-C632-FCD0-6A60-E0EA4A52F229}"/>
              </a:ext>
            </a:extLst>
          </p:cNvPr>
          <p:cNvSpPr>
            <a:spLocks noGrp="1"/>
          </p:cNvSpPr>
          <p:nvPr>
            <p:ph sz="quarter" idx="15"/>
          </p:nvPr>
        </p:nvSpPr>
        <p:spPr>
          <a:xfrm>
            <a:off x="685800" y="2651760"/>
            <a:ext cx="5075238" cy="3566160"/>
          </a:xfrm>
        </p:spPr>
        <p:txBody>
          <a:bodyPr/>
          <a:lstStyle>
            <a:lvl1pPr>
              <a:defRPr>
                <a:solidFill>
                  <a:schemeClr val="accent4"/>
                </a:solidFill>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431280" y="2011680"/>
            <a:ext cx="5074920" cy="559834"/>
          </a:xfrm>
        </p:spPr>
        <p:txBody>
          <a:bodyPr anchor="b">
            <a:normAutofit/>
          </a:bodyPr>
          <a:lstStyle>
            <a:lvl1pPr marL="0" indent="0">
              <a:lnSpc>
                <a:spcPct val="90000"/>
              </a:lnSpc>
              <a:buNone/>
              <a:defRPr sz="1600" b="1" cap="all" baseline="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11">
            <a:extLst>
              <a:ext uri="{FF2B5EF4-FFF2-40B4-BE49-F238E27FC236}">
                <a16:creationId xmlns:a16="http://schemas.microsoft.com/office/drawing/2014/main" id="{CD998360-6973-27D8-8B08-ACAE10572B32}"/>
              </a:ext>
            </a:extLst>
          </p:cNvPr>
          <p:cNvSpPr>
            <a:spLocks noGrp="1"/>
          </p:cNvSpPr>
          <p:nvPr>
            <p:ph sz="quarter" idx="16"/>
          </p:nvPr>
        </p:nvSpPr>
        <p:spPr>
          <a:xfrm>
            <a:off x="6430644" y="2651760"/>
            <a:ext cx="5075556" cy="3566160"/>
          </a:xfrm>
        </p:spPr>
        <p:txBody>
          <a:bodyPr/>
          <a:lstStyle>
            <a:lvl1pPr>
              <a:defRPr>
                <a:solidFill>
                  <a:schemeClr val="accent4"/>
                </a:solidFill>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ooter Placeholder 13">
            <a:extLst>
              <a:ext uri="{FF2B5EF4-FFF2-40B4-BE49-F238E27FC236}">
                <a16:creationId xmlns:a16="http://schemas.microsoft.com/office/drawing/2014/main" id="{2B39D6C5-BE49-C661-9547-60F27AEF1145}"/>
              </a:ext>
            </a:extLst>
          </p:cNvPr>
          <p:cNvSpPr>
            <a:spLocks noGrp="1"/>
          </p:cNvSpPr>
          <p:nvPr>
            <p:ph type="ftr" sz="quarter" idx="18"/>
          </p:nvPr>
        </p:nvSpPr>
        <p:spPr/>
        <p:txBody>
          <a:bodyPr/>
          <a:lstStyle/>
          <a:p>
            <a:endParaRPr lang="en-US" sz="900" dirty="0"/>
          </a:p>
        </p:txBody>
      </p:sp>
      <p:sp>
        <p:nvSpPr>
          <p:cNvPr id="13" name="Date Placeholder 12">
            <a:extLst>
              <a:ext uri="{FF2B5EF4-FFF2-40B4-BE49-F238E27FC236}">
                <a16:creationId xmlns:a16="http://schemas.microsoft.com/office/drawing/2014/main" id="{358AA496-C21D-D9BA-4441-CB0D35E3388E}"/>
              </a:ext>
            </a:extLst>
          </p:cNvPr>
          <p:cNvSpPr>
            <a:spLocks noGrp="1"/>
          </p:cNvSpPr>
          <p:nvPr>
            <p:ph type="dt" sz="half" idx="17"/>
          </p:nvPr>
        </p:nvSpPr>
        <p:spPr/>
        <p:txBody>
          <a:bodyPr/>
          <a:lstStyle/>
          <a:p>
            <a:fld id="{24BB9295-C80A-4AE3-BDE6-0BC5A09672FF}" type="datetime1">
              <a:rPr lang="en-US" smtClean="0"/>
              <a:t>7/19/2026</a:t>
            </a:fld>
            <a:endParaRPr lang="en-US" sz="900" dirty="0"/>
          </a:p>
        </p:txBody>
      </p:sp>
      <p:sp>
        <p:nvSpPr>
          <p:cNvPr id="15" name="Slide Number Placeholder 14">
            <a:extLst>
              <a:ext uri="{FF2B5EF4-FFF2-40B4-BE49-F238E27FC236}">
                <a16:creationId xmlns:a16="http://schemas.microsoft.com/office/drawing/2014/main" id="{A14FF259-D602-DA0A-DF2B-6CE86DB8CD7D}"/>
              </a:ext>
            </a:extLst>
          </p:cNvPr>
          <p:cNvSpPr>
            <a:spLocks noGrp="1"/>
          </p:cNvSpPr>
          <p:nvPr>
            <p:ph type="sldNum" sz="quarter" idx="19"/>
          </p:nvPr>
        </p:nvSpPr>
        <p:spPr/>
        <p:txBody>
          <a:bodyPr/>
          <a:lstStyle/>
          <a:p>
            <a:fld id="{AEAA3239-9EA4-4A65-A281-97F994456D9F}" type="slidenum">
              <a:rPr lang="en-US" smtClean="0"/>
              <a:pPr/>
              <a:t>‹#›</a:t>
            </a:fld>
            <a:endParaRPr lang="en-US" sz="900" dirty="0"/>
          </a:p>
        </p:txBody>
      </p:sp>
    </p:spTree>
    <p:extLst>
      <p:ext uri="{BB962C8B-B14F-4D97-AF65-F5344CB8AC3E}">
        <p14:creationId xmlns:p14="http://schemas.microsoft.com/office/powerpoint/2010/main" val="341200745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a:xfrm>
            <a:off x="685800" y="685799"/>
            <a:ext cx="10789920" cy="1188720"/>
          </a:xfrm>
        </p:spPr>
        <p:txBody>
          <a:bodyPr anchor="t"/>
          <a:lstStyle/>
          <a:p>
            <a:r>
              <a:rPr lang="en-US"/>
              <a:t>Click to edit Master title style</a:t>
            </a:r>
            <a:endParaRPr lang="en-US" dirty="0"/>
          </a:p>
        </p:txBody>
      </p:sp>
      <p:sp>
        <p:nvSpPr>
          <p:cNvPr id="10" name="Footer Placeholder 9">
            <a:extLst>
              <a:ext uri="{FF2B5EF4-FFF2-40B4-BE49-F238E27FC236}">
                <a16:creationId xmlns:a16="http://schemas.microsoft.com/office/drawing/2014/main" id="{F6083F3C-184F-9AB4-3CF8-AB7B6B28E8FF}"/>
              </a:ext>
            </a:extLst>
          </p:cNvPr>
          <p:cNvSpPr>
            <a:spLocks noGrp="1"/>
          </p:cNvSpPr>
          <p:nvPr>
            <p:ph type="ftr" sz="quarter" idx="11"/>
          </p:nvPr>
        </p:nvSpPr>
        <p:spPr/>
        <p:txBody>
          <a:bodyPr/>
          <a:lstStyle/>
          <a:p>
            <a:endParaRPr lang="en-US" sz="900" dirty="0"/>
          </a:p>
        </p:txBody>
      </p:sp>
      <p:sp>
        <p:nvSpPr>
          <p:cNvPr id="9" name="Date Placeholder 8">
            <a:extLst>
              <a:ext uri="{FF2B5EF4-FFF2-40B4-BE49-F238E27FC236}">
                <a16:creationId xmlns:a16="http://schemas.microsoft.com/office/drawing/2014/main" id="{5B003226-9C9B-760D-F310-838151EA35F0}"/>
              </a:ext>
            </a:extLst>
          </p:cNvPr>
          <p:cNvSpPr>
            <a:spLocks noGrp="1"/>
          </p:cNvSpPr>
          <p:nvPr>
            <p:ph type="dt" sz="half" idx="10"/>
          </p:nvPr>
        </p:nvSpPr>
        <p:spPr/>
        <p:txBody>
          <a:bodyPr/>
          <a:lstStyle/>
          <a:p>
            <a:fld id="{DA2ABAB1-FF50-40B7-87E8-FB60025711CA}" type="datetime1">
              <a:rPr lang="en-US" smtClean="0"/>
              <a:t>7/19/2026</a:t>
            </a:fld>
            <a:endParaRPr lang="en-US" sz="900" dirty="0"/>
          </a:p>
        </p:txBody>
      </p:sp>
      <p:sp>
        <p:nvSpPr>
          <p:cNvPr id="11" name="Slide Number Placeholder 10">
            <a:extLst>
              <a:ext uri="{FF2B5EF4-FFF2-40B4-BE49-F238E27FC236}">
                <a16:creationId xmlns:a16="http://schemas.microsoft.com/office/drawing/2014/main" id="{AD8E6416-8BD1-7EAC-101A-165523AED7E9}"/>
              </a:ext>
            </a:extLst>
          </p:cNvPr>
          <p:cNvSpPr>
            <a:spLocks noGrp="1"/>
          </p:cNvSpPr>
          <p:nvPr>
            <p:ph type="sldNum" sz="quarter" idx="12"/>
          </p:nvPr>
        </p:nvSpPr>
        <p:spPr/>
        <p:txBody>
          <a:bodyPr/>
          <a:lstStyle/>
          <a:p>
            <a:fld id="{AEAA3239-9EA4-4A65-A281-97F994456D9F}" type="slidenum">
              <a:rPr lang="en-US" smtClean="0"/>
              <a:pPr/>
              <a:t>‹#›</a:t>
            </a:fld>
            <a:endParaRPr lang="en-US" sz="900" dirty="0"/>
          </a:p>
        </p:txBody>
      </p:sp>
    </p:spTree>
    <p:extLst>
      <p:ext uri="{BB962C8B-B14F-4D97-AF65-F5344CB8AC3E}">
        <p14:creationId xmlns:p14="http://schemas.microsoft.com/office/powerpoint/2010/main" val="202551419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9" name="Footer Placeholder 8">
            <a:extLst>
              <a:ext uri="{FF2B5EF4-FFF2-40B4-BE49-F238E27FC236}">
                <a16:creationId xmlns:a16="http://schemas.microsoft.com/office/drawing/2014/main" id="{7988658D-22AE-BD1E-2194-23A4DEE178E8}"/>
              </a:ext>
            </a:extLst>
          </p:cNvPr>
          <p:cNvSpPr>
            <a:spLocks noGrp="1"/>
          </p:cNvSpPr>
          <p:nvPr>
            <p:ph type="ftr" sz="quarter" idx="11"/>
          </p:nvPr>
        </p:nvSpPr>
        <p:spPr/>
        <p:txBody>
          <a:bodyPr/>
          <a:lstStyle/>
          <a:p>
            <a:endParaRPr lang="en-US" sz="900" dirty="0"/>
          </a:p>
        </p:txBody>
      </p:sp>
      <p:sp>
        <p:nvSpPr>
          <p:cNvPr id="8" name="Date Placeholder 7">
            <a:extLst>
              <a:ext uri="{FF2B5EF4-FFF2-40B4-BE49-F238E27FC236}">
                <a16:creationId xmlns:a16="http://schemas.microsoft.com/office/drawing/2014/main" id="{7611BE8B-2319-4D2A-B61B-A76F79C11B43}"/>
              </a:ext>
            </a:extLst>
          </p:cNvPr>
          <p:cNvSpPr>
            <a:spLocks noGrp="1"/>
          </p:cNvSpPr>
          <p:nvPr>
            <p:ph type="dt" sz="half" idx="10"/>
          </p:nvPr>
        </p:nvSpPr>
        <p:spPr/>
        <p:txBody>
          <a:bodyPr/>
          <a:lstStyle/>
          <a:p>
            <a:fld id="{E064D98F-2C05-462A-8334-F2E41A8BBA46}" type="datetime1">
              <a:rPr lang="en-US" smtClean="0"/>
              <a:t>7/19/2026</a:t>
            </a:fld>
            <a:endParaRPr lang="en-US" sz="900" dirty="0"/>
          </a:p>
        </p:txBody>
      </p:sp>
      <p:sp>
        <p:nvSpPr>
          <p:cNvPr id="10" name="Slide Number Placeholder 9">
            <a:extLst>
              <a:ext uri="{FF2B5EF4-FFF2-40B4-BE49-F238E27FC236}">
                <a16:creationId xmlns:a16="http://schemas.microsoft.com/office/drawing/2014/main" id="{FE9B630E-4992-25E4-131E-3732411818F5}"/>
              </a:ext>
            </a:extLst>
          </p:cNvPr>
          <p:cNvSpPr>
            <a:spLocks noGrp="1"/>
          </p:cNvSpPr>
          <p:nvPr>
            <p:ph type="sldNum" sz="quarter" idx="12"/>
          </p:nvPr>
        </p:nvSpPr>
        <p:spPr/>
        <p:txBody>
          <a:bodyPr/>
          <a:lstStyle/>
          <a:p>
            <a:fld id="{AEAA3239-9EA4-4A65-A281-97F994456D9F}" type="slidenum">
              <a:rPr lang="en-US" smtClean="0"/>
              <a:pPr/>
              <a:t>‹#›</a:t>
            </a:fld>
            <a:endParaRPr lang="en-US" sz="900" dirty="0"/>
          </a:p>
        </p:txBody>
      </p:sp>
    </p:spTree>
    <p:extLst>
      <p:ext uri="{BB962C8B-B14F-4D97-AF65-F5344CB8AC3E}">
        <p14:creationId xmlns:p14="http://schemas.microsoft.com/office/powerpoint/2010/main" val="318999167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685800" y="685800"/>
            <a:ext cx="3595634" cy="1757505"/>
          </a:xfrm>
        </p:spPr>
        <p:txBody>
          <a:bodyPr anchor="t">
            <a:normAutofit/>
          </a:bodyPr>
          <a:lstStyle>
            <a:lvl1pPr>
              <a:defRPr sz="28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4758922" y="685800"/>
            <a:ext cx="6716798" cy="1783080"/>
          </a:xfrm>
        </p:spPr>
        <p:txBody>
          <a:bodyPr anchor="t">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685800" y="2743200"/>
            <a:ext cx="10789920" cy="327660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11">
            <a:extLst>
              <a:ext uri="{FF2B5EF4-FFF2-40B4-BE49-F238E27FC236}">
                <a16:creationId xmlns:a16="http://schemas.microsoft.com/office/drawing/2014/main" id="{2116188E-994D-4106-FFA0-FA5FAE5222A4}"/>
              </a:ext>
            </a:extLst>
          </p:cNvPr>
          <p:cNvSpPr>
            <a:spLocks noGrp="1"/>
          </p:cNvSpPr>
          <p:nvPr>
            <p:ph type="ftr" sz="quarter" idx="11"/>
          </p:nvPr>
        </p:nvSpPr>
        <p:spPr/>
        <p:txBody>
          <a:bodyPr/>
          <a:lstStyle/>
          <a:p>
            <a:endParaRPr lang="en-US" sz="900" dirty="0"/>
          </a:p>
        </p:txBody>
      </p:sp>
      <p:sp>
        <p:nvSpPr>
          <p:cNvPr id="11" name="Date Placeholder 10">
            <a:extLst>
              <a:ext uri="{FF2B5EF4-FFF2-40B4-BE49-F238E27FC236}">
                <a16:creationId xmlns:a16="http://schemas.microsoft.com/office/drawing/2014/main" id="{E69C042F-DD36-4382-89A5-D5F37D9AFE39}"/>
              </a:ext>
            </a:extLst>
          </p:cNvPr>
          <p:cNvSpPr>
            <a:spLocks noGrp="1"/>
          </p:cNvSpPr>
          <p:nvPr>
            <p:ph type="dt" sz="half" idx="10"/>
          </p:nvPr>
        </p:nvSpPr>
        <p:spPr/>
        <p:txBody>
          <a:bodyPr/>
          <a:lstStyle/>
          <a:p>
            <a:fld id="{9A5EAA51-F9B0-4C5F-805D-33E4EEE70560}" type="datetime1">
              <a:rPr lang="en-US" smtClean="0"/>
              <a:t>7/19/2026</a:t>
            </a:fld>
            <a:endParaRPr lang="en-US" sz="900" dirty="0"/>
          </a:p>
        </p:txBody>
      </p:sp>
      <p:sp>
        <p:nvSpPr>
          <p:cNvPr id="13" name="Slide Number Placeholder 12">
            <a:extLst>
              <a:ext uri="{FF2B5EF4-FFF2-40B4-BE49-F238E27FC236}">
                <a16:creationId xmlns:a16="http://schemas.microsoft.com/office/drawing/2014/main" id="{881B1974-8A9A-3A32-983C-2F7ABFD3993D}"/>
              </a:ext>
            </a:extLst>
          </p:cNvPr>
          <p:cNvSpPr>
            <a:spLocks noGrp="1"/>
          </p:cNvSpPr>
          <p:nvPr>
            <p:ph type="sldNum" sz="quarter" idx="12"/>
          </p:nvPr>
        </p:nvSpPr>
        <p:spPr/>
        <p:txBody>
          <a:bodyPr/>
          <a:lstStyle/>
          <a:p>
            <a:fld id="{AEAA3239-9EA4-4A65-A281-97F994456D9F}" type="slidenum">
              <a:rPr lang="en-US" smtClean="0"/>
              <a:pPr/>
              <a:t>‹#›</a:t>
            </a:fld>
            <a:endParaRPr lang="en-US" sz="900" dirty="0"/>
          </a:p>
        </p:txBody>
      </p:sp>
    </p:spTree>
    <p:extLst>
      <p:ext uri="{BB962C8B-B14F-4D97-AF65-F5344CB8AC3E}">
        <p14:creationId xmlns:p14="http://schemas.microsoft.com/office/powerpoint/2010/main" val="310250257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685800" y="685800"/>
            <a:ext cx="3595634" cy="1762083"/>
          </a:xfrm>
        </p:spPr>
        <p:txBody>
          <a:bodyPr anchor="t">
            <a:normAutofit/>
          </a:bodyPr>
          <a:lstStyle>
            <a:lvl1pPr>
              <a:defRPr sz="2800"/>
            </a:lvl1pPr>
          </a:lstStyle>
          <a:p>
            <a:r>
              <a:rPr lang="en-US" dirty="0"/>
              <a:t>Click to edit Master title style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85800" y="2826136"/>
            <a:ext cx="3585586" cy="3483223"/>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hasCustomPrompt="1"/>
          </p:nvPr>
        </p:nvSpPr>
        <p:spPr>
          <a:xfrm>
            <a:off x="5181221" y="557785"/>
            <a:ext cx="6462855" cy="5729164"/>
          </a:xfrm>
          <a:blipFill dpi="0" rotWithShape="1">
            <a:blip r:embed="rId2">
              <a:alphaModFix amt="60000"/>
            </a:blip>
            <a:srcRect/>
            <a:stretch>
              <a:fillRect/>
            </a:stretch>
          </a:blipFill>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   </a:t>
            </a:r>
          </a:p>
        </p:txBody>
      </p:sp>
      <p:sp>
        <p:nvSpPr>
          <p:cNvPr id="12" name="Footer Placeholder 11">
            <a:extLst>
              <a:ext uri="{FF2B5EF4-FFF2-40B4-BE49-F238E27FC236}">
                <a16:creationId xmlns:a16="http://schemas.microsoft.com/office/drawing/2014/main" id="{344F0780-CE7B-8466-F8D7-A8B139060BF8}"/>
              </a:ext>
            </a:extLst>
          </p:cNvPr>
          <p:cNvSpPr>
            <a:spLocks noGrp="1"/>
          </p:cNvSpPr>
          <p:nvPr>
            <p:ph type="ftr" sz="quarter" idx="11"/>
          </p:nvPr>
        </p:nvSpPr>
        <p:spPr/>
        <p:txBody>
          <a:bodyPr/>
          <a:lstStyle/>
          <a:p>
            <a:endParaRPr lang="en-US" sz="900" dirty="0"/>
          </a:p>
        </p:txBody>
      </p:sp>
      <p:sp>
        <p:nvSpPr>
          <p:cNvPr id="11" name="Date Placeholder 10">
            <a:extLst>
              <a:ext uri="{FF2B5EF4-FFF2-40B4-BE49-F238E27FC236}">
                <a16:creationId xmlns:a16="http://schemas.microsoft.com/office/drawing/2014/main" id="{D462242E-A1CE-C25C-AECE-88020BB0423A}"/>
              </a:ext>
            </a:extLst>
          </p:cNvPr>
          <p:cNvSpPr>
            <a:spLocks noGrp="1"/>
          </p:cNvSpPr>
          <p:nvPr>
            <p:ph type="dt" sz="half" idx="10"/>
          </p:nvPr>
        </p:nvSpPr>
        <p:spPr/>
        <p:txBody>
          <a:bodyPr/>
          <a:lstStyle/>
          <a:p>
            <a:fld id="{BA611CFD-382B-47DC-ADC6-A0CEB82A7794}" type="datetime1">
              <a:rPr lang="en-US" smtClean="0"/>
              <a:t>7/19/2026</a:t>
            </a:fld>
            <a:endParaRPr lang="en-US" sz="900" dirty="0"/>
          </a:p>
        </p:txBody>
      </p:sp>
      <p:sp>
        <p:nvSpPr>
          <p:cNvPr id="13" name="Slide Number Placeholder 12">
            <a:extLst>
              <a:ext uri="{FF2B5EF4-FFF2-40B4-BE49-F238E27FC236}">
                <a16:creationId xmlns:a16="http://schemas.microsoft.com/office/drawing/2014/main" id="{506D6421-F2CB-C568-A79B-89C8377F4B4F}"/>
              </a:ext>
            </a:extLst>
          </p:cNvPr>
          <p:cNvSpPr>
            <a:spLocks noGrp="1"/>
          </p:cNvSpPr>
          <p:nvPr>
            <p:ph type="sldNum" sz="quarter" idx="12"/>
          </p:nvPr>
        </p:nvSpPr>
        <p:spPr/>
        <p:txBody>
          <a:bodyPr/>
          <a:lstStyle/>
          <a:p>
            <a:fld id="{AEAA3239-9EA4-4A65-A281-97F994456D9F}" type="slidenum">
              <a:rPr lang="en-US" smtClean="0"/>
              <a:pPr/>
              <a:t>‹#›</a:t>
            </a:fld>
            <a:endParaRPr lang="en-US" sz="900" dirty="0"/>
          </a:p>
        </p:txBody>
      </p:sp>
    </p:spTree>
    <p:extLst>
      <p:ext uri="{BB962C8B-B14F-4D97-AF65-F5344CB8AC3E}">
        <p14:creationId xmlns:p14="http://schemas.microsoft.com/office/powerpoint/2010/main" val="371961762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Conclusion">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85800" y="685800"/>
            <a:ext cx="10789920" cy="1965960"/>
          </a:xfrm>
        </p:spPr>
        <p:txBody>
          <a:bodyPr anchor="b">
            <a:normAutofit/>
          </a:bodyPr>
          <a:lstStyle>
            <a:lvl1pPr>
              <a:defRPr sz="7200">
                <a:solidFill>
                  <a:schemeClr val="accent4"/>
                </a:solidFill>
              </a:defRPr>
            </a:lvl1pPr>
          </a:lstStyle>
          <a:p>
            <a:r>
              <a:rPr lang="en-US" dirty="0"/>
              <a:t>Click to edit Master title style</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685800" y="3017520"/>
            <a:ext cx="10789920" cy="2773136"/>
          </a:xfrm>
        </p:spPr>
        <p:txBody>
          <a:bodyPr/>
          <a:lstStyle>
            <a:lvl1pPr marL="0" indent="0">
              <a:buNone/>
              <a:defRPr>
                <a:solidFill>
                  <a:schemeClr val="accent5"/>
                </a:solidFill>
              </a:defRPr>
            </a:lvl1pPr>
            <a:lvl2pPr marL="228600" indent="0">
              <a:buNone/>
              <a:defRPr>
                <a:solidFill>
                  <a:schemeClr val="accent5"/>
                </a:solidFill>
              </a:defRPr>
            </a:lvl2pPr>
            <a:lvl3pPr marL="457200" indent="0">
              <a:buNone/>
              <a:defRPr>
                <a:solidFill>
                  <a:schemeClr val="accent5"/>
                </a:solidFill>
              </a:defRPr>
            </a:lvl3pPr>
            <a:lvl4pPr marL="685800" indent="0">
              <a:buNone/>
              <a:defRPr>
                <a:solidFill>
                  <a:schemeClr val="accent5"/>
                </a:solidFill>
              </a:defRPr>
            </a:lvl4pPr>
            <a:lvl5pPr marL="914400" indent="0">
              <a:buNone/>
              <a:defRPr>
                <a:solidFill>
                  <a:schemeClr val="accent5"/>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6">
            <a:extLst>
              <a:ext uri="{FF2B5EF4-FFF2-40B4-BE49-F238E27FC236}">
                <a16:creationId xmlns:a16="http://schemas.microsoft.com/office/drawing/2014/main" id="{D5E24FB6-1CFB-DFDB-B253-A94EE73DA041}"/>
              </a:ext>
            </a:extLst>
          </p:cNvPr>
          <p:cNvSpPr>
            <a:spLocks noGrp="1"/>
          </p:cNvSpPr>
          <p:nvPr>
            <p:ph type="ftr" sz="quarter" idx="15"/>
          </p:nvPr>
        </p:nvSpPr>
        <p:spPr/>
        <p:txBody>
          <a:bodyPr/>
          <a:lstStyle>
            <a:lvl1pPr>
              <a:defRPr>
                <a:solidFill>
                  <a:schemeClr val="accent5"/>
                </a:solidFill>
              </a:defRPr>
            </a:lvl1pPr>
          </a:lstStyle>
          <a:p>
            <a:endParaRPr lang="en-US" dirty="0"/>
          </a:p>
        </p:txBody>
      </p:sp>
      <p:sp>
        <p:nvSpPr>
          <p:cNvPr id="3" name="Date Placeholder 2">
            <a:extLst>
              <a:ext uri="{FF2B5EF4-FFF2-40B4-BE49-F238E27FC236}">
                <a16:creationId xmlns:a16="http://schemas.microsoft.com/office/drawing/2014/main" id="{9E073DF3-A339-FA08-30E1-D51D43DF29FE}"/>
              </a:ext>
            </a:extLst>
          </p:cNvPr>
          <p:cNvSpPr>
            <a:spLocks noGrp="1"/>
          </p:cNvSpPr>
          <p:nvPr>
            <p:ph type="dt" sz="half" idx="14"/>
          </p:nvPr>
        </p:nvSpPr>
        <p:spPr/>
        <p:txBody>
          <a:bodyPr/>
          <a:lstStyle>
            <a:lvl1pPr>
              <a:defRPr>
                <a:solidFill>
                  <a:schemeClr val="accent5"/>
                </a:solidFill>
              </a:defRPr>
            </a:lvl1pPr>
          </a:lstStyle>
          <a:p>
            <a:fld id="{33B90DD1-F1E0-496B-B15F-47D63B8E5FB8}" type="datetime1">
              <a:rPr lang="en-US" smtClean="0"/>
              <a:t>7/19/2026</a:t>
            </a:fld>
            <a:endParaRPr lang="en-US" dirty="0"/>
          </a:p>
        </p:txBody>
      </p:sp>
      <p:sp>
        <p:nvSpPr>
          <p:cNvPr id="9" name="Slide Number Placeholder 8">
            <a:extLst>
              <a:ext uri="{FF2B5EF4-FFF2-40B4-BE49-F238E27FC236}">
                <a16:creationId xmlns:a16="http://schemas.microsoft.com/office/drawing/2014/main" id="{F32A04C2-283A-CF86-15A9-6CD9A58FCC9E}"/>
              </a:ext>
            </a:extLst>
          </p:cNvPr>
          <p:cNvSpPr>
            <a:spLocks noGrp="1"/>
          </p:cNvSpPr>
          <p:nvPr>
            <p:ph type="sldNum" sz="quarter" idx="16"/>
          </p:nvPr>
        </p:nvSpPr>
        <p:spPr>
          <a:solidFill>
            <a:schemeClr val="accent1">
              <a:lumMod val="90000"/>
              <a:lumOff val="10000"/>
            </a:schemeClr>
          </a:solidFill>
        </p:spPr>
        <p:txBody>
          <a:bodyPr/>
          <a:lstStyle>
            <a:lvl1pPr>
              <a:defRPr>
                <a:solidFill>
                  <a:schemeClr val="accent5"/>
                </a:solidFill>
              </a:defRPr>
            </a:lvl1pPr>
          </a:lstStyle>
          <a:p>
            <a:fld id="{AEAA3239-9EA4-4A65-A281-97F994456D9F}" type="slidenum">
              <a:rPr lang="en-US" smtClean="0"/>
              <a:pPr/>
              <a:t>‹#›</a:t>
            </a:fld>
            <a:endParaRPr lang="en-US" dirty="0"/>
          </a:p>
        </p:txBody>
      </p:sp>
    </p:spTree>
    <p:extLst>
      <p:ext uri="{BB962C8B-B14F-4D97-AF65-F5344CB8AC3E}">
        <p14:creationId xmlns:p14="http://schemas.microsoft.com/office/powerpoint/2010/main" val="3450188710"/>
      </p:ext>
    </p:extLst>
  </p:cSld>
  <p:clrMapOvr>
    <a:overrideClrMapping bg1="dk1" tx1="lt1" bg2="dk2" tx2="lt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Conclusion 2">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85800" y="685800"/>
            <a:ext cx="8430767" cy="1965960"/>
          </a:xfrm>
        </p:spPr>
        <p:txBody>
          <a:bodyPr anchor="b">
            <a:noAutofit/>
          </a:bodyPr>
          <a:lstStyle>
            <a:lvl1pPr>
              <a:defRPr sz="7200">
                <a:solidFill>
                  <a:schemeClr val="accent5"/>
                </a:solidFill>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685800" y="3622674"/>
            <a:ext cx="8430639" cy="1608008"/>
          </a:xfrm>
        </p:spPr>
        <p:txBody>
          <a:bodyPr>
            <a:normAutofit/>
          </a:bodyPr>
          <a:lstStyle>
            <a:lvl1pPr marL="0" indent="0">
              <a:buNone/>
              <a:defRPr sz="1800">
                <a:solidFill>
                  <a:schemeClr val="accent4"/>
                </a:solidFill>
              </a:defRPr>
            </a:lvl1pPr>
            <a:lvl2pPr marL="228600" indent="0">
              <a:buNone/>
              <a:defRPr sz="1600">
                <a:solidFill>
                  <a:schemeClr val="accent4"/>
                </a:solidFill>
              </a:defRPr>
            </a:lvl2pPr>
            <a:lvl3pPr marL="457200" indent="0">
              <a:buNone/>
              <a:defRPr sz="1400">
                <a:solidFill>
                  <a:schemeClr val="accent4"/>
                </a:solidFill>
              </a:defRPr>
            </a:lvl3pPr>
            <a:lvl4pPr marL="685800" indent="0">
              <a:buNone/>
              <a:defRPr sz="1400">
                <a:solidFill>
                  <a:schemeClr val="accent4"/>
                </a:solidFill>
              </a:defRPr>
            </a:lvl4pPr>
            <a:lvl5pPr marL="914400" indent="0">
              <a:buNone/>
              <a:defRPr sz="1200">
                <a:solidFill>
                  <a:schemeClr val="accent4"/>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E0E3BB01-4AB0-AA29-4E5F-6183A4EBE7A5}"/>
              </a:ext>
            </a:extLst>
          </p:cNvPr>
          <p:cNvSpPr>
            <a:spLocks noGrp="1"/>
          </p:cNvSpPr>
          <p:nvPr>
            <p:ph type="ftr" sz="quarter" idx="16"/>
          </p:nvPr>
        </p:nvSpPr>
        <p:spPr/>
        <p:txBody>
          <a:bodyPr/>
          <a:lstStyle>
            <a:lvl1pPr>
              <a:defRPr>
                <a:solidFill>
                  <a:schemeClr val="accent5"/>
                </a:solidFill>
              </a:defRPr>
            </a:lvl1pPr>
          </a:lstStyle>
          <a:p>
            <a:endParaRPr lang="en-US" dirty="0"/>
          </a:p>
        </p:txBody>
      </p:sp>
      <p:sp>
        <p:nvSpPr>
          <p:cNvPr id="3" name="Date Placeholder 2">
            <a:extLst>
              <a:ext uri="{FF2B5EF4-FFF2-40B4-BE49-F238E27FC236}">
                <a16:creationId xmlns:a16="http://schemas.microsoft.com/office/drawing/2014/main" id="{663C4AE6-76FB-D1A9-546D-BC69C27BC893}"/>
              </a:ext>
            </a:extLst>
          </p:cNvPr>
          <p:cNvSpPr>
            <a:spLocks noGrp="1"/>
          </p:cNvSpPr>
          <p:nvPr>
            <p:ph type="dt" sz="half" idx="15"/>
          </p:nvPr>
        </p:nvSpPr>
        <p:spPr/>
        <p:txBody>
          <a:bodyPr/>
          <a:lstStyle>
            <a:lvl1pPr>
              <a:defRPr>
                <a:solidFill>
                  <a:schemeClr val="accent5"/>
                </a:solidFill>
              </a:defRPr>
            </a:lvl1pPr>
          </a:lstStyle>
          <a:p>
            <a:fld id="{BB64C06F-4095-491F-9E20-BA7FA8931860}" type="datetime1">
              <a:rPr lang="en-US" smtClean="0"/>
              <a:t>7/19/2026</a:t>
            </a:fld>
            <a:endParaRPr lang="en-US" dirty="0"/>
          </a:p>
        </p:txBody>
      </p:sp>
      <p:sp>
        <p:nvSpPr>
          <p:cNvPr id="9" name="Slide Number Placeholder 8">
            <a:extLst>
              <a:ext uri="{FF2B5EF4-FFF2-40B4-BE49-F238E27FC236}">
                <a16:creationId xmlns:a16="http://schemas.microsoft.com/office/drawing/2014/main" id="{71356B48-B74F-B1CA-D675-AF12CB06D8A1}"/>
              </a:ext>
            </a:extLst>
          </p:cNvPr>
          <p:cNvSpPr>
            <a:spLocks noGrp="1"/>
          </p:cNvSpPr>
          <p:nvPr>
            <p:ph type="sldNum" sz="quarter" idx="17"/>
          </p:nvPr>
        </p:nvSpPr>
        <p:spPr>
          <a:solidFill>
            <a:schemeClr val="accent1">
              <a:lumMod val="90000"/>
              <a:lumOff val="10000"/>
            </a:schemeClr>
          </a:solidFill>
        </p:spPr>
        <p:txBody>
          <a:bodyPr/>
          <a:lstStyle>
            <a:lvl1pPr>
              <a:defRPr>
                <a:solidFill>
                  <a:schemeClr val="accent5"/>
                </a:solidFill>
              </a:defRPr>
            </a:lvl1pPr>
          </a:lstStyle>
          <a:p>
            <a:fld id="{AEAA3239-9EA4-4A65-A281-97F994456D9F}" type="slidenum">
              <a:rPr lang="en-US" smtClean="0"/>
              <a:pPr/>
              <a:t>‹#›</a:t>
            </a:fld>
            <a:endParaRPr lang="en-US" dirty="0"/>
          </a:p>
        </p:txBody>
      </p:sp>
    </p:spTree>
    <p:extLst>
      <p:ext uri="{BB962C8B-B14F-4D97-AF65-F5344CB8AC3E}">
        <p14:creationId xmlns:p14="http://schemas.microsoft.com/office/powerpoint/2010/main" val="1083294877"/>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with Picture 5">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846390" y="3276600"/>
            <a:ext cx="3657600" cy="2845567"/>
          </a:xfrm>
        </p:spPr>
        <p:txBody>
          <a:bodyPr vert="horz" lIns="91440" tIns="45720" rIns="91440" bIns="45720" rtlCol="0" anchor="t" anchorCtr="0">
            <a:normAutofit/>
          </a:bodyPr>
          <a:lstStyle>
            <a:lvl1pPr>
              <a:defRPr lang="en-US" sz="4400" dirty="0">
                <a:solidFill>
                  <a:schemeClr val="accent2"/>
                </a:solidFill>
              </a:defRPr>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846388" y="685802"/>
            <a:ext cx="3657600" cy="2113720"/>
          </a:xfrm>
        </p:spPr>
        <p:txBody>
          <a:bodyPr vert="horz" lIns="91440" tIns="45720" rIns="91440" bIns="45720" rtlCol="0" anchor="b" anchorCtr="0">
            <a:normAutofit/>
          </a:bodyPr>
          <a:lstStyle>
            <a:lvl1pPr marL="0" indent="0">
              <a:buNone/>
              <a:defRPr lang="en-US" sz="2000" dirty="0">
                <a:solidFill>
                  <a:schemeClr val="accent5"/>
                </a:solidFill>
              </a:defRPr>
            </a:lvl1pPr>
          </a:lstStyle>
          <a:p>
            <a:pPr lvl="0"/>
            <a:r>
              <a:rPr lang="en-US" dirty="0"/>
              <a:t>Click to edit Master subtitle style</a:t>
            </a:r>
          </a:p>
        </p:txBody>
      </p:sp>
      <p:sp>
        <p:nvSpPr>
          <p:cNvPr id="14" name="Picture Placeholder 13">
            <a:extLst>
              <a:ext uri="{FF2B5EF4-FFF2-40B4-BE49-F238E27FC236}">
                <a16:creationId xmlns:a16="http://schemas.microsoft.com/office/drawing/2014/main" id="{51A639AF-317A-79DF-3175-64C726EA3189}"/>
              </a:ext>
            </a:extLst>
          </p:cNvPr>
          <p:cNvSpPr>
            <a:spLocks noGrp="1"/>
          </p:cNvSpPr>
          <p:nvPr>
            <p:ph type="pic" sz="quarter" idx="14" hasCustomPrompt="1"/>
          </p:nvPr>
        </p:nvSpPr>
        <p:spPr>
          <a:xfrm>
            <a:off x="1" y="0"/>
            <a:ext cx="7424272" cy="6858000"/>
          </a:xfrm>
          <a:custGeom>
            <a:avLst/>
            <a:gdLst>
              <a:gd name="connsiteX0" fmla="*/ 0 w 7195675"/>
              <a:gd name="connsiteY0" fmla="*/ 0 h 6858000"/>
              <a:gd name="connsiteX1" fmla="*/ 7195675 w 7195675"/>
              <a:gd name="connsiteY1" fmla="*/ 0 h 6858000"/>
              <a:gd name="connsiteX2" fmla="*/ 7195675 w 7195675"/>
              <a:gd name="connsiteY2" fmla="*/ 6858000 h 6858000"/>
              <a:gd name="connsiteX3" fmla="*/ 0 w 71956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195675" h="6858000">
                <a:moveTo>
                  <a:pt x="0" y="0"/>
                </a:moveTo>
                <a:lnTo>
                  <a:pt x="7195675" y="0"/>
                </a:lnTo>
                <a:lnTo>
                  <a:pt x="7195675"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13" name="Footer Placeholder 12">
            <a:extLst>
              <a:ext uri="{FF2B5EF4-FFF2-40B4-BE49-F238E27FC236}">
                <a16:creationId xmlns:a16="http://schemas.microsoft.com/office/drawing/2014/main" id="{F9954665-4AE4-E66F-CBDA-FAA767B9F915}"/>
              </a:ext>
            </a:extLst>
          </p:cNvPr>
          <p:cNvSpPr>
            <a:spLocks noGrp="1"/>
          </p:cNvSpPr>
          <p:nvPr>
            <p:ph type="ftr" sz="quarter" idx="16"/>
          </p:nvPr>
        </p:nvSpPr>
        <p:spPr>
          <a:xfrm>
            <a:off x="7846390" y="6309360"/>
            <a:ext cx="1444752" cy="548640"/>
          </a:xfrm>
        </p:spPr>
        <p:txBody>
          <a:bodyPr lIns="91440" rIns="91440"/>
          <a:lstStyle>
            <a:lvl1pPr algn="l">
              <a:defRPr b="0">
                <a:solidFill>
                  <a:schemeClr val="accent5"/>
                </a:solidFill>
              </a:defRPr>
            </a:lvl1pPr>
          </a:lstStyle>
          <a:p>
            <a:endParaRPr lang="en-US" dirty="0"/>
          </a:p>
        </p:txBody>
      </p:sp>
      <p:sp>
        <p:nvSpPr>
          <p:cNvPr id="12" name="Date Placeholder 11">
            <a:extLst>
              <a:ext uri="{FF2B5EF4-FFF2-40B4-BE49-F238E27FC236}">
                <a16:creationId xmlns:a16="http://schemas.microsoft.com/office/drawing/2014/main" id="{23B3ED0A-0283-8DBC-399B-76A88525B9D5}"/>
              </a:ext>
            </a:extLst>
          </p:cNvPr>
          <p:cNvSpPr>
            <a:spLocks noGrp="1"/>
          </p:cNvSpPr>
          <p:nvPr>
            <p:ph type="dt" sz="half" idx="15"/>
          </p:nvPr>
        </p:nvSpPr>
        <p:spPr/>
        <p:txBody>
          <a:bodyPr/>
          <a:lstStyle>
            <a:lvl1pPr>
              <a:defRPr b="0">
                <a:solidFill>
                  <a:schemeClr val="accent5"/>
                </a:solidFill>
              </a:defRPr>
            </a:lvl1pPr>
          </a:lstStyle>
          <a:p>
            <a:fld id="{E319002B-B66D-4569-8873-D242A1F75CC8}" type="datetime1">
              <a:rPr lang="en-US" smtClean="0"/>
              <a:t>7/19/2026</a:t>
            </a:fld>
            <a:endParaRPr lang="en-US" dirty="0"/>
          </a:p>
        </p:txBody>
      </p:sp>
      <p:sp>
        <p:nvSpPr>
          <p:cNvPr id="15" name="Slide Number Placeholder 14">
            <a:extLst>
              <a:ext uri="{FF2B5EF4-FFF2-40B4-BE49-F238E27FC236}">
                <a16:creationId xmlns:a16="http://schemas.microsoft.com/office/drawing/2014/main" id="{ABEFD957-C473-4A3C-F70B-A30911A5B7C8}"/>
              </a:ext>
            </a:extLst>
          </p:cNvPr>
          <p:cNvSpPr>
            <a:spLocks noGrp="1"/>
          </p:cNvSpPr>
          <p:nvPr>
            <p:ph type="sldNum" sz="quarter" idx="17"/>
          </p:nvPr>
        </p:nvSpPr>
        <p:spPr>
          <a:solidFill>
            <a:schemeClr val="accent1">
              <a:lumMod val="90000"/>
              <a:lumOff val="10000"/>
            </a:schemeClr>
          </a:solidFill>
        </p:spPr>
        <p:txBody>
          <a:bodyPr/>
          <a:lstStyle>
            <a:lvl1pPr>
              <a:defRPr b="0">
                <a:solidFill>
                  <a:schemeClr val="accent5"/>
                </a:solidFill>
              </a:defRPr>
            </a:lvl1pPr>
          </a:lstStyle>
          <a:p>
            <a:fld id="{AEAA3239-9EA4-4A65-A281-97F994456D9F}" type="slidenum">
              <a:rPr lang="en-US" smtClean="0"/>
              <a:pPr/>
              <a:t>‹#›</a:t>
            </a:fld>
            <a:endParaRPr lang="en-US" dirty="0"/>
          </a:p>
        </p:txBody>
      </p:sp>
    </p:spTree>
    <p:extLst>
      <p:ext uri="{BB962C8B-B14F-4D97-AF65-F5344CB8AC3E}">
        <p14:creationId xmlns:p14="http://schemas.microsoft.com/office/powerpoint/2010/main" val="2341364121"/>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85800" y="685800"/>
            <a:ext cx="9598152" cy="4144566"/>
          </a:xfrm>
        </p:spPr>
        <p:txBody>
          <a:bodyPr vert="horz" lIns="91440" tIns="45720" rIns="91440" bIns="45720" rtlCol="0" anchor="t">
            <a:normAutofit/>
          </a:bodyPr>
          <a:lstStyle>
            <a:lvl1pPr>
              <a:defRPr lang="en-US" sz="8000" dirty="0">
                <a:solidFill>
                  <a:schemeClr val="accent2"/>
                </a:solidFill>
              </a:defRPr>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85800" y="4937760"/>
            <a:ext cx="7769354" cy="960120"/>
          </a:xfrm>
        </p:spPr>
        <p:txBody>
          <a:bodyPr vert="horz" lIns="91440" tIns="45720" rIns="91440" bIns="45720" rtlCol="0" anchor="b">
            <a:normAutofit/>
          </a:bodyPr>
          <a:lstStyle>
            <a:lvl1pPr marL="0" indent="0">
              <a:buNone/>
              <a:defRPr lang="en-US" sz="2000" dirty="0">
                <a:solidFill>
                  <a:schemeClr val="accent5"/>
                </a:solidFill>
              </a:defRPr>
            </a:lvl1pPr>
          </a:lstStyle>
          <a:p>
            <a:pPr lvl="0"/>
            <a:r>
              <a:rPr lang="en-US" dirty="0"/>
              <a:t>Click to edit Master subtitle style</a:t>
            </a:r>
          </a:p>
        </p:txBody>
      </p:sp>
      <p:sp>
        <p:nvSpPr>
          <p:cNvPr id="9" name="Footer Placeholder 8">
            <a:extLst>
              <a:ext uri="{FF2B5EF4-FFF2-40B4-BE49-F238E27FC236}">
                <a16:creationId xmlns:a16="http://schemas.microsoft.com/office/drawing/2014/main" id="{62B026E3-ACB9-D9C1-D585-AFCCE9F7F232}"/>
              </a:ext>
            </a:extLst>
          </p:cNvPr>
          <p:cNvSpPr>
            <a:spLocks noGrp="1"/>
          </p:cNvSpPr>
          <p:nvPr>
            <p:ph type="ftr" sz="quarter" idx="11"/>
          </p:nvPr>
        </p:nvSpPr>
        <p:spPr/>
        <p:txBody>
          <a:bodyPr/>
          <a:lstStyle>
            <a:lvl1pPr>
              <a:defRPr b="0">
                <a:solidFill>
                  <a:schemeClr val="accent5"/>
                </a:solidFill>
              </a:defRPr>
            </a:lvl1pPr>
          </a:lstStyle>
          <a:p>
            <a:endParaRPr lang="en-US" dirty="0"/>
          </a:p>
        </p:txBody>
      </p:sp>
      <p:sp>
        <p:nvSpPr>
          <p:cNvPr id="8" name="Date Placeholder 7">
            <a:extLst>
              <a:ext uri="{FF2B5EF4-FFF2-40B4-BE49-F238E27FC236}">
                <a16:creationId xmlns:a16="http://schemas.microsoft.com/office/drawing/2014/main" id="{E7178590-69EB-0C65-77A9-FA70F7756C96}"/>
              </a:ext>
            </a:extLst>
          </p:cNvPr>
          <p:cNvSpPr>
            <a:spLocks noGrp="1"/>
          </p:cNvSpPr>
          <p:nvPr>
            <p:ph type="dt" sz="half" idx="10"/>
          </p:nvPr>
        </p:nvSpPr>
        <p:spPr/>
        <p:txBody>
          <a:bodyPr/>
          <a:lstStyle>
            <a:lvl1pPr>
              <a:defRPr b="0">
                <a:solidFill>
                  <a:schemeClr val="accent5"/>
                </a:solidFill>
              </a:defRPr>
            </a:lvl1pPr>
          </a:lstStyle>
          <a:p>
            <a:fld id="{FFDCD49C-7178-4FE7-81FA-E0E71379FCFE}" type="datetime1">
              <a:rPr lang="en-US" smtClean="0"/>
              <a:t>7/19/2026</a:t>
            </a:fld>
            <a:endParaRPr lang="en-US" dirty="0"/>
          </a:p>
        </p:txBody>
      </p:sp>
      <p:sp>
        <p:nvSpPr>
          <p:cNvPr id="10" name="Slide Number Placeholder 9">
            <a:extLst>
              <a:ext uri="{FF2B5EF4-FFF2-40B4-BE49-F238E27FC236}">
                <a16:creationId xmlns:a16="http://schemas.microsoft.com/office/drawing/2014/main" id="{5A1123C1-7FB9-709A-71B6-79DB02B8A03C}"/>
              </a:ext>
            </a:extLst>
          </p:cNvPr>
          <p:cNvSpPr>
            <a:spLocks noGrp="1"/>
          </p:cNvSpPr>
          <p:nvPr>
            <p:ph type="sldNum" sz="quarter" idx="12"/>
          </p:nvPr>
        </p:nvSpPr>
        <p:spPr>
          <a:solidFill>
            <a:schemeClr val="accent1">
              <a:lumMod val="90000"/>
              <a:lumOff val="10000"/>
            </a:schemeClr>
          </a:solidFill>
        </p:spPr>
        <p:txBody>
          <a:bodyPr/>
          <a:lstStyle>
            <a:lvl1pPr>
              <a:defRPr b="0">
                <a:solidFill>
                  <a:schemeClr val="accent5"/>
                </a:solidFill>
              </a:defRPr>
            </a:lvl1pPr>
          </a:lstStyle>
          <a:p>
            <a:fld id="{AEAA3239-9EA4-4A65-A281-97F994456D9F}" type="slidenum">
              <a:rPr lang="en-US" smtClean="0"/>
              <a:pPr/>
              <a:t>‹#›</a:t>
            </a:fld>
            <a:endParaRPr lang="en-US" dirty="0"/>
          </a:p>
        </p:txBody>
      </p:sp>
    </p:spTree>
    <p:extLst>
      <p:ext uri="{BB962C8B-B14F-4D97-AF65-F5344CB8AC3E}">
        <p14:creationId xmlns:p14="http://schemas.microsoft.com/office/powerpoint/2010/main" val="225151604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2">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85800" y="1401420"/>
            <a:ext cx="9140954" cy="2836729"/>
          </a:xfrm>
        </p:spPr>
        <p:txBody>
          <a:bodyPr vert="horz" lIns="91440" tIns="45720" rIns="91440" bIns="45720" rtlCol="0" anchor="b">
            <a:normAutofit/>
          </a:bodyPr>
          <a:lstStyle>
            <a:lvl1pPr>
              <a:defRPr lang="en-US" sz="6800" dirty="0">
                <a:solidFill>
                  <a:schemeClr val="accent2"/>
                </a:solidFill>
              </a:defRPr>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85800" y="4318968"/>
            <a:ext cx="7312153" cy="1014984"/>
          </a:xfrm>
        </p:spPr>
        <p:txBody>
          <a:bodyPr vert="horz" lIns="91440" tIns="45720" rIns="91440" bIns="45720" rtlCol="0">
            <a:normAutofit/>
          </a:bodyPr>
          <a:lstStyle>
            <a:lvl1pPr marL="0" indent="0">
              <a:buNone/>
              <a:defRPr lang="en-US" sz="2000" dirty="0">
                <a:solidFill>
                  <a:schemeClr val="accent5"/>
                </a:solidFill>
              </a:defRPr>
            </a:lvl1pPr>
          </a:lstStyle>
          <a:p>
            <a:pPr lvl="0"/>
            <a:r>
              <a:rPr lang="en-US" dirty="0"/>
              <a:t>Click to edit Master subtitle style</a:t>
            </a:r>
          </a:p>
        </p:txBody>
      </p:sp>
      <p:sp>
        <p:nvSpPr>
          <p:cNvPr id="11" name="Footer Placeholder 10">
            <a:extLst>
              <a:ext uri="{FF2B5EF4-FFF2-40B4-BE49-F238E27FC236}">
                <a16:creationId xmlns:a16="http://schemas.microsoft.com/office/drawing/2014/main" id="{4B11C0B4-9F47-DBDA-8D0E-E312E7354F30}"/>
              </a:ext>
            </a:extLst>
          </p:cNvPr>
          <p:cNvSpPr>
            <a:spLocks noGrp="1"/>
          </p:cNvSpPr>
          <p:nvPr>
            <p:ph type="ftr" sz="quarter" idx="11"/>
          </p:nvPr>
        </p:nvSpPr>
        <p:spPr/>
        <p:txBody>
          <a:bodyPr/>
          <a:lstStyle>
            <a:lvl1pPr>
              <a:defRPr b="1">
                <a:solidFill>
                  <a:schemeClr val="accent5"/>
                </a:solidFill>
              </a:defRPr>
            </a:lvl1pPr>
          </a:lstStyle>
          <a:p>
            <a:endParaRPr lang="en-US" dirty="0"/>
          </a:p>
        </p:txBody>
      </p:sp>
      <p:sp>
        <p:nvSpPr>
          <p:cNvPr id="10" name="Date Placeholder 9">
            <a:extLst>
              <a:ext uri="{FF2B5EF4-FFF2-40B4-BE49-F238E27FC236}">
                <a16:creationId xmlns:a16="http://schemas.microsoft.com/office/drawing/2014/main" id="{F4EBD9A7-702F-644F-6937-CD2E7E507355}"/>
              </a:ext>
            </a:extLst>
          </p:cNvPr>
          <p:cNvSpPr>
            <a:spLocks noGrp="1"/>
          </p:cNvSpPr>
          <p:nvPr>
            <p:ph type="dt" sz="half" idx="10"/>
          </p:nvPr>
        </p:nvSpPr>
        <p:spPr/>
        <p:txBody>
          <a:bodyPr/>
          <a:lstStyle>
            <a:lvl1pPr>
              <a:defRPr b="1">
                <a:solidFill>
                  <a:schemeClr val="accent5"/>
                </a:solidFill>
              </a:defRPr>
            </a:lvl1pPr>
          </a:lstStyle>
          <a:p>
            <a:fld id="{26C1D07F-CE69-45D3-B3EC-FEBA5B939B47}" type="datetime1">
              <a:rPr lang="en-US" smtClean="0"/>
              <a:t>7/19/2026</a:t>
            </a:fld>
            <a:endParaRPr lang="en-US" dirty="0"/>
          </a:p>
        </p:txBody>
      </p:sp>
      <p:sp>
        <p:nvSpPr>
          <p:cNvPr id="12" name="Slide Number Placeholder 11">
            <a:extLst>
              <a:ext uri="{FF2B5EF4-FFF2-40B4-BE49-F238E27FC236}">
                <a16:creationId xmlns:a16="http://schemas.microsoft.com/office/drawing/2014/main" id="{79EFA6C2-F234-8C90-8C8A-DA65AD9EA579}"/>
              </a:ext>
            </a:extLst>
          </p:cNvPr>
          <p:cNvSpPr>
            <a:spLocks noGrp="1"/>
          </p:cNvSpPr>
          <p:nvPr>
            <p:ph type="sldNum" sz="quarter" idx="12"/>
          </p:nvPr>
        </p:nvSpPr>
        <p:spPr>
          <a:solidFill>
            <a:schemeClr val="accent1">
              <a:lumMod val="90000"/>
              <a:lumOff val="10000"/>
            </a:schemeClr>
          </a:solidFill>
        </p:spPr>
        <p:txBody>
          <a:bodyPr/>
          <a:lstStyle>
            <a:lvl1pPr>
              <a:defRPr b="1">
                <a:solidFill>
                  <a:schemeClr val="accent5"/>
                </a:solidFill>
              </a:defRPr>
            </a:lvl1pPr>
          </a:lstStyle>
          <a:p>
            <a:fld id="{AEAA3239-9EA4-4A65-A281-97F994456D9F}" type="slidenum">
              <a:rPr lang="en-US" smtClean="0"/>
              <a:pPr/>
              <a:t>‹#›</a:t>
            </a:fld>
            <a:endParaRPr lang="en-US" dirty="0"/>
          </a:p>
        </p:txBody>
      </p:sp>
    </p:spTree>
    <p:extLst>
      <p:ext uri="{BB962C8B-B14F-4D97-AF65-F5344CB8AC3E}">
        <p14:creationId xmlns:p14="http://schemas.microsoft.com/office/powerpoint/2010/main" val="805656369"/>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3">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981200" y="1560442"/>
            <a:ext cx="8229600" cy="2379013"/>
          </a:xfrm>
        </p:spPr>
        <p:txBody>
          <a:bodyPr anchor="b">
            <a:normAutofit/>
          </a:bodyPr>
          <a:lstStyle>
            <a:lvl1pPr algn="ctr">
              <a:defRPr sz="6000">
                <a:solidFill>
                  <a:schemeClr val="accent2"/>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4039648"/>
            <a:ext cx="7588155" cy="1029310"/>
          </a:xfrm>
        </p:spPr>
        <p:txBody>
          <a:bodyPr>
            <a:normAutofit/>
          </a:bodyPr>
          <a:lstStyle>
            <a:lvl1pPr marL="0" indent="0" algn="ctr">
              <a:buNone/>
              <a:defRPr sz="20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1" name="Footer Placeholder 10">
            <a:extLst>
              <a:ext uri="{FF2B5EF4-FFF2-40B4-BE49-F238E27FC236}">
                <a16:creationId xmlns:a16="http://schemas.microsoft.com/office/drawing/2014/main" id="{D4522F89-1E56-F306-053D-C0B18C5254E7}"/>
              </a:ext>
            </a:extLst>
          </p:cNvPr>
          <p:cNvSpPr>
            <a:spLocks noGrp="1"/>
          </p:cNvSpPr>
          <p:nvPr>
            <p:ph type="ftr" sz="quarter" idx="11"/>
          </p:nvPr>
        </p:nvSpPr>
        <p:spPr/>
        <p:txBody>
          <a:bodyPr/>
          <a:lstStyle>
            <a:lvl1pPr>
              <a:defRPr>
                <a:solidFill>
                  <a:schemeClr val="accent5"/>
                </a:solidFill>
              </a:defRPr>
            </a:lvl1pPr>
          </a:lstStyle>
          <a:p>
            <a:endParaRPr lang="en-US" dirty="0"/>
          </a:p>
        </p:txBody>
      </p:sp>
      <p:sp>
        <p:nvSpPr>
          <p:cNvPr id="10" name="Date Placeholder 9">
            <a:extLst>
              <a:ext uri="{FF2B5EF4-FFF2-40B4-BE49-F238E27FC236}">
                <a16:creationId xmlns:a16="http://schemas.microsoft.com/office/drawing/2014/main" id="{27A8B4BE-CB35-E626-11EF-80FAE0CAA2A0}"/>
              </a:ext>
            </a:extLst>
          </p:cNvPr>
          <p:cNvSpPr>
            <a:spLocks noGrp="1"/>
          </p:cNvSpPr>
          <p:nvPr>
            <p:ph type="dt" sz="half" idx="10"/>
          </p:nvPr>
        </p:nvSpPr>
        <p:spPr/>
        <p:txBody>
          <a:bodyPr/>
          <a:lstStyle>
            <a:lvl1pPr>
              <a:defRPr>
                <a:solidFill>
                  <a:schemeClr val="accent5"/>
                </a:solidFill>
              </a:defRPr>
            </a:lvl1pPr>
          </a:lstStyle>
          <a:p>
            <a:fld id="{3E210372-FEEA-4AC4-970C-33B7A2663863}" type="datetime1">
              <a:rPr lang="en-US" smtClean="0"/>
              <a:t>7/19/2026</a:t>
            </a:fld>
            <a:endParaRPr lang="en-US" dirty="0"/>
          </a:p>
        </p:txBody>
      </p:sp>
      <p:sp>
        <p:nvSpPr>
          <p:cNvPr id="12" name="Slide Number Placeholder 11">
            <a:extLst>
              <a:ext uri="{FF2B5EF4-FFF2-40B4-BE49-F238E27FC236}">
                <a16:creationId xmlns:a16="http://schemas.microsoft.com/office/drawing/2014/main" id="{A3CBFF5E-85B0-1C59-039F-716ADF0BFD76}"/>
              </a:ext>
            </a:extLst>
          </p:cNvPr>
          <p:cNvSpPr>
            <a:spLocks noGrp="1"/>
          </p:cNvSpPr>
          <p:nvPr>
            <p:ph type="sldNum" sz="quarter" idx="12"/>
          </p:nvPr>
        </p:nvSpPr>
        <p:spPr>
          <a:solidFill>
            <a:schemeClr val="accent1">
              <a:lumMod val="90000"/>
              <a:lumOff val="10000"/>
            </a:schemeClr>
          </a:solidFill>
        </p:spPr>
        <p:txBody>
          <a:bodyPr/>
          <a:lstStyle>
            <a:lvl1pPr>
              <a:defRPr>
                <a:solidFill>
                  <a:schemeClr val="accent5"/>
                </a:solidFill>
              </a:defRPr>
            </a:lvl1pPr>
          </a:lstStyle>
          <a:p>
            <a:fld id="{AEAA3239-9EA4-4A65-A281-97F994456D9F}" type="slidenum">
              <a:rPr lang="en-US" smtClean="0"/>
              <a:pPr/>
              <a:t>‹#›</a:t>
            </a:fld>
            <a:endParaRPr lang="en-US" dirty="0"/>
          </a:p>
        </p:txBody>
      </p:sp>
    </p:spTree>
    <p:extLst>
      <p:ext uri="{BB962C8B-B14F-4D97-AF65-F5344CB8AC3E}">
        <p14:creationId xmlns:p14="http://schemas.microsoft.com/office/powerpoint/2010/main" val="187876403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theme" Target="../theme/theme1.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85800" y="685800"/>
            <a:ext cx="10789920" cy="972373"/>
          </a:xfrm>
          <a:prstGeom prst="rect">
            <a:avLst/>
          </a:prstGeom>
          <a:ln>
            <a:noFill/>
          </a:ln>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85800" y="1828800"/>
            <a:ext cx="10789920" cy="438912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0363200" y="6309360"/>
            <a:ext cx="1295400" cy="548640"/>
          </a:xfrm>
          <a:prstGeom prst="rect">
            <a:avLst/>
          </a:prstGeom>
          <a:noFill/>
        </p:spPr>
        <p:txBody>
          <a:bodyPr vert="horz" lIns="228600" tIns="45720" rIns="228600" bIns="45720" rtlCol="0" anchor="ctr"/>
          <a:lstStyle>
            <a:lvl1pPr algn="ctr" rtl="0">
              <a:defRPr sz="900" b="1" i="0">
                <a:solidFill>
                  <a:schemeClr val="accent1"/>
                </a:solidFill>
                <a:latin typeface="+mj-lt"/>
              </a:defRPr>
            </a:lvl1pPr>
          </a:lstStyle>
          <a:p>
            <a:fld id="{8380909B-5CD7-4E10-93D5-3D93F3E305F0}" type="datetime1">
              <a:rPr lang="en-US" smtClean="0"/>
              <a:t>7/19/2026</a:t>
            </a:fld>
            <a:endParaRPr lang="en-US" dirty="0"/>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0" y="6309360"/>
            <a:ext cx="1444752" cy="548640"/>
          </a:xfrm>
          <a:prstGeom prst="rect">
            <a:avLst/>
          </a:prstGeom>
          <a:noFill/>
        </p:spPr>
        <p:txBody>
          <a:bodyPr vert="horz" lIns="228600" tIns="45720" rIns="228600" bIns="45720" rtlCol="0" anchor="ctr"/>
          <a:lstStyle>
            <a:lvl1pPr algn="ctr" rtl="0">
              <a:defRPr sz="900" b="1" i="0">
                <a:solidFill>
                  <a:schemeClr val="accent1"/>
                </a:solidFill>
                <a:latin typeface="+mj-lt"/>
              </a:defRPr>
            </a:lvl1pPr>
          </a:lstStyle>
          <a:p>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noChangeAspect="1"/>
          </p:cNvSpPr>
          <p:nvPr>
            <p:ph type="sldNum" sz="quarter" idx="4"/>
          </p:nvPr>
        </p:nvSpPr>
        <p:spPr>
          <a:xfrm>
            <a:off x="11644076" y="6309360"/>
            <a:ext cx="547924" cy="548640"/>
          </a:xfrm>
          <a:prstGeom prst="rect">
            <a:avLst/>
          </a:prstGeom>
          <a:solidFill>
            <a:schemeClr val="accent1"/>
          </a:solidFill>
        </p:spPr>
        <p:txBody>
          <a:bodyPr vert="horz" lIns="91440" tIns="45720" rIns="91440" bIns="45720" rtlCol="0" anchor="ctr"/>
          <a:lstStyle>
            <a:lvl1pPr algn="ctr" rtl="0">
              <a:defRPr sz="900" b="1" i="0">
                <a:solidFill>
                  <a:schemeClr val="accent5"/>
                </a:solidFill>
                <a:latin typeface="+mj-lt"/>
              </a:defRPr>
            </a:lvl1pPr>
          </a:lstStyle>
          <a:p>
            <a:fld id="{AEAA3239-9EA4-4A65-A281-97F994456D9F}" type="slidenum">
              <a:rPr lang="en-US" smtClean="0"/>
              <a:pPr/>
              <a:t>‹#›</a:t>
            </a:fld>
            <a:endParaRPr lang="en-US" dirty="0"/>
          </a:p>
        </p:txBody>
      </p:sp>
    </p:spTree>
    <p:extLst>
      <p:ext uri="{BB962C8B-B14F-4D97-AF65-F5344CB8AC3E}">
        <p14:creationId xmlns:p14="http://schemas.microsoft.com/office/powerpoint/2010/main" val="22990948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 id="2147483717" r:id="rId57"/>
  </p:sldLayoutIdLst>
  <p:hf hdr="0"/>
  <p:txStyles>
    <p:titleStyle>
      <a:lvl1pPr algn="l" defTabSz="914400" rtl="0" eaLnBrk="1" latinLnBrk="0" hangingPunct="1">
        <a:lnSpc>
          <a:spcPct val="80000"/>
        </a:lnSpc>
        <a:spcBef>
          <a:spcPct val="0"/>
        </a:spcBef>
        <a:buNone/>
        <a:defRPr sz="3600" b="1" i="0" kern="1200" spc="0" baseline="0">
          <a:solidFill>
            <a:schemeClr val="accent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400" b="0" i="0" kern="1200">
          <a:solidFill>
            <a:schemeClr val="accent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400" b="0" i="0" kern="1200">
          <a:solidFill>
            <a:schemeClr val="accent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b="0" i="0" kern="1200">
          <a:solidFill>
            <a:schemeClr val="accent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b="0" i="0" kern="1200">
          <a:solidFill>
            <a:schemeClr val="accent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b="0" i="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3" orient="horz" pos="2160" userDrawn="1">
          <p15:clr>
            <a:srgbClr val="F26B43"/>
          </p15:clr>
        </p15:guide>
        <p15:guide id="24" pos="3840" userDrawn="1">
          <p15:clr>
            <a:srgbClr val="F26B43"/>
          </p15:clr>
        </p15:guide>
        <p15:guide id="25" pos="7296" userDrawn="1">
          <p15:clr>
            <a:srgbClr val="F26B43"/>
          </p15:clr>
        </p15:guide>
        <p15:guide id="26" pos="38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1.xml"/><Relationship Id="rId1" Type="http://schemas.openxmlformats.org/officeDocument/2006/relationships/slideLayout" Target="../slideLayouts/slideLayout50.xml"/><Relationship Id="rId4" Type="http://schemas.openxmlformats.org/officeDocument/2006/relationships/image" Target="../media/image8.svg"/></Relationships>
</file>

<file path=ppt/slides/_rels/slide1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10.xml"/><Relationship Id="rId1" Type="http://schemas.openxmlformats.org/officeDocument/2006/relationships/slideLayout" Target="../slideLayouts/slideLayout50.xml"/></Relationships>
</file>

<file path=ppt/slides/_rels/slide1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11.xml"/><Relationship Id="rId1" Type="http://schemas.openxmlformats.org/officeDocument/2006/relationships/slideLayout" Target="../slideLayouts/slideLayout50.xml"/></Relationships>
</file>

<file path=ppt/slides/_rels/slide12.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7.svg"/><Relationship Id="rId7" Type="http://schemas.openxmlformats.org/officeDocument/2006/relationships/image" Target="../media/image28.svg"/><Relationship Id="rId2" Type="http://schemas.openxmlformats.org/officeDocument/2006/relationships/notesSlide" Target="../notesSlides/notesSlide12.xml"/><Relationship Id="rId1" Type="http://schemas.openxmlformats.org/officeDocument/2006/relationships/slideLayout" Target="../slideLayouts/slideLayout50.xml"/><Relationship Id="rId6" Type="http://schemas.openxmlformats.org/officeDocument/2006/relationships/image" Target="../media/image27.svg"/><Relationship Id="rId5" Type="http://schemas.openxmlformats.org/officeDocument/2006/relationships/image" Target="../media/image26.svg"/><Relationship Id="rId4" Type="http://schemas.openxmlformats.org/officeDocument/2006/relationships/image" Target="../media/image25.svg"/></Relationships>
</file>

<file path=ppt/slides/_rels/slide13.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7.svg"/><Relationship Id="rId7" Type="http://schemas.openxmlformats.org/officeDocument/2006/relationships/image" Target="../media/image32.svg"/><Relationship Id="rId2" Type="http://schemas.openxmlformats.org/officeDocument/2006/relationships/notesSlide" Target="../notesSlides/notesSlide13.xml"/><Relationship Id="rId1" Type="http://schemas.openxmlformats.org/officeDocument/2006/relationships/slideLayout" Target="../slideLayouts/slideLayout50.xml"/><Relationship Id="rId6" Type="http://schemas.openxmlformats.org/officeDocument/2006/relationships/image" Target="../media/image31.svg"/><Relationship Id="rId5" Type="http://schemas.openxmlformats.org/officeDocument/2006/relationships/image" Target="../media/image30.svg"/><Relationship Id="rId4" Type="http://schemas.openxmlformats.org/officeDocument/2006/relationships/image" Target="../media/image25.svg"/></Relationships>
</file>

<file path=ppt/slides/_rels/slide1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14.xml"/><Relationship Id="rId1" Type="http://schemas.openxmlformats.org/officeDocument/2006/relationships/slideLayout" Target="../slideLayouts/slideLayout50.xml"/></Relationships>
</file>

<file path=ppt/slides/_rels/slide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15.xml"/><Relationship Id="rId1" Type="http://schemas.openxmlformats.org/officeDocument/2006/relationships/slideLayout" Target="../slideLayouts/slideLayout50.xml"/></Relationships>
</file>

<file path=ppt/slides/_rels/slide1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16.xml"/><Relationship Id="rId1" Type="http://schemas.openxmlformats.org/officeDocument/2006/relationships/slideLayout" Target="../slideLayouts/slideLayout50.xml"/><Relationship Id="rId4" Type="http://schemas.openxmlformats.org/officeDocument/2006/relationships/image" Target="../media/image34.svg"/></Relationships>
</file>

<file path=ppt/slides/_rels/slide1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17.xml"/><Relationship Id="rId1" Type="http://schemas.openxmlformats.org/officeDocument/2006/relationships/slideLayout" Target="../slideLayouts/slideLayout50.xml"/></Relationships>
</file>

<file path=ppt/slides/_rels/slide18.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7.svg"/><Relationship Id="rId7" Type="http://schemas.openxmlformats.org/officeDocument/2006/relationships/image" Target="../media/image37.svg"/><Relationship Id="rId2" Type="http://schemas.openxmlformats.org/officeDocument/2006/relationships/notesSlide" Target="../notesSlides/notesSlide18.xml"/><Relationship Id="rId1" Type="http://schemas.openxmlformats.org/officeDocument/2006/relationships/slideLayout" Target="../slideLayouts/slideLayout50.xml"/><Relationship Id="rId6" Type="http://schemas.openxmlformats.org/officeDocument/2006/relationships/image" Target="../media/image36.svg"/><Relationship Id="rId5" Type="http://schemas.openxmlformats.org/officeDocument/2006/relationships/image" Target="../media/image35.svg"/><Relationship Id="rId4" Type="http://schemas.openxmlformats.org/officeDocument/2006/relationships/image" Target="../media/image12.svg"/></Relationships>
</file>

<file path=ppt/slides/_rels/slide19.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7.svg"/><Relationship Id="rId7" Type="http://schemas.openxmlformats.org/officeDocument/2006/relationships/image" Target="../media/image41.svg"/><Relationship Id="rId2" Type="http://schemas.openxmlformats.org/officeDocument/2006/relationships/notesSlide" Target="../notesSlides/notesSlide19.xml"/><Relationship Id="rId1" Type="http://schemas.openxmlformats.org/officeDocument/2006/relationships/slideLayout" Target="../slideLayouts/slideLayout50.xml"/><Relationship Id="rId6" Type="http://schemas.openxmlformats.org/officeDocument/2006/relationships/image" Target="../media/image40.svg"/><Relationship Id="rId5" Type="http://schemas.openxmlformats.org/officeDocument/2006/relationships/image" Target="../media/image39.svg"/><Relationship Id="rId4" Type="http://schemas.openxmlformats.org/officeDocument/2006/relationships/image" Target="../media/image25.svg"/></Relationships>
</file>

<file path=ppt/slides/_rels/slide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2.xml"/><Relationship Id="rId1" Type="http://schemas.openxmlformats.org/officeDocument/2006/relationships/slideLayout" Target="../slideLayouts/slideLayout50.xml"/><Relationship Id="rId4" Type="http://schemas.openxmlformats.org/officeDocument/2006/relationships/image" Target="../media/image9.svg"/></Relationships>
</file>

<file path=ppt/slides/_rels/slide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3.xml"/><Relationship Id="rId1" Type="http://schemas.openxmlformats.org/officeDocument/2006/relationships/slideLayout" Target="../slideLayouts/slideLayout50.xml"/></Relationships>
</file>

<file path=ppt/slides/_rels/slide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4.xml"/><Relationship Id="rId1" Type="http://schemas.openxmlformats.org/officeDocument/2006/relationships/slideLayout" Target="../slideLayouts/slideLayout50.xml"/><Relationship Id="rId4" Type="http://schemas.openxmlformats.org/officeDocument/2006/relationships/image" Target="../media/image11.svg"/></Relationships>
</file>

<file path=ppt/slides/_rels/slide5.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7.svg"/><Relationship Id="rId7" Type="http://schemas.openxmlformats.org/officeDocument/2006/relationships/image" Target="../media/image15.svg"/><Relationship Id="rId2" Type="http://schemas.openxmlformats.org/officeDocument/2006/relationships/notesSlide" Target="../notesSlides/notesSlide5.xml"/><Relationship Id="rId1" Type="http://schemas.openxmlformats.org/officeDocument/2006/relationships/slideLayout" Target="../slideLayouts/slideLayout50.xml"/><Relationship Id="rId6" Type="http://schemas.openxmlformats.org/officeDocument/2006/relationships/image" Target="../media/image14.svg"/><Relationship Id="rId5" Type="http://schemas.openxmlformats.org/officeDocument/2006/relationships/image" Target="../media/image13.svg"/><Relationship Id="rId4" Type="http://schemas.openxmlformats.org/officeDocument/2006/relationships/image" Target="../media/image12.svg"/></Relationships>
</file>

<file path=ppt/slides/_rels/slide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6.xml"/><Relationship Id="rId1" Type="http://schemas.openxmlformats.org/officeDocument/2006/relationships/slideLayout" Target="../slideLayouts/slideLayout50.xml"/></Relationships>
</file>

<file path=ppt/slides/_rels/slide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7.xml"/><Relationship Id="rId1" Type="http://schemas.openxmlformats.org/officeDocument/2006/relationships/slideLayout" Target="../slideLayouts/slideLayout50.xml"/></Relationships>
</file>

<file path=ppt/slides/_rels/slide8.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7.svg"/><Relationship Id="rId7" Type="http://schemas.openxmlformats.org/officeDocument/2006/relationships/image" Target="../media/image20.svg"/><Relationship Id="rId2" Type="http://schemas.openxmlformats.org/officeDocument/2006/relationships/notesSlide" Target="../notesSlides/notesSlide8.xml"/><Relationship Id="rId1" Type="http://schemas.openxmlformats.org/officeDocument/2006/relationships/slideLayout" Target="../slideLayouts/slideLayout50.xml"/><Relationship Id="rId6" Type="http://schemas.openxmlformats.org/officeDocument/2006/relationships/image" Target="../media/image19.svg"/><Relationship Id="rId5" Type="http://schemas.openxmlformats.org/officeDocument/2006/relationships/image" Target="../media/image18.sv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svg"/></Relationships>
</file>

<file path=ppt/slides/_rels/slide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9.xml"/><Relationship Id="rId1" Type="http://schemas.openxmlformats.org/officeDocument/2006/relationships/slideLayout" Target="../slideLayouts/slideLayout50.xml"/><Relationship Id="rId4" Type="http://schemas.openxmlformats.org/officeDocument/2006/relationships/image" Target="../media/image2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1972359B-F584-411D-B91A-C0A087107FD4}"/>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9" name="Content Placeholder 8" descr="A serene, modern workspace with soft natural lighting, featuring a notebook, pen, and a cup of herbal tea on a clean desk. The scene should evoke calmness, focus, and wellness, with subtle greenery in the background. No visible or implied text, letters, or words should appear anywhere in the image. The composition should allow for centered title overlay and convey a sense of clarity, positivity, and professional quality">
            <a:extLst>
              <a:ext uri="{FF2B5EF4-FFF2-40B4-BE49-F238E27FC236}">
                <a16:creationId xmlns:a16="http://schemas.microsoft.com/office/drawing/2014/main" id="{5CFB2333-A724-4CD3-BE1E-C2F019C84EE6}"/>
              </a:ext>
            </a:extLst>
          </p:cNvPr>
          <p:cNvPicPr>
            <a:picLocks noGrp="1" noChangeAspect="1"/>
          </p:cNvPicPr>
          <p:nvPr>
            <p:ph sz="quarter" idx="16"/>
          </p:nvPr>
        </p:nvPicPr>
        <p:blipFill>
          <a:blip>
            <a:extLst>
              <a:ext uri="{96DAC541-7B7A-43D3-8B79-37D633B846F1}">
                <asvg:svgBlip xmlns:asvg="http://schemas.microsoft.com/office/drawing/2016/SVG/main" r:embed="rId4"/>
              </a:ext>
            </a:extLst>
          </a:blip>
          <a:stretch>
            <a:fillRect/>
          </a:stretch>
        </p:blipFill>
        <p:spPr>
          <a:xfrm>
            <a:off x="5334000" y="0"/>
            <a:ext cx="6858000" cy="6858000"/>
          </a:xfrm>
          <a:prstGeom prst="rect">
            <a:avLst/>
          </a:prstGeom>
        </p:spPr>
      </p:pic>
      <p:sp>
        <p:nvSpPr>
          <p:cNvPr id="6" name="Date Placeholder 5">
            <a:extLst>
              <a:ext uri="{FF2B5EF4-FFF2-40B4-BE49-F238E27FC236}">
                <a16:creationId xmlns:a16="http://schemas.microsoft.com/office/drawing/2014/main" id="{B2718852-326E-52E6-8D3B-2701C3FF475F}"/>
              </a:ext>
            </a:extLst>
          </p:cNvPr>
          <p:cNvSpPr>
            <a:spLocks noGrp="1"/>
          </p:cNvSpPr>
          <p:nvPr>
            <p:ph type="dt" sz="half" idx="17"/>
          </p:nvPr>
        </p:nvSpPr>
        <p:spPr/>
        <p:txBody>
          <a:bodyPr/>
          <a:lstStyle/>
          <a:p>
            <a:fld id="{E4E981A1-C564-488D-B4B6-3CC796C959F2}" type="datetime1">
              <a:rPr lang="en-US" smtClean="0"/>
              <a:t>7/19/2026</a:t>
            </a:fld>
            <a:endParaRPr lang="en-US" sz="900" dirty="0"/>
          </a:p>
        </p:txBody>
      </p:sp>
      <p:sp>
        <p:nvSpPr>
          <p:cNvPr id="7" name="Slide Number Placeholder 6">
            <a:extLst>
              <a:ext uri="{FF2B5EF4-FFF2-40B4-BE49-F238E27FC236}">
                <a16:creationId xmlns:a16="http://schemas.microsoft.com/office/drawing/2014/main" id="{6ADDC04F-9BF3-62B4-99A8-345A3DE48218}"/>
              </a:ext>
            </a:extLst>
          </p:cNvPr>
          <p:cNvSpPr>
            <a:spLocks noGrp="1"/>
          </p:cNvSpPr>
          <p:nvPr>
            <p:ph type="sldNum" sz="quarter" idx="19"/>
          </p:nvPr>
        </p:nvSpPr>
        <p:spPr/>
        <p:txBody>
          <a:bodyPr/>
          <a:lstStyle/>
          <a:p>
            <a:fld id="{AEAA3239-9EA4-4A65-A281-97F994456D9F}" type="slidenum">
              <a:rPr lang="en-US" smtClean="0"/>
              <a:pPr/>
              <a:t>1</a:t>
            </a:fld>
            <a:endParaRPr lang="en-US" sz="900" dirty="0"/>
          </a:p>
        </p:txBody>
      </p:sp>
      <p:sp>
        <p:nvSpPr>
          <p:cNvPr id="10" name="TextBox 9">
            <a:extLst>
              <a:ext uri="{FF2B5EF4-FFF2-40B4-BE49-F238E27FC236}">
                <a16:creationId xmlns:a16="http://schemas.microsoft.com/office/drawing/2014/main" id="{99BCD22E-2B67-481F-AD63-A80E890B8809}"/>
              </a:ext>
            </a:extLst>
          </p:cNvPr>
          <p:cNvSpPr txBox="1"/>
          <p:nvPr/>
        </p:nvSpPr>
        <p:spPr>
          <a:xfrm>
            <a:off x="619125" y="1092547"/>
            <a:ext cx="4391025" cy="1846596"/>
          </a:xfrm>
          <a:prstGeom prst="rect">
            <a:avLst/>
          </a:prstGeom>
          <a:noFill/>
        </p:spPr>
        <p:txBody>
          <a:bodyPr wrap="square" rtlCol="0">
            <a:normAutofit/>
          </a:bodyPr>
          <a:lstStyle/>
          <a:p>
            <a:pPr marL="0" algn="l">
              <a:buNone/>
            </a:pPr>
            <a:r>
              <a:rPr sz="4800" b="0" dirty="0">
                <a:solidFill>
                  <a:srgbClr val="105237"/>
                </a:solidFill>
                <a:effectLst/>
                <a:latin typeface="Avenir Next LT Pro" panose="020B0504020202020204" pitchFamily="34" charset="0"/>
              </a:rPr>
              <a:t>WRAP: Step-by-Step Guide </a:t>
            </a:r>
            <a:endParaRPr lang="en-US" dirty="0"/>
          </a:p>
        </p:txBody>
      </p:sp>
      <p:sp>
        <p:nvSpPr>
          <p:cNvPr id="11" name="TextBox 10">
            <a:extLst>
              <a:ext uri="{FF2B5EF4-FFF2-40B4-BE49-F238E27FC236}">
                <a16:creationId xmlns:a16="http://schemas.microsoft.com/office/drawing/2014/main" id="{01D1B2C9-479B-4C30-9B30-5686F41B011A}"/>
              </a:ext>
            </a:extLst>
          </p:cNvPr>
          <p:cNvSpPr txBox="1"/>
          <p:nvPr/>
        </p:nvSpPr>
        <p:spPr>
          <a:xfrm>
            <a:off x="619125" y="5361682"/>
            <a:ext cx="4391025" cy="594121"/>
          </a:xfrm>
          <a:prstGeom prst="rect">
            <a:avLst/>
          </a:prstGeom>
          <a:noFill/>
        </p:spPr>
        <p:txBody>
          <a:bodyPr wrap="square" rtlCol="0">
            <a:normAutofit lnSpcReduction="10000"/>
          </a:bodyPr>
          <a:lstStyle/>
          <a:p>
            <a:pPr marL="0" algn="l">
              <a:buNone/>
            </a:pPr>
            <a:r>
              <a:rPr sz="1800" b="0">
                <a:solidFill>
                  <a:srgbClr val="105237"/>
                </a:solidFill>
                <a:effectLst/>
                <a:latin typeface="Avenir Next LT Pro" panose="020B0504020202020204" pitchFamily="34" charset="0"/>
              </a:rPr>
              <a:t>Build your personalized wellness recovery plan </a:t>
            </a:r>
            <a:endParaRPr lang="en-US"/>
          </a:p>
        </p:txBody>
      </p:sp>
    </p:spTree>
    <p:extLst>
      <p:ext uri="{BB962C8B-B14F-4D97-AF65-F5344CB8AC3E}">
        <p14:creationId xmlns:p14="http://schemas.microsoft.com/office/powerpoint/2010/main" val="35598963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5FEB7027-8119-45D1-8DFA-D16906CFD5BA}"/>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 name="Content Placeholder 3">
            <a:extLst>
              <a:ext uri="{FF2B5EF4-FFF2-40B4-BE49-F238E27FC236}">
                <a16:creationId xmlns:a16="http://schemas.microsoft.com/office/drawing/2014/main" id="{D584E82C-8168-D7CC-BBF0-FBB31976F963}"/>
              </a:ext>
            </a:extLst>
          </p:cNvPr>
          <p:cNvSpPr>
            <a:spLocks noGrp="1"/>
          </p:cNvSpPr>
          <p:nvPr>
            <p:ph sz="quarter" idx="16"/>
          </p:nvPr>
        </p:nvSpPr>
        <p:spPr>
          <a:xfrm>
            <a:off x="619125" y="542925"/>
            <a:ext cx="10972800" cy="670470"/>
          </a:xfrm>
        </p:spPr>
        <p:txBody>
          <a:bodyPr>
            <a:normAutofit fontScale="77500" lnSpcReduction="20000"/>
          </a:bodyPr>
          <a:lstStyle/>
          <a:p>
            <a:pPr marL="0" indent="0" algn="l">
              <a:buNone/>
            </a:pPr>
            <a:r>
              <a:rPr sz="4800">
                <a:solidFill>
                  <a:srgbClr val="105237"/>
                </a:solidFill>
                <a:effectLst/>
                <a:latin typeface="Avenir Next LT Pro" panose="020B0504020202020204" pitchFamily="34" charset="0"/>
              </a:rPr>
              <a:t>Setting Goals &amp; Intentions</a:t>
            </a:r>
            <a:r>
              <a:rPr>
                <a:effectLst/>
              </a:rPr>
              <a:t> </a:t>
            </a:r>
            <a:endParaRPr lang="en-US"/>
          </a:p>
        </p:txBody>
      </p:sp>
      <p:sp>
        <p:nvSpPr>
          <p:cNvPr id="6" name="Date Placeholder 5">
            <a:extLst>
              <a:ext uri="{FF2B5EF4-FFF2-40B4-BE49-F238E27FC236}">
                <a16:creationId xmlns:a16="http://schemas.microsoft.com/office/drawing/2014/main" id="{3751940C-0727-97E6-3580-2A281C38B851}"/>
              </a:ext>
            </a:extLst>
          </p:cNvPr>
          <p:cNvSpPr>
            <a:spLocks noGrp="1"/>
          </p:cNvSpPr>
          <p:nvPr>
            <p:ph type="dt" sz="half" idx="17"/>
          </p:nvPr>
        </p:nvSpPr>
        <p:spPr/>
        <p:txBody>
          <a:bodyPr/>
          <a:lstStyle/>
          <a:p>
            <a:fld id="{E4E981A1-C564-488D-B4B6-3CC796C959F2}" type="datetime1">
              <a:rPr lang="en-US" smtClean="0"/>
              <a:t>7/19/2026</a:t>
            </a:fld>
            <a:endParaRPr lang="en-US" sz="900" dirty="0"/>
          </a:p>
        </p:txBody>
      </p:sp>
      <p:sp>
        <p:nvSpPr>
          <p:cNvPr id="7" name="Slide Number Placeholder 6">
            <a:extLst>
              <a:ext uri="{FF2B5EF4-FFF2-40B4-BE49-F238E27FC236}">
                <a16:creationId xmlns:a16="http://schemas.microsoft.com/office/drawing/2014/main" id="{D8DFFD41-BA32-598B-529C-59AF3D016100}"/>
              </a:ext>
            </a:extLst>
          </p:cNvPr>
          <p:cNvSpPr>
            <a:spLocks noGrp="1"/>
          </p:cNvSpPr>
          <p:nvPr>
            <p:ph type="sldNum" sz="quarter" idx="19"/>
          </p:nvPr>
        </p:nvSpPr>
        <p:spPr/>
        <p:txBody>
          <a:bodyPr/>
          <a:lstStyle/>
          <a:p>
            <a:fld id="{AEAA3239-9EA4-4A65-A281-97F994456D9F}" type="slidenum">
              <a:rPr lang="en-US" smtClean="0"/>
              <a:pPr/>
              <a:t>10</a:t>
            </a:fld>
            <a:endParaRPr lang="en-US" sz="900" dirty="0"/>
          </a:p>
        </p:txBody>
      </p:sp>
      <p:sp>
        <p:nvSpPr>
          <p:cNvPr id="9" name="TextBox 8">
            <a:extLst>
              <a:ext uri="{FF2B5EF4-FFF2-40B4-BE49-F238E27FC236}">
                <a16:creationId xmlns:a16="http://schemas.microsoft.com/office/drawing/2014/main" id="{41E10080-47E1-4814-BD5D-521BAF42D6D6}"/>
              </a:ext>
            </a:extLst>
          </p:cNvPr>
          <p:cNvSpPr txBox="1"/>
          <p:nvPr/>
        </p:nvSpPr>
        <p:spPr>
          <a:xfrm>
            <a:off x="619125" y="2651075"/>
            <a:ext cx="3505200" cy="1294060"/>
          </a:xfrm>
          <a:prstGeom prst="rect">
            <a:avLst/>
          </a:prstGeom>
          <a:noFill/>
        </p:spPr>
        <p:txBody>
          <a:bodyPr wrap="square" rtlCol="0">
            <a:normAutofit fontScale="92500" lnSpcReduction="20000"/>
          </a:bodyPr>
          <a:lstStyle/>
          <a:p>
            <a:pPr marL="0" algn="l">
              <a:spcAft>
                <a:spcPts val="750"/>
              </a:spcAft>
              <a:buNone/>
            </a:pPr>
            <a:r>
              <a:rPr sz="3600" b="1">
                <a:solidFill>
                  <a:srgbClr val="105237"/>
                </a:solidFill>
                <a:effectLst/>
                <a:latin typeface="Avenir Next LT Pro" panose="020B0504020202020204" pitchFamily="34" charset="0"/>
              </a:rPr>
              <a:t>01</a:t>
            </a:r>
            <a:r>
              <a:rPr>
                <a:effectLst/>
              </a:rPr>
              <a:t> </a:t>
            </a:r>
          </a:p>
          <a:p>
            <a:pPr marL="0" algn="l">
              <a:spcAft>
                <a:spcPts val="600"/>
              </a:spcAft>
              <a:buNone/>
            </a:pPr>
            <a:r>
              <a:rPr sz="1650" b="1">
                <a:solidFill>
                  <a:srgbClr val="105237"/>
                </a:solidFill>
                <a:effectLst/>
                <a:latin typeface="Avenir Next LT Pro" panose="020B0504020202020204" pitchFamily="34" charset="0"/>
              </a:rPr>
              <a:t>Define Intention</a:t>
            </a:r>
            <a:r>
              <a:rPr>
                <a:effectLst/>
              </a:rPr>
              <a:t> </a:t>
            </a:r>
          </a:p>
          <a:p>
            <a:pPr marL="0" algn="l">
              <a:buNone/>
            </a:pPr>
            <a:r>
              <a:rPr sz="1425" b="0">
                <a:solidFill>
                  <a:srgbClr val="105237"/>
                </a:solidFill>
                <a:effectLst/>
                <a:latin typeface="Avenir Next LT Pro" panose="020B0504020202020204" pitchFamily="34" charset="0"/>
              </a:rPr>
              <a:t>Clarify what you want to achieve for wellness and recovery.</a:t>
            </a:r>
            <a:r>
              <a:rPr>
                <a:effectLst/>
              </a:rPr>
              <a:t> </a:t>
            </a:r>
            <a:endParaRPr lang="en-US"/>
          </a:p>
        </p:txBody>
      </p:sp>
      <p:sp>
        <p:nvSpPr>
          <p:cNvPr id="10" name="TextBox 9">
            <a:extLst>
              <a:ext uri="{FF2B5EF4-FFF2-40B4-BE49-F238E27FC236}">
                <a16:creationId xmlns:a16="http://schemas.microsoft.com/office/drawing/2014/main" id="{22668EC4-00E0-4ACB-A01A-A3255F36DC9D}"/>
              </a:ext>
            </a:extLst>
          </p:cNvPr>
          <p:cNvSpPr txBox="1"/>
          <p:nvPr/>
        </p:nvSpPr>
        <p:spPr>
          <a:xfrm>
            <a:off x="4352925" y="2651075"/>
            <a:ext cx="3505200" cy="1294060"/>
          </a:xfrm>
          <a:prstGeom prst="rect">
            <a:avLst/>
          </a:prstGeom>
          <a:noFill/>
        </p:spPr>
        <p:txBody>
          <a:bodyPr wrap="square" rtlCol="0">
            <a:normAutofit fontScale="92500" lnSpcReduction="20000"/>
          </a:bodyPr>
          <a:lstStyle/>
          <a:p>
            <a:pPr marL="0" algn="l">
              <a:spcAft>
                <a:spcPts val="750"/>
              </a:spcAft>
              <a:buNone/>
            </a:pPr>
            <a:r>
              <a:rPr sz="3600" b="1">
                <a:solidFill>
                  <a:srgbClr val="105237"/>
                </a:solidFill>
                <a:effectLst/>
                <a:latin typeface="Avenir Next LT Pro" panose="020B0504020202020204" pitchFamily="34" charset="0"/>
              </a:rPr>
              <a:t>02</a:t>
            </a:r>
            <a:r>
              <a:rPr>
                <a:effectLst/>
              </a:rPr>
              <a:t> </a:t>
            </a:r>
          </a:p>
          <a:p>
            <a:pPr marL="0" algn="l">
              <a:spcAft>
                <a:spcPts val="600"/>
              </a:spcAft>
              <a:buNone/>
            </a:pPr>
            <a:r>
              <a:rPr sz="1650" b="1">
                <a:solidFill>
                  <a:srgbClr val="105237"/>
                </a:solidFill>
                <a:effectLst/>
                <a:latin typeface="Avenir Next LT Pro" panose="020B0504020202020204" pitchFamily="34" charset="0"/>
              </a:rPr>
              <a:t>Set SMART Goals</a:t>
            </a:r>
            <a:r>
              <a:rPr>
                <a:effectLst/>
              </a:rPr>
              <a:t> </a:t>
            </a:r>
          </a:p>
          <a:p>
            <a:pPr marL="0" algn="l">
              <a:buNone/>
            </a:pPr>
            <a:r>
              <a:rPr sz="1425" b="0">
                <a:solidFill>
                  <a:srgbClr val="105237"/>
                </a:solidFill>
                <a:effectLst/>
                <a:latin typeface="Avenir Next LT Pro" panose="020B0504020202020204" pitchFamily="34" charset="0"/>
              </a:rPr>
              <a:t>Make goals Specific, Measurable, Achievable, Relevant, Time-bound.</a:t>
            </a:r>
            <a:r>
              <a:rPr>
                <a:effectLst/>
              </a:rPr>
              <a:t> </a:t>
            </a:r>
            <a:endParaRPr lang="en-US"/>
          </a:p>
        </p:txBody>
      </p:sp>
      <p:sp>
        <p:nvSpPr>
          <p:cNvPr id="11" name="TextBox 10">
            <a:extLst>
              <a:ext uri="{FF2B5EF4-FFF2-40B4-BE49-F238E27FC236}">
                <a16:creationId xmlns:a16="http://schemas.microsoft.com/office/drawing/2014/main" id="{BF32AFEC-8ABB-436E-A38B-36A15D8381E5}"/>
              </a:ext>
            </a:extLst>
          </p:cNvPr>
          <p:cNvSpPr txBox="1"/>
          <p:nvPr/>
        </p:nvSpPr>
        <p:spPr>
          <a:xfrm>
            <a:off x="8086725" y="2651075"/>
            <a:ext cx="3505200" cy="1058912"/>
          </a:xfrm>
          <a:prstGeom prst="rect">
            <a:avLst/>
          </a:prstGeom>
          <a:noFill/>
        </p:spPr>
        <p:txBody>
          <a:bodyPr wrap="square" rtlCol="0">
            <a:normAutofit fontScale="85000" lnSpcReduction="20000"/>
          </a:bodyPr>
          <a:lstStyle/>
          <a:p>
            <a:pPr marL="0" algn="l">
              <a:spcAft>
                <a:spcPts val="750"/>
              </a:spcAft>
              <a:buNone/>
            </a:pPr>
            <a:r>
              <a:rPr sz="3600" b="1">
                <a:solidFill>
                  <a:srgbClr val="105237"/>
                </a:solidFill>
                <a:effectLst/>
                <a:latin typeface="Avenir Next LT Pro" panose="020B0504020202020204" pitchFamily="34" charset="0"/>
              </a:rPr>
              <a:t>03</a:t>
            </a:r>
            <a:r>
              <a:rPr>
                <a:effectLst/>
              </a:rPr>
              <a:t> </a:t>
            </a:r>
          </a:p>
          <a:p>
            <a:pPr marL="0" algn="l">
              <a:spcAft>
                <a:spcPts val="600"/>
              </a:spcAft>
              <a:buNone/>
            </a:pPr>
            <a:r>
              <a:rPr sz="1650" b="1">
                <a:solidFill>
                  <a:srgbClr val="105237"/>
                </a:solidFill>
                <a:effectLst/>
                <a:latin typeface="Avenir Next LT Pro" panose="020B0504020202020204" pitchFamily="34" charset="0"/>
              </a:rPr>
              <a:t>Plan Milestones</a:t>
            </a:r>
            <a:r>
              <a:rPr>
                <a:effectLst/>
              </a:rPr>
              <a:t> </a:t>
            </a:r>
          </a:p>
          <a:p>
            <a:pPr marL="0" algn="l">
              <a:buNone/>
            </a:pPr>
            <a:r>
              <a:rPr sz="1425" b="0">
                <a:solidFill>
                  <a:srgbClr val="105237"/>
                </a:solidFill>
                <a:effectLst/>
                <a:latin typeface="Avenir Next LT Pro" panose="020B0504020202020204" pitchFamily="34" charset="0"/>
              </a:rPr>
              <a:t>Break goals into steps and checkpoints.</a:t>
            </a:r>
            <a:r>
              <a:rPr>
                <a:effectLst/>
              </a:rPr>
              <a:t> </a:t>
            </a:r>
            <a:endParaRPr lang="en-US"/>
          </a:p>
        </p:txBody>
      </p:sp>
      <p:sp>
        <p:nvSpPr>
          <p:cNvPr id="12" name="TextBox 11">
            <a:extLst>
              <a:ext uri="{FF2B5EF4-FFF2-40B4-BE49-F238E27FC236}">
                <a16:creationId xmlns:a16="http://schemas.microsoft.com/office/drawing/2014/main" id="{A779C7E3-2C67-4311-8B3B-2292BD00D147}"/>
              </a:ext>
            </a:extLst>
          </p:cNvPr>
          <p:cNvSpPr txBox="1"/>
          <p:nvPr/>
        </p:nvSpPr>
        <p:spPr>
          <a:xfrm>
            <a:off x="619125" y="4116585"/>
            <a:ext cx="3505200" cy="1058912"/>
          </a:xfrm>
          <a:prstGeom prst="rect">
            <a:avLst/>
          </a:prstGeom>
          <a:noFill/>
        </p:spPr>
        <p:txBody>
          <a:bodyPr wrap="square" rtlCol="0">
            <a:normAutofit fontScale="85000" lnSpcReduction="20000"/>
          </a:bodyPr>
          <a:lstStyle/>
          <a:p>
            <a:pPr marL="0" algn="l">
              <a:spcAft>
                <a:spcPts val="750"/>
              </a:spcAft>
              <a:buNone/>
            </a:pPr>
            <a:r>
              <a:rPr sz="3600" b="1">
                <a:solidFill>
                  <a:srgbClr val="105237"/>
                </a:solidFill>
                <a:effectLst/>
                <a:latin typeface="Avenir Next LT Pro" panose="020B0504020202020204" pitchFamily="34" charset="0"/>
              </a:rPr>
              <a:t>04</a:t>
            </a:r>
            <a:r>
              <a:rPr>
                <a:effectLst/>
              </a:rPr>
              <a:t> </a:t>
            </a:r>
          </a:p>
          <a:p>
            <a:pPr marL="0" algn="l">
              <a:spcAft>
                <a:spcPts val="600"/>
              </a:spcAft>
              <a:buNone/>
            </a:pPr>
            <a:r>
              <a:rPr sz="1650" b="1">
                <a:solidFill>
                  <a:srgbClr val="105237"/>
                </a:solidFill>
                <a:effectLst/>
                <a:latin typeface="Avenir Next LT Pro" panose="020B0504020202020204" pitchFamily="34" charset="0"/>
              </a:rPr>
              <a:t>Track Progress</a:t>
            </a:r>
            <a:r>
              <a:rPr>
                <a:effectLst/>
              </a:rPr>
              <a:t> </a:t>
            </a:r>
          </a:p>
          <a:p>
            <a:pPr marL="0" algn="l">
              <a:buNone/>
            </a:pPr>
            <a:r>
              <a:rPr sz="1425" b="0">
                <a:solidFill>
                  <a:srgbClr val="105237"/>
                </a:solidFill>
                <a:effectLst/>
                <a:latin typeface="Avenir Next LT Pro" panose="020B0504020202020204" pitchFamily="34" charset="0"/>
              </a:rPr>
              <a:t>Monitor results and adjust strategies.</a:t>
            </a:r>
            <a:r>
              <a:rPr>
                <a:effectLst/>
              </a:rPr>
              <a:t> </a:t>
            </a:r>
            <a:endParaRPr lang="en-US"/>
          </a:p>
        </p:txBody>
      </p:sp>
      <p:sp>
        <p:nvSpPr>
          <p:cNvPr id="13" name="TextBox 12">
            <a:extLst>
              <a:ext uri="{FF2B5EF4-FFF2-40B4-BE49-F238E27FC236}">
                <a16:creationId xmlns:a16="http://schemas.microsoft.com/office/drawing/2014/main" id="{36710B52-EEE4-4877-AD26-CC482CF84A4F}"/>
              </a:ext>
            </a:extLst>
          </p:cNvPr>
          <p:cNvSpPr txBox="1"/>
          <p:nvPr/>
        </p:nvSpPr>
        <p:spPr>
          <a:xfrm>
            <a:off x="4352925" y="4116585"/>
            <a:ext cx="3505200" cy="1294060"/>
          </a:xfrm>
          <a:prstGeom prst="rect">
            <a:avLst/>
          </a:prstGeom>
          <a:noFill/>
        </p:spPr>
        <p:txBody>
          <a:bodyPr wrap="square" rtlCol="0">
            <a:normAutofit fontScale="92500"/>
          </a:bodyPr>
          <a:lstStyle/>
          <a:p>
            <a:pPr marL="0" algn="l">
              <a:spcAft>
                <a:spcPts val="750"/>
              </a:spcAft>
              <a:buNone/>
            </a:pPr>
            <a:r>
              <a:rPr sz="3600" b="1">
                <a:solidFill>
                  <a:srgbClr val="105237"/>
                </a:solidFill>
                <a:effectLst/>
                <a:latin typeface="Avenir Next LT Pro" panose="020B0504020202020204" pitchFamily="34" charset="0"/>
              </a:rPr>
              <a:t>05</a:t>
            </a:r>
            <a:r>
              <a:rPr>
                <a:effectLst/>
              </a:rPr>
              <a:t> </a:t>
            </a:r>
          </a:p>
          <a:p>
            <a:pPr marL="0" algn="l">
              <a:spcAft>
                <a:spcPts val="600"/>
              </a:spcAft>
              <a:buNone/>
            </a:pPr>
            <a:r>
              <a:rPr sz="1650" b="1">
                <a:solidFill>
                  <a:srgbClr val="105237"/>
                </a:solidFill>
                <a:effectLst/>
                <a:latin typeface="Avenir Next LT Pro" panose="020B0504020202020204" pitchFamily="34" charset="0"/>
              </a:rPr>
              <a:t>Foster Accountability</a:t>
            </a:r>
            <a:r>
              <a:rPr>
                <a:effectLst/>
              </a:rPr>
              <a:t> </a:t>
            </a:r>
          </a:p>
          <a:p>
            <a:pPr marL="0" algn="l">
              <a:buNone/>
            </a:pPr>
            <a:r>
              <a:rPr sz="1425" b="0">
                <a:solidFill>
                  <a:srgbClr val="105237"/>
                </a:solidFill>
                <a:effectLst/>
                <a:latin typeface="Avenir Next LT Pro" panose="020B0504020202020204" pitchFamily="34" charset="0"/>
              </a:rPr>
              <a:t>Share goals with peers or support networks.</a:t>
            </a:r>
            <a:r>
              <a:rPr>
                <a:effectLst/>
              </a:rPr>
              <a:t> </a:t>
            </a:r>
            <a:endParaRPr lang="en-US"/>
          </a:p>
        </p:txBody>
      </p:sp>
      <p:sp>
        <p:nvSpPr>
          <p:cNvPr id="14" name="TextBox 13">
            <a:extLst>
              <a:ext uri="{FF2B5EF4-FFF2-40B4-BE49-F238E27FC236}">
                <a16:creationId xmlns:a16="http://schemas.microsoft.com/office/drawing/2014/main" id="{1705D52F-23A4-440B-9F98-813C0A18EA1A}"/>
              </a:ext>
            </a:extLst>
          </p:cNvPr>
          <p:cNvSpPr txBox="1"/>
          <p:nvPr/>
        </p:nvSpPr>
        <p:spPr>
          <a:xfrm>
            <a:off x="8086725" y="4116585"/>
            <a:ext cx="3505200" cy="1058912"/>
          </a:xfrm>
          <a:prstGeom prst="rect">
            <a:avLst/>
          </a:prstGeom>
          <a:noFill/>
        </p:spPr>
        <p:txBody>
          <a:bodyPr wrap="square" rtlCol="0">
            <a:normAutofit fontScale="85000" lnSpcReduction="20000"/>
          </a:bodyPr>
          <a:lstStyle/>
          <a:p>
            <a:pPr marL="0" algn="l">
              <a:spcAft>
                <a:spcPts val="750"/>
              </a:spcAft>
              <a:buNone/>
            </a:pPr>
            <a:r>
              <a:rPr sz="3600" b="1">
                <a:solidFill>
                  <a:srgbClr val="105237"/>
                </a:solidFill>
                <a:effectLst/>
                <a:latin typeface="Avenir Next LT Pro" panose="020B0504020202020204" pitchFamily="34" charset="0"/>
              </a:rPr>
              <a:t>06</a:t>
            </a:r>
            <a:r>
              <a:rPr>
                <a:effectLst/>
              </a:rPr>
              <a:t> </a:t>
            </a:r>
          </a:p>
          <a:p>
            <a:pPr marL="0" algn="l">
              <a:spcAft>
                <a:spcPts val="600"/>
              </a:spcAft>
              <a:buNone/>
            </a:pPr>
            <a:r>
              <a:rPr sz="1650" b="1">
                <a:solidFill>
                  <a:srgbClr val="105237"/>
                </a:solidFill>
                <a:effectLst/>
                <a:latin typeface="Avenir Next LT Pro" panose="020B0504020202020204" pitchFamily="34" charset="0"/>
              </a:rPr>
              <a:t>Review &amp; Reflect</a:t>
            </a:r>
            <a:r>
              <a:rPr>
                <a:effectLst/>
              </a:rPr>
              <a:t> </a:t>
            </a:r>
          </a:p>
          <a:p>
            <a:pPr marL="0" algn="l">
              <a:buNone/>
            </a:pPr>
            <a:r>
              <a:rPr sz="1425" b="0">
                <a:solidFill>
                  <a:srgbClr val="105237"/>
                </a:solidFill>
                <a:effectLst/>
                <a:latin typeface="Avenir Next LT Pro" panose="020B0504020202020204" pitchFamily="34" charset="0"/>
              </a:rPr>
              <a:t>Evaluate outcomes and refine intentions.</a:t>
            </a:r>
            <a:r>
              <a:rPr>
                <a:effectLst/>
              </a:rPr>
              <a:t> </a:t>
            </a:r>
            <a:endParaRPr lang="en-US"/>
          </a:p>
        </p:txBody>
      </p:sp>
    </p:spTree>
    <p:extLst>
      <p:ext uri="{BB962C8B-B14F-4D97-AF65-F5344CB8AC3E}">
        <p14:creationId xmlns:p14="http://schemas.microsoft.com/office/powerpoint/2010/main" val="31676226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ED318FF9-EE93-4FD8-A59B-9190DCEFB9C0}"/>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 name="Content Placeholder 3">
            <a:extLst>
              <a:ext uri="{FF2B5EF4-FFF2-40B4-BE49-F238E27FC236}">
                <a16:creationId xmlns:a16="http://schemas.microsoft.com/office/drawing/2014/main" id="{67532097-9D4F-9202-2CFA-9DFEC0AAC63C}"/>
              </a:ext>
            </a:extLst>
          </p:cNvPr>
          <p:cNvSpPr>
            <a:spLocks noGrp="1"/>
          </p:cNvSpPr>
          <p:nvPr>
            <p:ph sz="quarter" idx="16"/>
          </p:nvPr>
        </p:nvSpPr>
        <p:spPr>
          <a:xfrm>
            <a:off x="828675" y="4981575"/>
            <a:ext cx="10534650" cy="1047750"/>
          </a:xfrm>
        </p:spPr>
        <p:txBody>
          <a:bodyPr>
            <a:normAutofit fontScale="92500"/>
          </a:bodyPr>
          <a:lstStyle/>
          <a:p>
            <a:pPr marL="0" marR="0" indent="0" algn="l" fontAlgn="b">
              <a:buNone/>
            </a:pPr>
            <a:r>
              <a:rPr sz="6750">
                <a:solidFill>
                  <a:srgbClr val="DEB4FC"/>
                </a:solidFill>
                <a:effectLst/>
                <a:latin typeface="Avenir Next LT Pro" panose="020B0504020202020204" pitchFamily="34" charset="0"/>
              </a:rPr>
              <a:t>Developing a WRAP: Steps</a:t>
            </a:r>
            <a:r>
              <a:rPr>
                <a:effectLst/>
              </a:rPr>
              <a:t> </a:t>
            </a:r>
            <a:endParaRPr lang="en-US"/>
          </a:p>
        </p:txBody>
      </p:sp>
      <p:sp>
        <p:nvSpPr>
          <p:cNvPr id="6" name="Date Placeholder 5">
            <a:extLst>
              <a:ext uri="{FF2B5EF4-FFF2-40B4-BE49-F238E27FC236}">
                <a16:creationId xmlns:a16="http://schemas.microsoft.com/office/drawing/2014/main" id="{723758D4-78B9-6419-184E-7E42BA6613C4}"/>
              </a:ext>
            </a:extLst>
          </p:cNvPr>
          <p:cNvSpPr>
            <a:spLocks noGrp="1"/>
          </p:cNvSpPr>
          <p:nvPr>
            <p:ph type="dt" sz="half" idx="17"/>
          </p:nvPr>
        </p:nvSpPr>
        <p:spPr/>
        <p:txBody>
          <a:bodyPr/>
          <a:lstStyle/>
          <a:p>
            <a:fld id="{E4E981A1-C564-488D-B4B6-3CC796C959F2}" type="datetime1">
              <a:rPr lang="en-US" smtClean="0"/>
              <a:t>7/19/2026</a:t>
            </a:fld>
            <a:endParaRPr lang="en-US" sz="900" dirty="0"/>
          </a:p>
        </p:txBody>
      </p:sp>
      <p:sp>
        <p:nvSpPr>
          <p:cNvPr id="7" name="Slide Number Placeholder 6">
            <a:extLst>
              <a:ext uri="{FF2B5EF4-FFF2-40B4-BE49-F238E27FC236}">
                <a16:creationId xmlns:a16="http://schemas.microsoft.com/office/drawing/2014/main" id="{51A51981-E9BB-4853-E745-49E0F3E88B9A}"/>
              </a:ext>
            </a:extLst>
          </p:cNvPr>
          <p:cNvSpPr>
            <a:spLocks noGrp="1"/>
          </p:cNvSpPr>
          <p:nvPr>
            <p:ph type="sldNum" sz="quarter" idx="19"/>
          </p:nvPr>
        </p:nvSpPr>
        <p:spPr/>
        <p:txBody>
          <a:bodyPr/>
          <a:lstStyle/>
          <a:p>
            <a:fld id="{AEAA3239-9EA4-4A65-A281-97F994456D9F}" type="slidenum">
              <a:rPr lang="en-US" smtClean="0"/>
              <a:pPr/>
              <a:t>11</a:t>
            </a:fld>
            <a:endParaRPr lang="en-US" sz="900" dirty="0"/>
          </a:p>
        </p:txBody>
      </p:sp>
    </p:spTree>
    <p:extLst>
      <p:ext uri="{BB962C8B-B14F-4D97-AF65-F5344CB8AC3E}">
        <p14:creationId xmlns:p14="http://schemas.microsoft.com/office/powerpoint/2010/main" val="21188406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A36E75EE-5AB7-4F04-BD02-D0323374B356}"/>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9" name="Content Placeholder 8">
            <a:extLst>
              <a:ext uri="{FF2B5EF4-FFF2-40B4-BE49-F238E27FC236}">
                <a16:creationId xmlns:a16="http://schemas.microsoft.com/office/drawing/2014/main" id="{0DBE73E6-C0B4-4A43-837A-F0D219FF2E69}"/>
              </a:ext>
            </a:extLst>
          </p:cNvPr>
          <p:cNvPicPr>
            <a:picLocks noGrp="1" noChangeAspect="1"/>
          </p:cNvPicPr>
          <p:nvPr>
            <p:ph sz="quarter" idx="16"/>
          </p:nvPr>
        </p:nvPicPr>
        <p:blipFill>
          <a:blip>
            <a:extLst>
              <a:ext uri="{96DAC541-7B7A-43D3-8B79-37D633B846F1}">
                <asvg:svgBlip xmlns:asvg="http://schemas.microsoft.com/office/drawing/2016/SVG/main" r:embed="rId4"/>
              </a:ext>
            </a:extLst>
          </a:blip>
          <a:stretch>
            <a:fillRect/>
          </a:stretch>
        </p:blipFill>
        <p:spPr>
          <a:xfrm>
            <a:off x="781050" y="2179885"/>
            <a:ext cx="857250" cy="857250"/>
          </a:xfrm>
          <a:prstGeom prst="rect">
            <a:avLst/>
          </a:prstGeom>
        </p:spPr>
      </p:pic>
      <p:sp>
        <p:nvSpPr>
          <p:cNvPr id="6" name="Date Placeholder 5">
            <a:extLst>
              <a:ext uri="{FF2B5EF4-FFF2-40B4-BE49-F238E27FC236}">
                <a16:creationId xmlns:a16="http://schemas.microsoft.com/office/drawing/2014/main" id="{A6CA9F24-7B82-3538-17BB-32ABD5E1E4DC}"/>
              </a:ext>
            </a:extLst>
          </p:cNvPr>
          <p:cNvSpPr>
            <a:spLocks noGrp="1"/>
          </p:cNvSpPr>
          <p:nvPr>
            <p:ph type="dt" sz="half" idx="17"/>
          </p:nvPr>
        </p:nvSpPr>
        <p:spPr/>
        <p:txBody>
          <a:bodyPr/>
          <a:lstStyle/>
          <a:p>
            <a:fld id="{E4E981A1-C564-488D-B4B6-3CC796C959F2}" type="datetime1">
              <a:rPr lang="en-US" smtClean="0"/>
              <a:t>7/19/2026</a:t>
            </a:fld>
            <a:endParaRPr lang="en-US" sz="900" dirty="0"/>
          </a:p>
        </p:txBody>
      </p:sp>
      <p:sp>
        <p:nvSpPr>
          <p:cNvPr id="7" name="Slide Number Placeholder 6">
            <a:extLst>
              <a:ext uri="{FF2B5EF4-FFF2-40B4-BE49-F238E27FC236}">
                <a16:creationId xmlns:a16="http://schemas.microsoft.com/office/drawing/2014/main" id="{06913D8F-F390-50E9-EBA3-EE9CCF494285}"/>
              </a:ext>
            </a:extLst>
          </p:cNvPr>
          <p:cNvSpPr>
            <a:spLocks noGrp="1"/>
          </p:cNvSpPr>
          <p:nvPr>
            <p:ph type="sldNum" sz="quarter" idx="19"/>
          </p:nvPr>
        </p:nvSpPr>
        <p:spPr/>
        <p:txBody>
          <a:bodyPr/>
          <a:lstStyle/>
          <a:p>
            <a:fld id="{AEAA3239-9EA4-4A65-A281-97F994456D9F}" type="slidenum">
              <a:rPr lang="en-US" smtClean="0"/>
              <a:pPr/>
              <a:t>12</a:t>
            </a:fld>
            <a:endParaRPr lang="en-US" sz="900" dirty="0"/>
          </a:p>
        </p:txBody>
      </p:sp>
      <p:pic>
        <p:nvPicPr>
          <p:cNvPr id="10" name="Graphic 9">
            <a:extLst>
              <a:ext uri="{FF2B5EF4-FFF2-40B4-BE49-F238E27FC236}">
                <a16:creationId xmlns:a16="http://schemas.microsoft.com/office/drawing/2014/main" id="{1FF34E1A-D0F9-4602-8CCD-456E3FF4420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85825" y="2284660"/>
            <a:ext cx="647700" cy="647700"/>
          </a:xfrm>
          <a:prstGeom prst="rect">
            <a:avLst/>
          </a:prstGeom>
        </p:spPr>
      </p:pic>
      <p:pic>
        <p:nvPicPr>
          <p:cNvPr id="11" name="Graphic 10">
            <a:extLst>
              <a:ext uri="{FF2B5EF4-FFF2-40B4-BE49-F238E27FC236}">
                <a16:creationId xmlns:a16="http://schemas.microsoft.com/office/drawing/2014/main" id="{6F4C8A0D-2134-485E-B65F-3D1D6658F8C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372225" y="2179885"/>
            <a:ext cx="857250" cy="857250"/>
          </a:xfrm>
          <a:prstGeom prst="rect">
            <a:avLst/>
          </a:prstGeom>
        </p:spPr>
      </p:pic>
      <p:pic>
        <p:nvPicPr>
          <p:cNvPr id="12" name="Graphic 11">
            <a:extLst>
              <a:ext uri="{FF2B5EF4-FFF2-40B4-BE49-F238E27FC236}">
                <a16:creationId xmlns:a16="http://schemas.microsoft.com/office/drawing/2014/main" id="{D0913223-A031-4F2C-8C92-109CD812C71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477000" y="2284660"/>
            <a:ext cx="647700" cy="647700"/>
          </a:xfrm>
          <a:prstGeom prst="rect">
            <a:avLst/>
          </a:prstGeom>
        </p:spPr>
      </p:pic>
      <p:pic>
        <p:nvPicPr>
          <p:cNvPr id="13" name="Graphic 12">
            <a:extLst>
              <a:ext uri="{FF2B5EF4-FFF2-40B4-BE49-F238E27FC236}">
                <a16:creationId xmlns:a16="http://schemas.microsoft.com/office/drawing/2014/main" id="{D75FDCB4-7988-4DF9-805D-6468F87C590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81050" y="4647455"/>
            <a:ext cx="857250" cy="857250"/>
          </a:xfrm>
          <a:prstGeom prst="rect">
            <a:avLst/>
          </a:prstGeom>
        </p:spPr>
      </p:pic>
      <p:pic>
        <p:nvPicPr>
          <p:cNvPr id="14" name="Graphic 13">
            <a:extLst>
              <a:ext uri="{FF2B5EF4-FFF2-40B4-BE49-F238E27FC236}">
                <a16:creationId xmlns:a16="http://schemas.microsoft.com/office/drawing/2014/main" id="{7456D0FF-17CB-4843-8175-1C541D244F7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85825" y="4752230"/>
            <a:ext cx="647700" cy="647700"/>
          </a:xfrm>
          <a:prstGeom prst="rect">
            <a:avLst/>
          </a:prstGeom>
        </p:spPr>
      </p:pic>
      <p:pic>
        <p:nvPicPr>
          <p:cNvPr id="15" name="Graphic 14">
            <a:extLst>
              <a:ext uri="{FF2B5EF4-FFF2-40B4-BE49-F238E27FC236}">
                <a16:creationId xmlns:a16="http://schemas.microsoft.com/office/drawing/2014/main" id="{0AE18091-414B-480E-91B0-6BC26A8428E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372225" y="4647455"/>
            <a:ext cx="857250" cy="857250"/>
          </a:xfrm>
          <a:prstGeom prst="rect">
            <a:avLst/>
          </a:prstGeom>
        </p:spPr>
      </p:pic>
      <p:pic>
        <p:nvPicPr>
          <p:cNvPr id="16" name="Graphic 15">
            <a:extLst>
              <a:ext uri="{FF2B5EF4-FFF2-40B4-BE49-F238E27FC236}">
                <a16:creationId xmlns:a16="http://schemas.microsoft.com/office/drawing/2014/main" id="{2C0DDF58-39D2-4B1F-82CD-E3BF78C42D90}"/>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477000" y="4752230"/>
            <a:ext cx="647700" cy="647700"/>
          </a:xfrm>
          <a:prstGeom prst="rect">
            <a:avLst/>
          </a:prstGeom>
        </p:spPr>
      </p:pic>
      <p:sp>
        <p:nvSpPr>
          <p:cNvPr id="17" name="TextBox 16">
            <a:extLst>
              <a:ext uri="{FF2B5EF4-FFF2-40B4-BE49-F238E27FC236}">
                <a16:creationId xmlns:a16="http://schemas.microsoft.com/office/drawing/2014/main" id="{9EE18E58-E1D6-4C4A-A672-1DD4C1C3CB80}"/>
              </a:ext>
            </a:extLst>
          </p:cNvPr>
          <p:cNvSpPr txBox="1"/>
          <p:nvPr/>
        </p:nvSpPr>
        <p:spPr>
          <a:xfrm>
            <a:off x="619125" y="885825"/>
            <a:ext cx="10972800" cy="502890"/>
          </a:xfrm>
          <a:prstGeom prst="rect">
            <a:avLst/>
          </a:prstGeom>
          <a:noFill/>
        </p:spPr>
        <p:txBody>
          <a:bodyPr wrap="square" rtlCol="0">
            <a:normAutofit fontScale="92500" lnSpcReduction="20000"/>
          </a:bodyPr>
          <a:lstStyle/>
          <a:p>
            <a:pPr marL="0" algn="l">
              <a:buNone/>
            </a:pPr>
            <a:r>
              <a:rPr sz="3600" b="1">
                <a:solidFill>
                  <a:srgbClr val="105237"/>
                </a:solidFill>
                <a:effectLst/>
                <a:latin typeface="Avenir Next LT Pro" panose="020B0504020202020204" pitchFamily="34" charset="0"/>
              </a:rPr>
              <a:t>Creating a Daily Maintenance Plan</a:t>
            </a:r>
            <a:r>
              <a:rPr>
                <a:effectLst/>
              </a:rPr>
              <a:t> </a:t>
            </a:r>
            <a:endParaRPr lang="en-US"/>
          </a:p>
        </p:txBody>
      </p:sp>
      <p:sp>
        <p:nvSpPr>
          <p:cNvPr id="18" name="TextBox 17">
            <a:extLst>
              <a:ext uri="{FF2B5EF4-FFF2-40B4-BE49-F238E27FC236}">
                <a16:creationId xmlns:a16="http://schemas.microsoft.com/office/drawing/2014/main" id="{1386E429-A4A6-4AE7-B1BA-E20B2434D12B}"/>
              </a:ext>
            </a:extLst>
          </p:cNvPr>
          <p:cNvSpPr txBox="1"/>
          <p:nvPr/>
        </p:nvSpPr>
        <p:spPr>
          <a:xfrm>
            <a:off x="1866900" y="2256085"/>
            <a:ext cx="3810000" cy="1306264"/>
          </a:xfrm>
          <a:prstGeom prst="rect">
            <a:avLst/>
          </a:prstGeom>
          <a:noFill/>
        </p:spPr>
        <p:txBody>
          <a:bodyPr wrap="square" rtlCol="0">
            <a:normAutofit lnSpcReduction="10000"/>
          </a:bodyPr>
          <a:lstStyle/>
          <a:p>
            <a:pPr marL="0" algn="l">
              <a:buNone/>
            </a:pPr>
            <a:r>
              <a:rPr sz="1650" b="1">
                <a:solidFill>
                  <a:srgbClr val="105237"/>
                </a:solidFill>
                <a:effectLst/>
                <a:latin typeface="Avenir Next LT Pro" panose="020B0504020202020204" pitchFamily="34" charset="0"/>
              </a:rPr>
              <a:t>Sleep Hygiene</a:t>
            </a:r>
            <a:r>
              <a:rPr>
                <a:effectLst/>
              </a:rPr>
              <a:t> </a:t>
            </a:r>
          </a:p>
          <a:p>
            <a:pPr marL="0" algn="l">
              <a:spcBef>
                <a:spcPts val="750"/>
              </a:spcBef>
              <a:buNone/>
            </a:pPr>
            <a:r>
              <a:rPr sz="1350" b="0">
                <a:solidFill>
                  <a:srgbClr val="105237"/>
                </a:solidFill>
                <a:effectLst/>
                <a:latin typeface="Avenir Next LT Pro" panose="020B0504020202020204" pitchFamily="34" charset="0"/>
              </a:rPr>
              <a:t>Establishing regular sleep schedules, minimizing screen time before bed, and creating a restful environment to support quality sleep.</a:t>
            </a:r>
            <a:r>
              <a:rPr>
                <a:effectLst/>
              </a:rPr>
              <a:t> </a:t>
            </a:r>
            <a:endParaRPr lang="en-US"/>
          </a:p>
        </p:txBody>
      </p:sp>
      <p:sp>
        <p:nvSpPr>
          <p:cNvPr id="19" name="TextBox 18">
            <a:extLst>
              <a:ext uri="{FF2B5EF4-FFF2-40B4-BE49-F238E27FC236}">
                <a16:creationId xmlns:a16="http://schemas.microsoft.com/office/drawing/2014/main" id="{F71FE3F9-9CC8-43A3-80F5-3E63DDB1A5A8}"/>
              </a:ext>
            </a:extLst>
          </p:cNvPr>
          <p:cNvSpPr txBox="1"/>
          <p:nvPr/>
        </p:nvSpPr>
        <p:spPr>
          <a:xfrm>
            <a:off x="7458075" y="2256085"/>
            <a:ext cx="3810000" cy="1066353"/>
          </a:xfrm>
          <a:prstGeom prst="rect">
            <a:avLst/>
          </a:prstGeom>
          <a:noFill/>
        </p:spPr>
        <p:txBody>
          <a:bodyPr wrap="square" rtlCol="0">
            <a:normAutofit lnSpcReduction="10000"/>
          </a:bodyPr>
          <a:lstStyle/>
          <a:p>
            <a:pPr marL="0" algn="l">
              <a:buNone/>
            </a:pPr>
            <a:r>
              <a:rPr sz="1650" b="1">
                <a:solidFill>
                  <a:srgbClr val="105237"/>
                </a:solidFill>
                <a:effectLst/>
                <a:latin typeface="Avenir Next LT Pro" panose="020B0504020202020204" pitchFamily="34" charset="0"/>
              </a:rPr>
              <a:t>Nutrition</a:t>
            </a:r>
            <a:r>
              <a:rPr>
                <a:effectLst/>
              </a:rPr>
              <a:t> </a:t>
            </a:r>
          </a:p>
          <a:p>
            <a:pPr marL="0" algn="l">
              <a:spcBef>
                <a:spcPts val="750"/>
              </a:spcBef>
              <a:buNone/>
            </a:pPr>
            <a:r>
              <a:rPr sz="1350" b="0">
                <a:solidFill>
                  <a:srgbClr val="105237"/>
                </a:solidFill>
                <a:effectLst/>
                <a:latin typeface="Avenir Next LT Pro" panose="020B0504020202020204" pitchFamily="34" charset="0"/>
              </a:rPr>
              <a:t>Consuming balanced meals, staying hydrated, and avoiding excessive caffeine or sugar to maintain physical and mental health.</a:t>
            </a:r>
            <a:r>
              <a:rPr>
                <a:effectLst/>
              </a:rPr>
              <a:t> </a:t>
            </a:r>
            <a:endParaRPr lang="en-US"/>
          </a:p>
        </p:txBody>
      </p:sp>
      <p:sp>
        <p:nvSpPr>
          <p:cNvPr id="20" name="TextBox 19">
            <a:extLst>
              <a:ext uri="{FF2B5EF4-FFF2-40B4-BE49-F238E27FC236}">
                <a16:creationId xmlns:a16="http://schemas.microsoft.com/office/drawing/2014/main" id="{5E0BB9C0-F732-46B1-8362-F630A3A63057}"/>
              </a:ext>
            </a:extLst>
          </p:cNvPr>
          <p:cNvSpPr txBox="1"/>
          <p:nvPr/>
        </p:nvSpPr>
        <p:spPr>
          <a:xfrm>
            <a:off x="1866900" y="4742705"/>
            <a:ext cx="3810000" cy="1066353"/>
          </a:xfrm>
          <a:prstGeom prst="rect">
            <a:avLst/>
          </a:prstGeom>
          <a:noFill/>
        </p:spPr>
        <p:txBody>
          <a:bodyPr wrap="square" rtlCol="0">
            <a:normAutofit lnSpcReduction="10000"/>
          </a:bodyPr>
          <a:lstStyle/>
          <a:p>
            <a:pPr marL="0" algn="l">
              <a:buNone/>
            </a:pPr>
            <a:r>
              <a:rPr sz="1650" b="1">
                <a:solidFill>
                  <a:srgbClr val="105237"/>
                </a:solidFill>
                <a:effectLst/>
                <a:latin typeface="Avenir Next LT Pro" panose="020B0504020202020204" pitchFamily="34" charset="0"/>
              </a:rPr>
              <a:t>Social Interaction</a:t>
            </a:r>
            <a:r>
              <a:rPr>
                <a:effectLst/>
              </a:rPr>
              <a:t> </a:t>
            </a:r>
          </a:p>
          <a:p>
            <a:pPr marL="0" algn="l">
              <a:spcBef>
                <a:spcPts val="750"/>
              </a:spcBef>
              <a:buNone/>
            </a:pPr>
            <a:r>
              <a:rPr sz="1350" b="0">
                <a:solidFill>
                  <a:srgbClr val="105237"/>
                </a:solidFill>
                <a:effectLst/>
                <a:latin typeface="Avenir Next LT Pro" panose="020B0504020202020204" pitchFamily="34" charset="0"/>
              </a:rPr>
              <a:t>Engaging with supportive friends, family, or community groups to foster connection and emotional stability.</a:t>
            </a:r>
            <a:r>
              <a:rPr>
                <a:effectLst/>
              </a:rPr>
              <a:t> </a:t>
            </a:r>
            <a:endParaRPr lang="en-US"/>
          </a:p>
        </p:txBody>
      </p:sp>
      <p:sp>
        <p:nvSpPr>
          <p:cNvPr id="21" name="TextBox 20">
            <a:extLst>
              <a:ext uri="{FF2B5EF4-FFF2-40B4-BE49-F238E27FC236}">
                <a16:creationId xmlns:a16="http://schemas.microsoft.com/office/drawing/2014/main" id="{49FD350D-2050-4D70-98C8-5E1D56CE5DB7}"/>
              </a:ext>
            </a:extLst>
          </p:cNvPr>
          <p:cNvSpPr txBox="1"/>
          <p:nvPr/>
        </p:nvSpPr>
        <p:spPr>
          <a:xfrm>
            <a:off x="7458075" y="4742705"/>
            <a:ext cx="3810000" cy="1066353"/>
          </a:xfrm>
          <a:prstGeom prst="rect">
            <a:avLst/>
          </a:prstGeom>
          <a:noFill/>
        </p:spPr>
        <p:txBody>
          <a:bodyPr wrap="square" rtlCol="0">
            <a:normAutofit lnSpcReduction="10000"/>
          </a:bodyPr>
          <a:lstStyle/>
          <a:p>
            <a:pPr marL="0" algn="l">
              <a:buNone/>
            </a:pPr>
            <a:r>
              <a:rPr sz="1650" b="1">
                <a:solidFill>
                  <a:srgbClr val="105237"/>
                </a:solidFill>
                <a:effectLst/>
                <a:latin typeface="Avenir Next LT Pro" panose="020B0504020202020204" pitchFamily="34" charset="0"/>
              </a:rPr>
              <a:t>Mindfulness Practices</a:t>
            </a:r>
            <a:r>
              <a:rPr>
                <a:effectLst/>
              </a:rPr>
              <a:t> </a:t>
            </a:r>
          </a:p>
          <a:p>
            <a:pPr marL="0" algn="l">
              <a:spcBef>
                <a:spcPts val="750"/>
              </a:spcBef>
              <a:buNone/>
            </a:pPr>
            <a:r>
              <a:rPr sz="1350" b="0">
                <a:solidFill>
                  <a:srgbClr val="105237"/>
                </a:solidFill>
                <a:effectLst/>
                <a:latin typeface="Avenir Next LT Pro" panose="020B0504020202020204" pitchFamily="34" charset="0"/>
              </a:rPr>
              <a:t>Incorporating meditation, breathing exercises, or journaling to reduce stress and enhance self-awareness.</a:t>
            </a:r>
            <a:r>
              <a:rPr>
                <a:effectLst/>
              </a:rPr>
              <a:t> </a:t>
            </a:r>
            <a:endParaRPr lang="en-US"/>
          </a:p>
        </p:txBody>
      </p:sp>
    </p:spTree>
    <p:extLst>
      <p:ext uri="{BB962C8B-B14F-4D97-AF65-F5344CB8AC3E}">
        <p14:creationId xmlns:p14="http://schemas.microsoft.com/office/powerpoint/2010/main" val="8216647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F8F29730-7124-4D21-B493-A6022DE0FC20}"/>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9" name="Content Placeholder 8">
            <a:extLst>
              <a:ext uri="{FF2B5EF4-FFF2-40B4-BE49-F238E27FC236}">
                <a16:creationId xmlns:a16="http://schemas.microsoft.com/office/drawing/2014/main" id="{4BE7D139-4FF9-419E-81DF-70C989C31942}"/>
              </a:ext>
            </a:extLst>
          </p:cNvPr>
          <p:cNvPicPr>
            <a:picLocks noGrp="1" noChangeAspect="1"/>
          </p:cNvPicPr>
          <p:nvPr>
            <p:ph sz="quarter" idx="16"/>
          </p:nvPr>
        </p:nvPicPr>
        <p:blipFill>
          <a:blip>
            <a:extLst>
              <a:ext uri="{96DAC541-7B7A-43D3-8B79-37D633B846F1}">
                <asvg:svgBlip xmlns:asvg="http://schemas.microsoft.com/office/drawing/2016/SVG/main" r:embed="rId4"/>
              </a:ext>
            </a:extLst>
          </a:blip>
          <a:stretch>
            <a:fillRect/>
          </a:stretch>
        </p:blipFill>
        <p:spPr>
          <a:xfrm>
            <a:off x="781050" y="2272010"/>
            <a:ext cx="857250" cy="857250"/>
          </a:xfrm>
          <a:prstGeom prst="rect">
            <a:avLst/>
          </a:prstGeom>
        </p:spPr>
      </p:pic>
      <p:sp>
        <p:nvSpPr>
          <p:cNvPr id="6" name="Date Placeholder 5">
            <a:extLst>
              <a:ext uri="{FF2B5EF4-FFF2-40B4-BE49-F238E27FC236}">
                <a16:creationId xmlns:a16="http://schemas.microsoft.com/office/drawing/2014/main" id="{301CE296-8D31-1594-2491-1932D72D707E}"/>
              </a:ext>
            </a:extLst>
          </p:cNvPr>
          <p:cNvSpPr>
            <a:spLocks noGrp="1"/>
          </p:cNvSpPr>
          <p:nvPr>
            <p:ph type="dt" sz="half" idx="17"/>
          </p:nvPr>
        </p:nvSpPr>
        <p:spPr/>
        <p:txBody>
          <a:bodyPr/>
          <a:lstStyle/>
          <a:p>
            <a:fld id="{E4E981A1-C564-488D-B4B6-3CC796C959F2}" type="datetime1">
              <a:rPr lang="en-US" smtClean="0"/>
              <a:t>7/19/2026</a:t>
            </a:fld>
            <a:endParaRPr lang="en-US" sz="900" dirty="0"/>
          </a:p>
        </p:txBody>
      </p:sp>
      <p:sp>
        <p:nvSpPr>
          <p:cNvPr id="7" name="Slide Number Placeholder 6">
            <a:extLst>
              <a:ext uri="{FF2B5EF4-FFF2-40B4-BE49-F238E27FC236}">
                <a16:creationId xmlns:a16="http://schemas.microsoft.com/office/drawing/2014/main" id="{1A9E3BFE-107E-5AE7-A22E-E4E205540EBD}"/>
              </a:ext>
            </a:extLst>
          </p:cNvPr>
          <p:cNvSpPr>
            <a:spLocks noGrp="1"/>
          </p:cNvSpPr>
          <p:nvPr>
            <p:ph type="sldNum" sz="quarter" idx="19"/>
          </p:nvPr>
        </p:nvSpPr>
        <p:spPr/>
        <p:txBody>
          <a:bodyPr/>
          <a:lstStyle/>
          <a:p>
            <a:fld id="{AEAA3239-9EA4-4A65-A281-97F994456D9F}" type="slidenum">
              <a:rPr lang="en-US" smtClean="0"/>
              <a:pPr/>
              <a:t>13</a:t>
            </a:fld>
            <a:endParaRPr lang="en-US" sz="900" dirty="0"/>
          </a:p>
        </p:txBody>
      </p:sp>
      <p:pic>
        <p:nvPicPr>
          <p:cNvPr id="10" name="Graphic 9" descr="A simple icon of a brain with a lightning bolt, representing internal triggers, designed as a vector illustration with a transparent background">
            <a:extLst>
              <a:ext uri="{FF2B5EF4-FFF2-40B4-BE49-F238E27FC236}">
                <a16:creationId xmlns:a16="http://schemas.microsoft.com/office/drawing/2014/main" id="{0143F245-61C6-4C1C-B272-1DA072C26B4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85825" y="2376785"/>
            <a:ext cx="647700" cy="647700"/>
          </a:xfrm>
          <a:prstGeom prst="ellipse">
            <a:avLst/>
          </a:prstGeom>
        </p:spPr>
      </p:pic>
      <p:pic>
        <p:nvPicPr>
          <p:cNvPr id="11" name="Graphic 10">
            <a:extLst>
              <a:ext uri="{FF2B5EF4-FFF2-40B4-BE49-F238E27FC236}">
                <a16:creationId xmlns:a16="http://schemas.microsoft.com/office/drawing/2014/main" id="{FA968D05-229D-403C-A8DA-9F394CA329B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372225" y="2272010"/>
            <a:ext cx="857250" cy="857250"/>
          </a:xfrm>
          <a:prstGeom prst="rect">
            <a:avLst/>
          </a:prstGeom>
        </p:spPr>
      </p:pic>
      <p:pic>
        <p:nvPicPr>
          <p:cNvPr id="12" name="Graphic 11" descr="A simple icon of an exclamation mark inside a triangle, representing external triggers, designed as a vector illustration with a transparent background">
            <a:extLst>
              <a:ext uri="{FF2B5EF4-FFF2-40B4-BE49-F238E27FC236}">
                <a16:creationId xmlns:a16="http://schemas.microsoft.com/office/drawing/2014/main" id="{153751E4-9352-4224-9B7F-17EB94FC06B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477000" y="2376785"/>
            <a:ext cx="647700" cy="647700"/>
          </a:xfrm>
          <a:prstGeom prst="ellipse">
            <a:avLst/>
          </a:prstGeom>
        </p:spPr>
      </p:pic>
      <p:pic>
        <p:nvPicPr>
          <p:cNvPr id="13" name="Graphic 12">
            <a:extLst>
              <a:ext uri="{FF2B5EF4-FFF2-40B4-BE49-F238E27FC236}">
                <a16:creationId xmlns:a16="http://schemas.microsoft.com/office/drawing/2014/main" id="{A8683D19-FA92-41AE-A279-CB0B165F446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81050" y="4707880"/>
            <a:ext cx="857250" cy="857250"/>
          </a:xfrm>
          <a:prstGeom prst="rect">
            <a:avLst/>
          </a:prstGeom>
        </p:spPr>
      </p:pic>
      <p:pic>
        <p:nvPicPr>
          <p:cNvPr id="14" name="Graphic 13" descr="A simple icon of a shield with a check mark, representing coping strategies and resilience, designed as a vector illustration with a transparent background">
            <a:extLst>
              <a:ext uri="{FF2B5EF4-FFF2-40B4-BE49-F238E27FC236}">
                <a16:creationId xmlns:a16="http://schemas.microsoft.com/office/drawing/2014/main" id="{A6AFC930-D1B2-4035-A921-136104A854E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85825" y="4812655"/>
            <a:ext cx="647700" cy="647700"/>
          </a:xfrm>
          <a:prstGeom prst="ellipse">
            <a:avLst/>
          </a:prstGeom>
        </p:spPr>
      </p:pic>
      <p:pic>
        <p:nvPicPr>
          <p:cNvPr id="15" name="Graphic 14">
            <a:extLst>
              <a:ext uri="{FF2B5EF4-FFF2-40B4-BE49-F238E27FC236}">
                <a16:creationId xmlns:a16="http://schemas.microsoft.com/office/drawing/2014/main" id="{02A2A6A1-91E1-43BB-A2B6-9271F5190C5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372225" y="4707880"/>
            <a:ext cx="857250" cy="857250"/>
          </a:xfrm>
          <a:prstGeom prst="rect">
            <a:avLst/>
          </a:prstGeom>
        </p:spPr>
      </p:pic>
      <p:pic>
        <p:nvPicPr>
          <p:cNvPr id="16" name="Graphic 15" descr="A simple icon of an open hand with a heart, representing supportive coping strategies, designed as a vector illustration with a transparent background">
            <a:extLst>
              <a:ext uri="{FF2B5EF4-FFF2-40B4-BE49-F238E27FC236}">
                <a16:creationId xmlns:a16="http://schemas.microsoft.com/office/drawing/2014/main" id="{D80A6788-45E3-480D-B100-F01F0AF3FEE2}"/>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477000" y="4812655"/>
            <a:ext cx="647700" cy="647700"/>
          </a:xfrm>
          <a:prstGeom prst="ellipse">
            <a:avLst/>
          </a:prstGeom>
        </p:spPr>
      </p:pic>
      <p:sp>
        <p:nvSpPr>
          <p:cNvPr id="17" name="TextBox 16">
            <a:extLst>
              <a:ext uri="{FF2B5EF4-FFF2-40B4-BE49-F238E27FC236}">
                <a16:creationId xmlns:a16="http://schemas.microsoft.com/office/drawing/2014/main" id="{19D37CF8-67DD-4F27-9254-8340BC50F530}"/>
              </a:ext>
            </a:extLst>
          </p:cNvPr>
          <p:cNvSpPr txBox="1"/>
          <p:nvPr/>
        </p:nvSpPr>
        <p:spPr>
          <a:xfrm>
            <a:off x="619125" y="1038225"/>
            <a:ext cx="10972800" cy="502890"/>
          </a:xfrm>
          <a:prstGeom prst="rect">
            <a:avLst/>
          </a:prstGeom>
          <a:noFill/>
        </p:spPr>
        <p:txBody>
          <a:bodyPr wrap="square" rtlCol="0">
            <a:normAutofit fontScale="92500" lnSpcReduction="20000"/>
          </a:bodyPr>
          <a:lstStyle/>
          <a:p>
            <a:pPr marL="0" algn="l">
              <a:buNone/>
            </a:pPr>
            <a:r>
              <a:rPr sz="3600" b="0">
                <a:solidFill>
                  <a:srgbClr val="105237"/>
                </a:solidFill>
                <a:effectLst/>
                <a:latin typeface="Avenir Next LT Pro" panose="020B0504020202020204" pitchFamily="34" charset="0"/>
              </a:rPr>
              <a:t>Recognizing and Responding to Triggers</a:t>
            </a:r>
            <a:r>
              <a:rPr>
                <a:effectLst/>
              </a:rPr>
              <a:t> </a:t>
            </a:r>
            <a:endParaRPr lang="en-US"/>
          </a:p>
        </p:txBody>
      </p:sp>
      <p:sp>
        <p:nvSpPr>
          <p:cNvPr id="18" name="TextBox 17">
            <a:extLst>
              <a:ext uri="{FF2B5EF4-FFF2-40B4-BE49-F238E27FC236}">
                <a16:creationId xmlns:a16="http://schemas.microsoft.com/office/drawing/2014/main" id="{AC13DD29-A0B0-4281-8370-D5631F11A15D}"/>
              </a:ext>
            </a:extLst>
          </p:cNvPr>
          <p:cNvSpPr txBox="1"/>
          <p:nvPr/>
        </p:nvSpPr>
        <p:spPr>
          <a:xfrm>
            <a:off x="1866900" y="2357735"/>
            <a:ext cx="3810000" cy="1085403"/>
          </a:xfrm>
          <a:prstGeom prst="rect">
            <a:avLst/>
          </a:prstGeom>
          <a:noFill/>
        </p:spPr>
        <p:txBody>
          <a:bodyPr wrap="square" rtlCol="0">
            <a:normAutofit lnSpcReduction="10000"/>
          </a:bodyPr>
          <a:lstStyle/>
          <a:p>
            <a:pPr marL="0" algn="l">
              <a:buNone/>
            </a:pPr>
            <a:r>
              <a:rPr sz="1650" b="1">
                <a:solidFill>
                  <a:srgbClr val="105237"/>
                </a:solidFill>
                <a:effectLst/>
                <a:latin typeface="Avenir Next LT Pro" panose="020B0504020202020204" pitchFamily="34" charset="0"/>
              </a:rPr>
              <a:t>Internal Triggers</a:t>
            </a:r>
            <a:r>
              <a:rPr>
                <a:effectLst/>
              </a:rPr>
              <a:t> </a:t>
            </a:r>
          </a:p>
          <a:p>
            <a:pPr marL="0" algn="l">
              <a:spcBef>
                <a:spcPts val="900"/>
              </a:spcBef>
              <a:buNone/>
            </a:pPr>
            <a:r>
              <a:rPr sz="1350" b="0">
                <a:solidFill>
                  <a:srgbClr val="105237"/>
                </a:solidFill>
                <a:effectLst/>
                <a:latin typeface="Avenir Next LT Pro" panose="020B0504020202020204" pitchFamily="34" charset="0"/>
              </a:rPr>
              <a:t>Emotional states such as anxiety, sadness, or fatigue that arise from within and can increase vulnerability to distress.</a:t>
            </a:r>
            <a:r>
              <a:rPr>
                <a:effectLst/>
              </a:rPr>
              <a:t> </a:t>
            </a:r>
            <a:endParaRPr lang="en-US"/>
          </a:p>
        </p:txBody>
      </p:sp>
      <p:sp>
        <p:nvSpPr>
          <p:cNvPr id="19" name="TextBox 18">
            <a:extLst>
              <a:ext uri="{FF2B5EF4-FFF2-40B4-BE49-F238E27FC236}">
                <a16:creationId xmlns:a16="http://schemas.microsoft.com/office/drawing/2014/main" id="{4E1DF9E5-6A45-4E7B-BC51-2DC40CF6C79D}"/>
              </a:ext>
            </a:extLst>
          </p:cNvPr>
          <p:cNvSpPr txBox="1"/>
          <p:nvPr/>
        </p:nvSpPr>
        <p:spPr>
          <a:xfrm>
            <a:off x="7458075" y="2357735"/>
            <a:ext cx="3810000" cy="1085403"/>
          </a:xfrm>
          <a:prstGeom prst="rect">
            <a:avLst/>
          </a:prstGeom>
          <a:noFill/>
        </p:spPr>
        <p:txBody>
          <a:bodyPr wrap="square" rtlCol="0">
            <a:normAutofit lnSpcReduction="10000"/>
          </a:bodyPr>
          <a:lstStyle/>
          <a:p>
            <a:pPr marL="0" algn="l">
              <a:buNone/>
            </a:pPr>
            <a:r>
              <a:rPr sz="1650" b="1">
                <a:solidFill>
                  <a:srgbClr val="105237"/>
                </a:solidFill>
                <a:effectLst/>
                <a:latin typeface="Avenir Next LT Pro" panose="020B0504020202020204" pitchFamily="34" charset="0"/>
              </a:rPr>
              <a:t>External Triggers</a:t>
            </a:r>
            <a:r>
              <a:rPr>
                <a:effectLst/>
              </a:rPr>
              <a:t> </a:t>
            </a:r>
          </a:p>
          <a:p>
            <a:pPr marL="0" algn="l">
              <a:spcBef>
                <a:spcPts val="900"/>
              </a:spcBef>
              <a:buNone/>
            </a:pPr>
            <a:r>
              <a:rPr sz="1350" b="0">
                <a:solidFill>
                  <a:srgbClr val="105237"/>
                </a:solidFill>
                <a:effectLst/>
                <a:latin typeface="Avenir Next LT Pro" panose="020B0504020202020204" pitchFamily="34" charset="0"/>
              </a:rPr>
              <a:t>Situations or events in the environment, like arguments, loud noises, or changes in routine, that can provoke a reaction.</a:t>
            </a:r>
            <a:r>
              <a:rPr>
                <a:effectLst/>
              </a:rPr>
              <a:t> </a:t>
            </a:r>
            <a:endParaRPr lang="en-US"/>
          </a:p>
        </p:txBody>
      </p:sp>
      <p:sp>
        <p:nvSpPr>
          <p:cNvPr id="20" name="TextBox 19">
            <a:extLst>
              <a:ext uri="{FF2B5EF4-FFF2-40B4-BE49-F238E27FC236}">
                <a16:creationId xmlns:a16="http://schemas.microsoft.com/office/drawing/2014/main" id="{8533F142-E63D-4DA1-8092-6F5408472625}"/>
              </a:ext>
            </a:extLst>
          </p:cNvPr>
          <p:cNvSpPr txBox="1"/>
          <p:nvPr/>
        </p:nvSpPr>
        <p:spPr>
          <a:xfrm>
            <a:off x="1866900" y="4793605"/>
            <a:ext cx="3810000" cy="1085403"/>
          </a:xfrm>
          <a:prstGeom prst="rect">
            <a:avLst/>
          </a:prstGeom>
          <a:noFill/>
        </p:spPr>
        <p:txBody>
          <a:bodyPr wrap="square" rtlCol="0">
            <a:normAutofit lnSpcReduction="10000"/>
          </a:bodyPr>
          <a:lstStyle/>
          <a:p>
            <a:pPr marL="0" algn="l">
              <a:buNone/>
            </a:pPr>
            <a:r>
              <a:rPr sz="1650" b="1">
                <a:solidFill>
                  <a:srgbClr val="105237"/>
                </a:solidFill>
                <a:effectLst/>
                <a:latin typeface="Avenir Next LT Pro" panose="020B0504020202020204" pitchFamily="34" charset="0"/>
              </a:rPr>
              <a:t>Coping with Internal Triggers</a:t>
            </a:r>
            <a:r>
              <a:rPr>
                <a:effectLst/>
              </a:rPr>
              <a:t> </a:t>
            </a:r>
          </a:p>
          <a:p>
            <a:pPr marL="0" algn="l">
              <a:spcBef>
                <a:spcPts val="900"/>
              </a:spcBef>
              <a:buNone/>
            </a:pPr>
            <a:r>
              <a:rPr sz="1350" b="0">
                <a:solidFill>
                  <a:srgbClr val="105237"/>
                </a:solidFill>
                <a:effectLst/>
                <a:latin typeface="Avenir Next LT Pro" panose="020B0504020202020204" pitchFamily="34" charset="0"/>
              </a:rPr>
              <a:t>Use mindfulness, self-soothing techniques, or journaling to manage emotional responses and regain control.</a:t>
            </a:r>
            <a:r>
              <a:rPr>
                <a:effectLst/>
              </a:rPr>
              <a:t> </a:t>
            </a:r>
            <a:endParaRPr lang="en-US"/>
          </a:p>
        </p:txBody>
      </p:sp>
      <p:sp>
        <p:nvSpPr>
          <p:cNvPr id="21" name="TextBox 20">
            <a:extLst>
              <a:ext uri="{FF2B5EF4-FFF2-40B4-BE49-F238E27FC236}">
                <a16:creationId xmlns:a16="http://schemas.microsoft.com/office/drawing/2014/main" id="{5C2A2E31-143C-41B2-B131-9B798B489C44}"/>
              </a:ext>
            </a:extLst>
          </p:cNvPr>
          <p:cNvSpPr txBox="1"/>
          <p:nvPr/>
        </p:nvSpPr>
        <p:spPr>
          <a:xfrm>
            <a:off x="7458075" y="4793605"/>
            <a:ext cx="3810000" cy="1085403"/>
          </a:xfrm>
          <a:prstGeom prst="rect">
            <a:avLst/>
          </a:prstGeom>
          <a:noFill/>
        </p:spPr>
        <p:txBody>
          <a:bodyPr wrap="square" rtlCol="0">
            <a:normAutofit lnSpcReduction="10000"/>
          </a:bodyPr>
          <a:lstStyle/>
          <a:p>
            <a:pPr marL="0" algn="l">
              <a:buNone/>
            </a:pPr>
            <a:r>
              <a:rPr sz="1650" b="1">
                <a:solidFill>
                  <a:srgbClr val="105237"/>
                </a:solidFill>
                <a:effectLst/>
                <a:latin typeface="Avenir Next LT Pro" panose="020B0504020202020204" pitchFamily="34" charset="0"/>
              </a:rPr>
              <a:t>Coping with External Triggers</a:t>
            </a:r>
            <a:r>
              <a:rPr>
                <a:effectLst/>
              </a:rPr>
              <a:t> </a:t>
            </a:r>
          </a:p>
          <a:p>
            <a:pPr marL="0" algn="l">
              <a:spcBef>
                <a:spcPts val="900"/>
              </a:spcBef>
              <a:buNone/>
            </a:pPr>
            <a:r>
              <a:rPr sz="1350" b="0">
                <a:solidFill>
                  <a:srgbClr val="105237"/>
                </a:solidFill>
                <a:effectLst/>
                <a:latin typeface="Avenir Next LT Pro" panose="020B0504020202020204" pitchFamily="34" charset="0"/>
              </a:rPr>
              <a:t>Implement boundary-setting, seek support, or remove oneself from triggering environments to reduce impact.</a:t>
            </a:r>
            <a:r>
              <a:rPr>
                <a:effectLst/>
              </a:rPr>
              <a:t> </a:t>
            </a:r>
            <a:endParaRPr lang="en-US"/>
          </a:p>
        </p:txBody>
      </p:sp>
    </p:spTree>
    <p:extLst>
      <p:ext uri="{BB962C8B-B14F-4D97-AF65-F5344CB8AC3E}">
        <p14:creationId xmlns:p14="http://schemas.microsoft.com/office/powerpoint/2010/main" val="15250760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BD1DC100-F665-433A-95EC-C813891B7155}"/>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 name="Content Placeholder 3">
            <a:extLst>
              <a:ext uri="{FF2B5EF4-FFF2-40B4-BE49-F238E27FC236}">
                <a16:creationId xmlns:a16="http://schemas.microsoft.com/office/drawing/2014/main" id="{9D14BAE8-DB06-8EAA-A33E-E76A633F398F}"/>
              </a:ext>
            </a:extLst>
          </p:cNvPr>
          <p:cNvSpPr>
            <a:spLocks noGrp="1"/>
          </p:cNvSpPr>
          <p:nvPr>
            <p:ph sz="quarter" idx="16"/>
          </p:nvPr>
        </p:nvSpPr>
        <p:spPr>
          <a:xfrm>
            <a:off x="619125" y="581025"/>
            <a:ext cx="10972800" cy="670470"/>
          </a:xfrm>
        </p:spPr>
        <p:txBody>
          <a:bodyPr>
            <a:normAutofit fontScale="77500" lnSpcReduction="20000"/>
          </a:bodyPr>
          <a:lstStyle/>
          <a:p>
            <a:pPr marL="0" indent="0" algn="l">
              <a:buNone/>
            </a:pPr>
            <a:r>
              <a:rPr sz="4800">
                <a:solidFill>
                  <a:srgbClr val="105237"/>
                </a:solidFill>
                <a:effectLst/>
                <a:latin typeface="Avenir Next LT Pro" panose="020B0504020202020204" pitchFamily="34" charset="0"/>
              </a:rPr>
              <a:t>Crisis &amp; Post-Crisis Plan</a:t>
            </a:r>
            <a:r>
              <a:rPr>
                <a:effectLst/>
              </a:rPr>
              <a:t> </a:t>
            </a:r>
            <a:endParaRPr lang="en-US"/>
          </a:p>
        </p:txBody>
      </p:sp>
      <p:sp>
        <p:nvSpPr>
          <p:cNvPr id="6" name="Date Placeholder 5">
            <a:extLst>
              <a:ext uri="{FF2B5EF4-FFF2-40B4-BE49-F238E27FC236}">
                <a16:creationId xmlns:a16="http://schemas.microsoft.com/office/drawing/2014/main" id="{23AC9D08-3A46-DE8D-E1AF-67D5C928B44B}"/>
              </a:ext>
            </a:extLst>
          </p:cNvPr>
          <p:cNvSpPr>
            <a:spLocks noGrp="1"/>
          </p:cNvSpPr>
          <p:nvPr>
            <p:ph type="dt" sz="half" idx="17"/>
          </p:nvPr>
        </p:nvSpPr>
        <p:spPr/>
        <p:txBody>
          <a:bodyPr/>
          <a:lstStyle/>
          <a:p>
            <a:fld id="{E4E981A1-C564-488D-B4B6-3CC796C959F2}" type="datetime1">
              <a:rPr lang="en-US" smtClean="0"/>
              <a:t>7/19/2026</a:t>
            </a:fld>
            <a:endParaRPr lang="en-US" sz="900" dirty="0"/>
          </a:p>
        </p:txBody>
      </p:sp>
      <p:sp>
        <p:nvSpPr>
          <p:cNvPr id="7" name="Slide Number Placeholder 6">
            <a:extLst>
              <a:ext uri="{FF2B5EF4-FFF2-40B4-BE49-F238E27FC236}">
                <a16:creationId xmlns:a16="http://schemas.microsoft.com/office/drawing/2014/main" id="{8EC3754E-20B4-32CF-E832-DB769BC68DF1}"/>
              </a:ext>
            </a:extLst>
          </p:cNvPr>
          <p:cNvSpPr>
            <a:spLocks noGrp="1"/>
          </p:cNvSpPr>
          <p:nvPr>
            <p:ph type="sldNum" sz="quarter" idx="19"/>
          </p:nvPr>
        </p:nvSpPr>
        <p:spPr/>
        <p:txBody>
          <a:bodyPr/>
          <a:lstStyle/>
          <a:p>
            <a:fld id="{AEAA3239-9EA4-4A65-A281-97F994456D9F}" type="slidenum">
              <a:rPr lang="en-US" smtClean="0"/>
              <a:pPr/>
              <a:t>14</a:t>
            </a:fld>
            <a:endParaRPr lang="en-US" sz="900" dirty="0"/>
          </a:p>
        </p:txBody>
      </p:sp>
      <p:sp>
        <p:nvSpPr>
          <p:cNvPr id="9" name="TextBox 8">
            <a:extLst>
              <a:ext uri="{FF2B5EF4-FFF2-40B4-BE49-F238E27FC236}">
                <a16:creationId xmlns:a16="http://schemas.microsoft.com/office/drawing/2014/main" id="{FF5AECAE-4A74-4CC5-8A3A-2D8BD5F71555}"/>
              </a:ext>
            </a:extLst>
          </p:cNvPr>
          <p:cNvSpPr txBox="1"/>
          <p:nvPr/>
        </p:nvSpPr>
        <p:spPr>
          <a:xfrm>
            <a:off x="619125" y="2361455"/>
            <a:ext cx="3505200" cy="1310878"/>
          </a:xfrm>
          <a:prstGeom prst="rect">
            <a:avLst/>
          </a:prstGeom>
          <a:noFill/>
        </p:spPr>
        <p:txBody>
          <a:bodyPr wrap="square" rtlCol="0">
            <a:normAutofit fontScale="85000" lnSpcReduction="20000"/>
          </a:bodyPr>
          <a:lstStyle/>
          <a:p>
            <a:pPr marL="0" algn="l">
              <a:spcAft>
                <a:spcPts val="1350"/>
              </a:spcAft>
              <a:buNone/>
            </a:pPr>
            <a:r>
              <a:rPr sz="5400" b="1">
                <a:solidFill>
                  <a:srgbClr val="105237"/>
                </a:solidFill>
                <a:effectLst/>
                <a:latin typeface="Avenir Next LT Pro" panose="020B0504020202020204" pitchFamily="34" charset="0"/>
              </a:rPr>
              <a:t>01</a:t>
            </a:r>
            <a:r>
              <a:rPr>
                <a:effectLst/>
              </a:rPr>
              <a:t> </a:t>
            </a:r>
          </a:p>
          <a:p>
            <a:pPr marL="0" algn="l">
              <a:spcAft>
                <a:spcPts val="750"/>
              </a:spcAft>
              <a:buNone/>
            </a:pPr>
            <a:r>
              <a:rPr sz="1425" b="1">
                <a:solidFill>
                  <a:srgbClr val="105237"/>
                </a:solidFill>
                <a:effectLst/>
                <a:latin typeface="Avenir Next LT Pro" panose="020B0504020202020204" pitchFamily="34" charset="0"/>
              </a:rPr>
              <a:t>Crisis Recognition</a:t>
            </a:r>
            <a:r>
              <a:rPr>
                <a:effectLst/>
              </a:rPr>
              <a:t> </a:t>
            </a:r>
          </a:p>
          <a:p>
            <a:pPr marL="0" algn="l">
              <a:buNone/>
            </a:pPr>
            <a:r>
              <a:rPr sz="1425" b="0">
                <a:solidFill>
                  <a:srgbClr val="105237"/>
                </a:solidFill>
                <a:effectLst/>
                <a:latin typeface="Avenir Next LT Pro" panose="020B0504020202020204" pitchFamily="34" charset="0"/>
              </a:rPr>
              <a:t>Identify early warning signs and triggers.</a:t>
            </a:r>
            <a:r>
              <a:rPr>
                <a:effectLst/>
              </a:rPr>
              <a:t> </a:t>
            </a:r>
            <a:endParaRPr lang="en-US"/>
          </a:p>
        </p:txBody>
      </p:sp>
      <p:sp>
        <p:nvSpPr>
          <p:cNvPr id="10" name="TextBox 9">
            <a:extLst>
              <a:ext uri="{FF2B5EF4-FFF2-40B4-BE49-F238E27FC236}">
                <a16:creationId xmlns:a16="http://schemas.microsoft.com/office/drawing/2014/main" id="{F2B5A55C-3929-44C4-ADA0-BF63C7F6F1BE}"/>
              </a:ext>
            </a:extLst>
          </p:cNvPr>
          <p:cNvSpPr txBox="1"/>
          <p:nvPr/>
        </p:nvSpPr>
        <p:spPr>
          <a:xfrm>
            <a:off x="4352925" y="2361455"/>
            <a:ext cx="3505200" cy="1555105"/>
          </a:xfrm>
          <a:prstGeom prst="rect">
            <a:avLst/>
          </a:prstGeom>
          <a:noFill/>
        </p:spPr>
        <p:txBody>
          <a:bodyPr wrap="square" rtlCol="0">
            <a:normAutofit fontScale="92500" lnSpcReduction="10000"/>
          </a:bodyPr>
          <a:lstStyle/>
          <a:p>
            <a:pPr marL="0" algn="l">
              <a:spcAft>
                <a:spcPts val="1350"/>
              </a:spcAft>
              <a:buNone/>
            </a:pPr>
            <a:r>
              <a:rPr sz="5400" b="1">
                <a:solidFill>
                  <a:srgbClr val="105237"/>
                </a:solidFill>
                <a:effectLst/>
                <a:latin typeface="Avenir Next LT Pro" panose="020B0504020202020204" pitchFamily="34" charset="0"/>
              </a:rPr>
              <a:t>02</a:t>
            </a:r>
            <a:r>
              <a:rPr>
                <a:effectLst/>
              </a:rPr>
              <a:t> </a:t>
            </a:r>
          </a:p>
          <a:p>
            <a:pPr marL="0" algn="l">
              <a:spcAft>
                <a:spcPts val="750"/>
              </a:spcAft>
              <a:buNone/>
            </a:pPr>
            <a:r>
              <a:rPr sz="1425" b="1">
                <a:solidFill>
                  <a:srgbClr val="105237"/>
                </a:solidFill>
                <a:effectLst/>
                <a:latin typeface="Avenir Next LT Pro" panose="020B0504020202020204" pitchFamily="34" charset="0"/>
              </a:rPr>
              <a:t>Immediate Actions</a:t>
            </a:r>
            <a:r>
              <a:rPr>
                <a:effectLst/>
              </a:rPr>
              <a:t> </a:t>
            </a:r>
          </a:p>
          <a:p>
            <a:pPr marL="0" algn="l">
              <a:buNone/>
            </a:pPr>
            <a:r>
              <a:rPr sz="1425" b="0">
                <a:solidFill>
                  <a:srgbClr val="105237"/>
                </a:solidFill>
                <a:effectLst/>
                <a:latin typeface="Avenir Next LT Pro" panose="020B0504020202020204" pitchFamily="34" charset="0"/>
              </a:rPr>
              <a:t>Apply safety steps and coping strategies.</a:t>
            </a:r>
            <a:r>
              <a:rPr>
                <a:effectLst/>
              </a:rPr>
              <a:t> </a:t>
            </a:r>
            <a:endParaRPr lang="en-US"/>
          </a:p>
        </p:txBody>
      </p:sp>
      <p:sp>
        <p:nvSpPr>
          <p:cNvPr id="11" name="TextBox 10">
            <a:extLst>
              <a:ext uri="{FF2B5EF4-FFF2-40B4-BE49-F238E27FC236}">
                <a16:creationId xmlns:a16="http://schemas.microsoft.com/office/drawing/2014/main" id="{9D12FC5B-3DAA-41F4-9939-6BE294D33F0F}"/>
              </a:ext>
            </a:extLst>
          </p:cNvPr>
          <p:cNvSpPr txBox="1"/>
          <p:nvPr/>
        </p:nvSpPr>
        <p:spPr>
          <a:xfrm>
            <a:off x="8086725" y="2361455"/>
            <a:ext cx="3505200" cy="1555105"/>
          </a:xfrm>
          <a:prstGeom prst="rect">
            <a:avLst/>
          </a:prstGeom>
          <a:noFill/>
        </p:spPr>
        <p:txBody>
          <a:bodyPr wrap="square" rtlCol="0">
            <a:normAutofit fontScale="92500" lnSpcReduction="20000"/>
          </a:bodyPr>
          <a:lstStyle/>
          <a:p>
            <a:pPr marL="0" algn="l">
              <a:spcAft>
                <a:spcPts val="1350"/>
              </a:spcAft>
              <a:buNone/>
            </a:pPr>
            <a:r>
              <a:rPr sz="5400" b="1">
                <a:solidFill>
                  <a:srgbClr val="105237"/>
                </a:solidFill>
                <a:effectLst/>
                <a:latin typeface="Avenir Next LT Pro" panose="020B0504020202020204" pitchFamily="34" charset="0"/>
              </a:rPr>
              <a:t>03</a:t>
            </a:r>
            <a:r>
              <a:rPr>
                <a:effectLst/>
              </a:rPr>
              <a:t> </a:t>
            </a:r>
          </a:p>
          <a:p>
            <a:pPr marL="0" algn="l">
              <a:spcAft>
                <a:spcPts val="750"/>
              </a:spcAft>
              <a:buNone/>
            </a:pPr>
            <a:r>
              <a:rPr sz="1425" b="1">
                <a:solidFill>
                  <a:srgbClr val="105237"/>
                </a:solidFill>
                <a:effectLst/>
                <a:latin typeface="Avenir Next LT Pro" panose="020B0504020202020204" pitchFamily="34" charset="0"/>
              </a:rPr>
              <a:t>Contact Support</a:t>
            </a:r>
            <a:r>
              <a:rPr>
                <a:effectLst/>
              </a:rPr>
              <a:t> </a:t>
            </a:r>
          </a:p>
          <a:p>
            <a:pPr marL="0" algn="l">
              <a:buNone/>
            </a:pPr>
            <a:r>
              <a:rPr sz="1425" b="0">
                <a:solidFill>
                  <a:srgbClr val="105237"/>
                </a:solidFill>
                <a:effectLst/>
                <a:latin typeface="Avenir Next LT Pro" panose="020B0504020202020204" pitchFamily="34" charset="0"/>
              </a:rPr>
              <a:t>Reach out to trusted personal or professional contacts.</a:t>
            </a:r>
            <a:r>
              <a:rPr>
                <a:effectLst/>
              </a:rPr>
              <a:t> </a:t>
            </a:r>
            <a:endParaRPr lang="en-US"/>
          </a:p>
        </p:txBody>
      </p:sp>
      <p:sp>
        <p:nvSpPr>
          <p:cNvPr id="12" name="TextBox 11">
            <a:extLst>
              <a:ext uri="{FF2B5EF4-FFF2-40B4-BE49-F238E27FC236}">
                <a16:creationId xmlns:a16="http://schemas.microsoft.com/office/drawing/2014/main" id="{248F484F-0A11-4470-B71A-C88866422F1E}"/>
              </a:ext>
            </a:extLst>
          </p:cNvPr>
          <p:cNvSpPr txBox="1"/>
          <p:nvPr/>
        </p:nvSpPr>
        <p:spPr>
          <a:xfrm>
            <a:off x="619125" y="4183260"/>
            <a:ext cx="3505200" cy="1555105"/>
          </a:xfrm>
          <a:prstGeom prst="rect">
            <a:avLst/>
          </a:prstGeom>
          <a:noFill/>
        </p:spPr>
        <p:txBody>
          <a:bodyPr wrap="square" rtlCol="0">
            <a:normAutofit fontScale="92500" lnSpcReduction="20000"/>
          </a:bodyPr>
          <a:lstStyle/>
          <a:p>
            <a:pPr marL="0" algn="l">
              <a:spcAft>
                <a:spcPts val="1350"/>
              </a:spcAft>
              <a:buNone/>
            </a:pPr>
            <a:r>
              <a:rPr sz="5400" b="1">
                <a:solidFill>
                  <a:srgbClr val="105237"/>
                </a:solidFill>
                <a:effectLst/>
                <a:latin typeface="Avenir Next LT Pro" panose="020B0504020202020204" pitchFamily="34" charset="0"/>
              </a:rPr>
              <a:t>04</a:t>
            </a:r>
            <a:r>
              <a:rPr>
                <a:effectLst/>
              </a:rPr>
              <a:t> </a:t>
            </a:r>
          </a:p>
          <a:p>
            <a:pPr marL="0" algn="l">
              <a:spcAft>
                <a:spcPts val="750"/>
              </a:spcAft>
              <a:buNone/>
            </a:pPr>
            <a:r>
              <a:rPr sz="1425" b="1">
                <a:solidFill>
                  <a:srgbClr val="105237"/>
                </a:solidFill>
                <a:effectLst/>
                <a:latin typeface="Avenir Next LT Pro" panose="020B0504020202020204" pitchFamily="34" charset="0"/>
              </a:rPr>
              <a:t>Intervention</a:t>
            </a:r>
            <a:r>
              <a:rPr>
                <a:effectLst/>
              </a:rPr>
              <a:t> </a:t>
            </a:r>
          </a:p>
          <a:p>
            <a:pPr marL="0" algn="l">
              <a:buNone/>
            </a:pPr>
            <a:r>
              <a:rPr sz="1425" b="0">
                <a:solidFill>
                  <a:srgbClr val="105237"/>
                </a:solidFill>
                <a:effectLst/>
                <a:latin typeface="Avenir Next LT Pro" panose="020B0504020202020204" pitchFamily="34" charset="0"/>
              </a:rPr>
              <a:t>Use preferred medical or therapeutic support.</a:t>
            </a:r>
            <a:r>
              <a:rPr>
                <a:effectLst/>
              </a:rPr>
              <a:t> </a:t>
            </a:r>
            <a:endParaRPr lang="en-US"/>
          </a:p>
        </p:txBody>
      </p:sp>
      <p:sp>
        <p:nvSpPr>
          <p:cNvPr id="13" name="TextBox 12">
            <a:extLst>
              <a:ext uri="{FF2B5EF4-FFF2-40B4-BE49-F238E27FC236}">
                <a16:creationId xmlns:a16="http://schemas.microsoft.com/office/drawing/2014/main" id="{C5F6076D-554D-4A1C-8297-DBE4F8699C39}"/>
              </a:ext>
            </a:extLst>
          </p:cNvPr>
          <p:cNvSpPr txBox="1"/>
          <p:nvPr/>
        </p:nvSpPr>
        <p:spPr>
          <a:xfrm>
            <a:off x="4352925" y="4183260"/>
            <a:ext cx="3505200" cy="1310878"/>
          </a:xfrm>
          <a:prstGeom prst="rect">
            <a:avLst/>
          </a:prstGeom>
          <a:noFill/>
        </p:spPr>
        <p:txBody>
          <a:bodyPr wrap="square" rtlCol="0">
            <a:normAutofit fontScale="85000" lnSpcReduction="20000"/>
          </a:bodyPr>
          <a:lstStyle/>
          <a:p>
            <a:pPr marL="0" algn="l">
              <a:spcAft>
                <a:spcPts val="1350"/>
              </a:spcAft>
              <a:buNone/>
            </a:pPr>
            <a:r>
              <a:rPr sz="5400" b="1">
                <a:solidFill>
                  <a:srgbClr val="105237"/>
                </a:solidFill>
                <a:effectLst/>
                <a:latin typeface="Avenir Next LT Pro" panose="020B0504020202020204" pitchFamily="34" charset="0"/>
              </a:rPr>
              <a:t>05</a:t>
            </a:r>
            <a:r>
              <a:rPr>
                <a:effectLst/>
              </a:rPr>
              <a:t> </a:t>
            </a:r>
          </a:p>
          <a:p>
            <a:pPr marL="0" algn="l">
              <a:spcAft>
                <a:spcPts val="750"/>
              </a:spcAft>
              <a:buNone/>
            </a:pPr>
            <a:r>
              <a:rPr sz="1425" b="1">
                <a:solidFill>
                  <a:srgbClr val="105237"/>
                </a:solidFill>
                <a:effectLst/>
                <a:latin typeface="Avenir Next LT Pro" panose="020B0504020202020204" pitchFamily="34" charset="0"/>
              </a:rPr>
              <a:t>Post-Crisis Reflection</a:t>
            </a:r>
            <a:r>
              <a:rPr>
                <a:effectLst/>
              </a:rPr>
              <a:t> </a:t>
            </a:r>
          </a:p>
          <a:p>
            <a:pPr marL="0" algn="l">
              <a:buNone/>
            </a:pPr>
            <a:r>
              <a:rPr sz="1425" b="0">
                <a:solidFill>
                  <a:srgbClr val="105237"/>
                </a:solidFill>
                <a:effectLst/>
                <a:latin typeface="Avenir Next LT Pro" panose="020B0504020202020204" pitchFamily="34" charset="0"/>
              </a:rPr>
              <a:t>Review what worked and key takeaways.</a:t>
            </a:r>
            <a:r>
              <a:rPr>
                <a:effectLst/>
              </a:rPr>
              <a:t> </a:t>
            </a:r>
            <a:endParaRPr lang="en-US"/>
          </a:p>
        </p:txBody>
      </p:sp>
      <p:sp>
        <p:nvSpPr>
          <p:cNvPr id="14" name="TextBox 13">
            <a:extLst>
              <a:ext uri="{FF2B5EF4-FFF2-40B4-BE49-F238E27FC236}">
                <a16:creationId xmlns:a16="http://schemas.microsoft.com/office/drawing/2014/main" id="{CE018FC1-8EE2-4075-B32E-8FDF11D42775}"/>
              </a:ext>
            </a:extLst>
          </p:cNvPr>
          <p:cNvSpPr txBox="1"/>
          <p:nvPr/>
        </p:nvSpPr>
        <p:spPr>
          <a:xfrm>
            <a:off x="8086725" y="4183260"/>
            <a:ext cx="3505200" cy="1310878"/>
          </a:xfrm>
          <a:prstGeom prst="rect">
            <a:avLst/>
          </a:prstGeom>
          <a:noFill/>
        </p:spPr>
        <p:txBody>
          <a:bodyPr wrap="square" rtlCol="0">
            <a:normAutofit fontScale="85000" lnSpcReduction="20000"/>
          </a:bodyPr>
          <a:lstStyle/>
          <a:p>
            <a:pPr marL="0" algn="l">
              <a:spcAft>
                <a:spcPts val="1350"/>
              </a:spcAft>
              <a:buNone/>
            </a:pPr>
            <a:r>
              <a:rPr sz="5400" b="1">
                <a:solidFill>
                  <a:srgbClr val="105237"/>
                </a:solidFill>
                <a:effectLst/>
                <a:latin typeface="Avenir Next LT Pro" panose="020B0504020202020204" pitchFamily="34" charset="0"/>
              </a:rPr>
              <a:t>06</a:t>
            </a:r>
            <a:r>
              <a:rPr>
                <a:effectLst/>
              </a:rPr>
              <a:t> </a:t>
            </a:r>
          </a:p>
          <a:p>
            <a:pPr marL="0" algn="l">
              <a:spcAft>
                <a:spcPts val="750"/>
              </a:spcAft>
              <a:buNone/>
            </a:pPr>
            <a:r>
              <a:rPr sz="1425" b="1">
                <a:solidFill>
                  <a:srgbClr val="105237"/>
                </a:solidFill>
                <a:effectLst/>
                <a:latin typeface="Avenir Next LT Pro" panose="020B0504020202020204" pitchFamily="34" charset="0"/>
              </a:rPr>
              <a:t>Recovery &amp; Wellness</a:t>
            </a:r>
            <a:r>
              <a:rPr>
                <a:effectLst/>
              </a:rPr>
              <a:t> </a:t>
            </a:r>
          </a:p>
          <a:p>
            <a:pPr marL="0" algn="l">
              <a:buNone/>
            </a:pPr>
            <a:r>
              <a:rPr sz="1425" b="0">
                <a:solidFill>
                  <a:srgbClr val="105237"/>
                </a:solidFill>
                <a:effectLst/>
                <a:latin typeface="Avenir Next LT Pro" panose="020B0504020202020204" pitchFamily="34" charset="0"/>
              </a:rPr>
              <a:t>Rebuild routines and sustain recovery.</a:t>
            </a:r>
            <a:r>
              <a:rPr>
                <a:effectLst/>
              </a:rPr>
              <a:t> </a:t>
            </a:r>
            <a:endParaRPr lang="en-US"/>
          </a:p>
        </p:txBody>
      </p:sp>
    </p:spTree>
    <p:extLst>
      <p:ext uri="{BB962C8B-B14F-4D97-AF65-F5344CB8AC3E}">
        <p14:creationId xmlns:p14="http://schemas.microsoft.com/office/powerpoint/2010/main" val="16016881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3562B841-DA27-49C5-972D-56105E3DAA23}"/>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 name="Content Placeholder 3">
            <a:extLst>
              <a:ext uri="{FF2B5EF4-FFF2-40B4-BE49-F238E27FC236}">
                <a16:creationId xmlns:a16="http://schemas.microsoft.com/office/drawing/2014/main" id="{0F7A2F02-71C0-51F0-1C7C-A402A6FC91B2}"/>
              </a:ext>
            </a:extLst>
          </p:cNvPr>
          <p:cNvSpPr>
            <a:spLocks noGrp="1"/>
          </p:cNvSpPr>
          <p:nvPr>
            <p:ph sz="quarter" idx="16"/>
          </p:nvPr>
        </p:nvSpPr>
        <p:spPr>
          <a:xfrm>
            <a:off x="828675" y="3933825"/>
            <a:ext cx="10534650" cy="2095500"/>
          </a:xfrm>
        </p:spPr>
        <p:txBody>
          <a:bodyPr>
            <a:normAutofit fontScale="92500" lnSpcReduction="10000"/>
          </a:bodyPr>
          <a:lstStyle/>
          <a:p>
            <a:pPr marL="0" marR="0" indent="0" algn="l" fontAlgn="b">
              <a:buNone/>
            </a:pPr>
            <a:r>
              <a:rPr sz="6750">
                <a:solidFill>
                  <a:srgbClr val="DEB4FC"/>
                </a:solidFill>
                <a:effectLst/>
                <a:latin typeface="Avenir Next LT Pro" panose="020B0504020202020204" pitchFamily="34" charset="0"/>
              </a:rPr>
              <a:t>Implementing and Reviewing Your WRAP</a:t>
            </a:r>
            <a:r>
              <a:rPr>
                <a:effectLst/>
              </a:rPr>
              <a:t> </a:t>
            </a:r>
            <a:endParaRPr lang="en-US"/>
          </a:p>
        </p:txBody>
      </p:sp>
      <p:sp>
        <p:nvSpPr>
          <p:cNvPr id="6" name="Date Placeholder 5">
            <a:extLst>
              <a:ext uri="{FF2B5EF4-FFF2-40B4-BE49-F238E27FC236}">
                <a16:creationId xmlns:a16="http://schemas.microsoft.com/office/drawing/2014/main" id="{CFBE8B9F-97DC-0FF9-058E-424302AEF496}"/>
              </a:ext>
            </a:extLst>
          </p:cNvPr>
          <p:cNvSpPr>
            <a:spLocks noGrp="1"/>
          </p:cNvSpPr>
          <p:nvPr>
            <p:ph type="dt" sz="half" idx="17"/>
          </p:nvPr>
        </p:nvSpPr>
        <p:spPr/>
        <p:txBody>
          <a:bodyPr/>
          <a:lstStyle/>
          <a:p>
            <a:fld id="{E4E981A1-C564-488D-B4B6-3CC796C959F2}" type="datetime1">
              <a:rPr lang="en-US" smtClean="0"/>
              <a:t>7/19/2026</a:t>
            </a:fld>
            <a:endParaRPr lang="en-US" sz="900" dirty="0"/>
          </a:p>
        </p:txBody>
      </p:sp>
      <p:sp>
        <p:nvSpPr>
          <p:cNvPr id="7" name="Slide Number Placeholder 6">
            <a:extLst>
              <a:ext uri="{FF2B5EF4-FFF2-40B4-BE49-F238E27FC236}">
                <a16:creationId xmlns:a16="http://schemas.microsoft.com/office/drawing/2014/main" id="{8D10FF59-4CE2-4D9D-29CC-51F349C206BE}"/>
              </a:ext>
            </a:extLst>
          </p:cNvPr>
          <p:cNvSpPr>
            <a:spLocks noGrp="1"/>
          </p:cNvSpPr>
          <p:nvPr>
            <p:ph type="sldNum" sz="quarter" idx="19"/>
          </p:nvPr>
        </p:nvSpPr>
        <p:spPr/>
        <p:txBody>
          <a:bodyPr/>
          <a:lstStyle/>
          <a:p>
            <a:fld id="{AEAA3239-9EA4-4A65-A281-97F994456D9F}" type="slidenum">
              <a:rPr lang="en-US" smtClean="0"/>
              <a:pPr/>
              <a:t>15</a:t>
            </a:fld>
            <a:endParaRPr lang="en-US" sz="900" dirty="0"/>
          </a:p>
        </p:txBody>
      </p:sp>
    </p:spTree>
    <p:extLst>
      <p:ext uri="{BB962C8B-B14F-4D97-AF65-F5344CB8AC3E}">
        <p14:creationId xmlns:p14="http://schemas.microsoft.com/office/powerpoint/2010/main" val="20716536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EF85BC12-DA1C-40FD-88ED-5D1C76A130BB}"/>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9" name="Content Placeholder 8" descr="A warm, inviting scene showing a person engaging in a morning wellness routine at home—such as journaling, preparing a healthy breakfast, and practicing mindfulness. The setting should include natural light, plants, and elements that suggest calm and self-care. No visible or implied text, letters, or words should appear anywhere in the image. The composition should highlight practical daily integration of wellness strategies">
            <a:extLst>
              <a:ext uri="{FF2B5EF4-FFF2-40B4-BE49-F238E27FC236}">
                <a16:creationId xmlns:a16="http://schemas.microsoft.com/office/drawing/2014/main" id="{405887BE-32AB-4B4C-9883-DE898A8E9953}"/>
              </a:ext>
            </a:extLst>
          </p:cNvPr>
          <p:cNvPicPr>
            <a:picLocks noGrp="1" noChangeAspect="1"/>
          </p:cNvPicPr>
          <p:nvPr>
            <p:ph sz="quarter" idx="16"/>
          </p:nvPr>
        </p:nvPicPr>
        <p:blipFill>
          <a:blip>
            <a:extLst>
              <a:ext uri="{96DAC541-7B7A-43D3-8B79-37D633B846F1}">
                <asvg:svgBlip xmlns:asvg="http://schemas.microsoft.com/office/drawing/2016/SVG/main" r:embed="rId4"/>
              </a:ext>
            </a:extLst>
          </a:blip>
          <a:stretch>
            <a:fillRect/>
          </a:stretch>
        </p:blipFill>
        <p:spPr>
          <a:xfrm>
            <a:off x="0" y="0"/>
            <a:ext cx="6858000" cy="6858000"/>
          </a:xfrm>
          <a:prstGeom prst="rect">
            <a:avLst/>
          </a:prstGeom>
        </p:spPr>
      </p:pic>
      <p:sp>
        <p:nvSpPr>
          <p:cNvPr id="6" name="Date Placeholder 5">
            <a:extLst>
              <a:ext uri="{FF2B5EF4-FFF2-40B4-BE49-F238E27FC236}">
                <a16:creationId xmlns:a16="http://schemas.microsoft.com/office/drawing/2014/main" id="{5BFA35C0-2B19-BC9E-DFA9-03EF9164C71D}"/>
              </a:ext>
            </a:extLst>
          </p:cNvPr>
          <p:cNvSpPr>
            <a:spLocks noGrp="1"/>
          </p:cNvSpPr>
          <p:nvPr>
            <p:ph type="dt" sz="half" idx="17"/>
          </p:nvPr>
        </p:nvSpPr>
        <p:spPr/>
        <p:txBody>
          <a:bodyPr/>
          <a:lstStyle/>
          <a:p>
            <a:fld id="{E4E981A1-C564-488D-B4B6-3CC796C959F2}" type="datetime1">
              <a:rPr lang="en-US" smtClean="0"/>
              <a:t>7/19/2026</a:t>
            </a:fld>
            <a:endParaRPr lang="en-US" sz="900" dirty="0"/>
          </a:p>
        </p:txBody>
      </p:sp>
      <p:sp>
        <p:nvSpPr>
          <p:cNvPr id="7" name="Slide Number Placeholder 6">
            <a:extLst>
              <a:ext uri="{FF2B5EF4-FFF2-40B4-BE49-F238E27FC236}">
                <a16:creationId xmlns:a16="http://schemas.microsoft.com/office/drawing/2014/main" id="{CC90BA02-8FEE-7CA3-C765-E80F70CCA3B7}"/>
              </a:ext>
            </a:extLst>
          </p:cNvPr>
          <p:cNvSpPr>
            <a:spLocks noGrp="1"/>
          </p:cNvSpPr>
          <p:nvPr>
            <p:ph type="sldNum" sz="quarter" idx="19"/>
          </p:nvPr>
        </p:nvSpPr>
        <p:spPr/>
        <p:txBody>
          <a:bodyPr/>
          <a:lstStyle/>
          <a:p>
            <a:fld id="{AEAA3239-9EA4-4A65-A281-97F994456D9F}" type="slidenum">
              <a:rPr lang="en-US" smtClean="0"/>
              <a:pPr/>
              <a:t>16</a:t>
            </a:fld>
            <a:endParaRPr lang="en-US" sz="900" dirty="0"/>
          </a:p>
        </p:txBody>
      </p:sp>
      <p:sp>
        <p:nvSpPr>
          <p:cNvPr id="10" name="TextBox 9">
            <a:extLst>
              <a:ext uri="{FF2B5EF4-FFF2-40B4-BE49-F238E27FC236}">
                <a16:creationId xmlns:a16="http://schemas.microsoft.com/office/drawing/2014/main" id="{3972D1F7-21BE-4AF4-B401-AD1D7A67CE4C}"/>
              </a:ext>
            </a:extLst>
          </p:cNvPr>
          <p:cNvSpPr txBox="1"/>
          <p:nvPr/>
        </p:nvSpPr>
        <p:spPr>
          <a:xfrm>
            <a:off x="7200900" y="581025"/>
            <a:ext cx="4391025" cy="1005780"/>
          </a:xfrm>
          <a:prstGeom prst="rect">
            <a:avLst/>
          </a:prstGeom>
          <a:noFill/>
        </p:spPr>
        <p:txBody>
          <a:bodyPr wrap="square" rtlCol="0">
            <a:normAutofit fontScale="92500" lnSpcReduction="10000"/>
          </a:bodyPr>
          <a:lstStyle/>
          <a:p>
            <a:pPr marL="0" algn="l">
              <a:buNone/>
            </a:pPr>
            <a:r>
              <a:rPr sz="3600" b="0">
                <a:solidFill>
                  <a:srgbClr val="105237"/>
                </a:solidFill>
                <a:effectLst/>
                <a:latin typeface="Avenir Next LT Pro" panose="020B0504020202020204" pitchFamily="34" charset="0"/>
              </a:rPr>
              <a:t>Integrating WRAP Into Daily Life </a:t>
            </a:r>
            <a:endParaRPr lang="en-US"/>
          </a:p>
        </p:txBody>
      </p:sp>
      <p:sp>
        <p:nvSpPr>
          <p:cNvPr id="11" name="TextBox 10">
            <a:extLst>
              <a:ext uri="{FF2B5EF4-FFF2-40B4-BE49-F238E27FC236}">
                <a16:creationId xmlns:a16="http://schemas.microsoft.com/office/drawing/2014/main" id="{8CF96539-0939-452D-A865-352A58820033}"/>
              </a:ext>
            </a:extLst>
          </p:cNvPr>
          <p:cNvSpPr txBox="1"/>
          <p:nvPr/>
        </p:nvSpPr>
        <p:spPr>
          <a:xfrm>
            <a:off x="7200900" y="1853505"/>
            <a:ext cx="4391025" cy="238125"/>
          </a:xfrm>
          <a:prstGeom prst="rect">
            <a:avLst/>
          </a:prstGeom>
          <a:noFill/>
        </p:spPr>
        <p:txBody>
          <a:bodyPr wrap="square" rtlCol="0">
            <a:normAutofit fontScale="70000" lnSpcReduction="20000"/>
          </a:bodyPr>
          <a:lstStyle/>
          <a:p>
            <a:pPr marL="0" algn="l">
              <a:buNone/>
            </a:pPr>
            <a:r>
              <a:rPr sz="1500" b="1">
                <a:solidFill>
                  <a:srgbClr val="105237"/>
                </a:solidFill>
                <a:effectLst/>
                <a:latin typeface="Avenir Next LT Pro" panose="020B0504020202020204" pitchFamily="34" charset="0"/>
              </a:rPr>
              <a:t>Make strategies habitual </a:t>
            </a:r>
            <a:endParaRPr lang="en-US"/>
          </a:p>
        </p:txBody>
      </p:sp>
      <p:sp>
        <p:nvSpPr>
          <p:cNvPr id="12" name="TextBox 11">
            <a:extLst>
              <a:ext uri="{FF2B5EF4-FFF2-40B4-BE49-F238E27FC236}">
                <a16:creationId xmlns:a16="http://schemas.microsoft.com/office/drawing/2014/main" id="{38C0EDBA-5E1C-43DD-9B4E-1C291F792D26}"/>
              </a:ext>
            </a:extLst>
          </p:cNvPr>
          <p:cNvSpPr txBox="1"/>
          <p:nvPr/>
        </p:nvSpPr>
        <p:spPr>
          <a:xfrm>
            <a:off x="7200900" y="2186880"/>
            <a:ext cx="4391025" cy="714375"/>
          </a:xfrm>
          <a:prstGeom prst="rect">
            <a:avLst/>
          </a:prstGeom>
          <a:noFill/>
        </p:spPr>
        <p:txBody>
          <a:bodyPr wrap="square" rtlCol="0">
            <a:normAutofit lnSpcReduction="10000"/>
          </a:bodyPr>
          <a:lstStyle/>
          <a:p>
            <a:pPr marL="0" marR="0" algn="l">
              <a:spcBef>
                <a:spcPts val="750"/>
              </a:spcBef>
              <a:buNone/>
            </a:pPr>
            <a:r>
              <a:rPr sz="1500" b="0">
                <a:solidFill>
                  <a:srgbClr val="105237"/>
                </a:solidFill>
                <a:effectLst/>
                <a:latin typeface="Avenir Next LT Pro" panose="020B0504020202020204" pitchFamily="34" charset="0"/>
              </a:rPr>
              <a:t>Build WRAP into everyday routines so wellness supports are easy to repeat and sustain over time. </a:t>
            </a:r>
            <a:endParaRPr lang="en-US"/>
          </a:p>
        </p:txBody>
      </p:sp>
      <p:sp>
        <p:nvSpPr>
          <p:cNvPr id="13" name="TextBox 12">
            <a:extLst>
              <a:ext uri="{FF2B5EF4-FFF2-40B4-BE49-F238E27FC236}">
                <a16:creationId xmlns:a16="http://schemas.microsoft.com/office/drawing/2014/main" id="{BF456CC1-4A59-464A-807B-83EFD09239E1}"/>
              </a:ext>
            </a:extLst>
          </p:cNvPr>
          <p:cNvSpPr txBox="1"/>
          <p:nvPr/>
        </p:nvSpPr>
        <p:spPr>
          <a:xfrm>
            <a:off x="7200900" y="3053655"/>
            <a:ext cx="4391025" cy="238125"/>
          </a:xfrm>
          <a:prstGeom prst="rect">
            <a:avLst/>
          </a:prstGeom>
          <a:noFill/>
        </p:spPr>
        <p:txBody>
          <a:bodyPr wrap="square" rtlCol="0">
            <a:normAutofit fontScale="70000" lnSpcReduction="20000"/>
          </a:bodyPr>
          <a:lstStyle/>
          <a:p>
            <a:pPr marL="0" marR="0" algn="l">
              <a:spcBef>
                <a:spcPts val="1200"/>
              </a:spcBef>
              <a:buNone/>
            </a:pPr>
            <a:r>
              <a:rPr sz="1500" b="1">
                <a:solidFill>
                  <a:srgbClr val="105237"/>
                </a:solidFill>
                <a:effectLst/>
                <a:latin typeface="Avenir Next LT Pro" panose="020B0504020202020204" pitchFamily="34" charset="0"/>
              </a:rPr>
              <a:t>Commit and adjust </a:t>
            </a:r>
            <a:endParaRPr lang="en-US"/>
          </a:p>
        </p:txBody>
      </p:sp>
      <p:sp>
        <p:nvSpPr>
          <p:cNvPr id="14" name="TextBox 13">
            <a:extLst>
              <a:ext uri="{FF2B5EF4-FFF2-40B4-BE49-F238E27FC236}">
                <a16:creationId xmlns:a16="http://schemas.microsoft.com/office/drawing/2014/main" id="{770EACE0-9BDC-4B52-96AF-35F1703B6E1B}"/>
              </a:ext>
            </a:extLst>
          </p:cNvPr>
          <p:cNvSpPr txBox="1"/>
          <p:nvPr/>
        </p:nvSpPr>
        <p:spPr>
          <a:xfrm>
            <a:off x="7200900" y="3387030"/>
            <a:ext cx="4391025" cy="714375"/>
          </a:xfrm>
          <a:prstGeom prst="rect">
            <a:avLst/>
          </a:prstGeom>
          <a:noFill/>
        </p:spPr>
        <p:txBody>
          <a:bodyPr wrap="square" rtlCol="0">
            <a:normAutofit lnSpcReduction="10000"/>
          </a:bodyPr>
          <a:lstStyle/>
          <a:p>
            <a:pPr marL="0" marR="0" algn="l">
              <a:spcBef>
                <a:spcPts val="750"/>
              </a:spcBef>
              <a:buNone/>
            </a:pPr>
            <a:r>
              <a:rPr sz="1500" b="0">
                <a:solidFill>
                  <a:srgbClr val="105237"/>
                </a:solidFill>
                <a:effectLst/>
                <a:latin typeface="Avenir Next LT Pro" panose="020B0504020202020204" pitchFamily="34" charset="0"/>
              </a:rPr>
              <a:t>Consistency may require lifestyle changes—time, environment, and supports—to keep the plan workable. </a:t>
            </a:r>
            <a:endParaRPr lang="en-US"/>
          </a:p>
        </p:txBody>
      </p:sp>
      <p:sp>
        <p:nvSpPr>
          <p:cNvPr id="15" name="TextBox 14">
            <a:extLst>
              <a:ext uri="{FF2B5EF4-FFF2-40B4-BE49-F238E27FC236}">
                <a16:creationId xmlns:a16="http://schemas.microsoft.com/office/drawing/2014/main" id="{0685904F-6EA2-4F81-AB13-EC81705471C0}"/>
              </a:ext>
            </a:extLst>
          </p:cNvPr>
          <p:cNvSpPr txBox="1"/>
          <p:nvPr/>
        </p:nvSpPr>
        <p:spPr>
          <a:xfrm>
            <a:off x="7200900" y="4253805"/>
            <a:ext cx="4391025" cy="238125"/>
          </a:xfrm>
          <a:prstGeom prst="rect">
            <a:avLst/>
          </a:prstGeom>
          <a:noFill/>
        </p:spPr>
        <p:txBody>
          <a:bodyPr wrap="square" rtlCol="0">
            <a:normAutofit fontScale="70000" lnSpcReduction="20000"/>
          </a:bodyPr>
          <a:lstStyle/>
          <a:p>
            <a:pPr marL="0" marR="0" algn="l">
              <a:spcBef>
                <a:spcPts val="1200"/>
              </a:spcBef>
              <a:buNone/>
            </a:pPr>
            <a:r>
              <a:rPr sz="1500" b="1">
                <a:solidFill>
                  <a:srgbClr val="105237"/>
                </a:solidFill>
                <a:effectLst/>
                <a:latin typeface="Avenir Next LT Pro" panose="020B0504020202020204" pitchFamily="34" charset="0"/>
              </a:rPr>
              <a:t>What evidence shows </a:t>
            </a:r>
            <a:endParaRPr lang="en-US"/>
          </a:p>
        </p:txBody>
      </p:sp>
      <p:sp>
        <p:nvSpPr>
          <p:cNvPr id="16" name="TextBox 15">
            <a:extLst>
              <a:ext uri="{FF2B5EF4-FFF2-40B4-BE49-F238E27FC236}">
                <a16:creationId xmlns:a16="http://schemas.microsoft.com/office/drawing/2014/main" id="{19DA60F8-55AD-4C42-83E9-03234BD5940C}"/>
              </a:ext>
            </a:extLst>
          </p:cNvPr>
          <p:cNvSpPr txBox="1"/>
          <p:nvPr/>
        </p:nvSpPr>
        <p:spPr>
          <a:xfrm>
            <a:off x="7200900" y="4587180"/>
            <a:ext cx="4391025" cy="476250"/>
          </a:xfrm>
          <a:prstGeom prst="rect">
            <a:avLst/>
          </a:prstGeom>
          <a:noFill/>
        </p:spPr>
        <p:txBody>
          <a:bodyPr wrap="square" rtlCol="0">
            <a:normAutofit fontScale="92500" lnSpcReduction="10000"/>
          </a:bodyPr>
          <a:lstStyle/>
          <a:p>
            <a:pPr marL="0" marR="0" algn="l">
              <a:spcBef>
                <a:spcPts val="750"/>
              </a:spcBef>
              <a:buNone/>
            </a:pPr>
            <a:r>
              <a:rPr sz="1500" b="0">
                <a:solidFill>
                  <a:srgbClr val="105237"/>
                </a:solidFill>
                <a:effectLst/>
                <a:latin typeface="Avenir Next LT Pro" panose="020B0504020202020204" pitchFamily="34" charset="0"/>
              </a:rPr>
              <a:t>Regular WRAP use is linked to improved wellbeing and reduced symptom severity. </a:t>
            </a:r>
            <a:endParaRPr lang="en-US"/>
          </a:p>
        </p:txBody>
      </p:sp>
    </p:spTree>
    <p:extLst>
      <p:ext uri="{BB962C8B-B14F-4D97-AF65-F5344CB8AC3E}">
        <p14:creationId xmlns:p14="http://schemas.microsoft.com/office/powerpoint/2010/main" val="7048770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DBEB60B4-82A1-466A-839E-2A6C22224870}"/>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 name="Content Placeholder 3">
            <a:extLst>
              <a:ext uri="{FF2B5EF4-FFF2-40B4-BE49-F238E27FC236}">
                <a16:creationId xmlns:a16="http://schemas.microsoft.com/office/drawing/2014/main" id="{7E11D4E9-5D48-302C-FA8A-6FE87F538204}"/>
              </a:ext>
            </a:extLst>
          </p:cNvPr>
          <p:cNvSpPr>
            <a:spLocks noGrp="1"/>
          </p:cNvSpPr>
          <p:nvPr>
            <p:ph sz="quarter" idx="16"/>
          </p:nvPr>
        </p:nvSpPr>
        <p:spPr>
          <a:xfrm>
            <a:off x="619125" y="581025"/>
            <a:ext cx="10972800" cy="670470"/>
          </a:xfrm>
        </p:spPr>
        <p:txBody>
          <a:bodyPr>
            <a:normAutofit fontScale="77500" lnSpcReduction="20000"/>
          </a:bodyPr>
          <a:lstStyle/>
          <a:p>
            <a:pPr marL="0" indent="0" algn="l">
              <a:buNone/>
            </a:pPr>
            <a:r>
              <a:rPr sz="4800">
                <a:solidFill>
                  <a:srgbClr val="105237"/>
                </a:solidFill>
                <a:effectLst/>
                <a:latin typeface="Avenir Next LT Pro" panose="020B0504020202020204" pitchFamily="34" charset="0"/>
              </a:rPr>
              <a:t>Review and Update Your WRAP </a:t>
            </a:r>
            <a:endParaRPr lang="en-US"/>
          </a:p>
        </p:txBody>
      </p:sp>
      <p:sp>
        <p:nvSpPr>
          <p:cNvPr id="6" name="Date Placeholder 5">
            <a:extLst>
              <a:ext uri="{FF2B5EF4-FFF2-40B4-BE49-F238E27FC236}">
                <a16:creationId xmlns:a16="http://schemas.microsoft.com/office/drawing/2014/main" id="{D924D5B9-A20B-F72A-DCFC-A81991D0A545}"/>
              </a:ext>
            </a:extLst>
          </p:cNvPr>
          <p:cNvSpPr>
            <a:spLocks noGrp="1"/>
          </p:cNvSpPr>
          <p:nvPr>
            <p:ph type="dt" sz="half" idx="17"/>
          </p:nvPr>
        </p:nvSpPr>
        <p:spPr/>
        <p:txBody>
          <a:bodyPr/>
          <a:lstStyle/>
          <a:p>
            <a:fld id="{E4E981A1-C564-488D-B4B6-3CC796C959F2}" type="datetime1">
              <a:rPr lang="en-US" smtClean="0"/>
              <a:t>7/19/2026</a:t>
            </a:fld>
            <a:endParaRPr lang="en-US" sz="900" dirty="0"/>
          </a:p>
        </p:txBody>
      </p:sp>
      <p:sp>
        <p:nvSpPr>
          <p:cNvPr id="7" name="Slide Number Placeholder 6">
            <a:extLst>
              <a:ext uri="{FF2B5EF4-FFF2-40B4-BE49-F238E27FC236}">
                <a16:creationId xmlns:a16="http://schemas.microsoft.com/office/drawing/2014/main" id="{AF92B9ED-4E67-2291-61F1-14131534722A}"/>
              </a:ext>
            </a:extLst>
          </p:cNvPr>
          <p:cNvSpPr>
            <a:spLocks noGrp="1"/>
          </p:cNvSpPr>
          <p:nvPr>
            <p:ph type="sldNum" sz="quarter" idx="19"/>
          </p:nvPr>
        </p:nvSpPr>
        <p:spPr/>
        <p:txBody>
          <a:bodyPr/>
          <a:lstStyle/>
          <a:p>
            <a:fld id="{AEAA3239-9EA4-4A65-A281-97F994456D9F}" type="slidenum">
              <a:rPr lang="en-US" smtClean="0"/>
              <a:pPr/>
              <a:t>17</a:t>
            </a:fld>
            <a:endParaRPr lang="en-US" sz="900" dirty="0"/>
          </a:p>
        </p:txBody>
      </p:sp>
      <p:sp>
        <p:nvSpPr>
          <p:cNvPr id="9" name="TextBox 8">
            <a:extLst>
              <a:ext uri="{FF2B5EF4-FFF2-40B4-BE49-F238E27FC236}">
                <a16:creationId xmlns:a16="http://schemas.microsoft.com/office/drawing/2014/main" id="{023E954A-31D8-458A-9E96-F0AD18A862E2}"/>
              </a:ext>
            </a:extLst>
          </p:cNvPr>
          <p:cNvSpPr txBox="1"/>
          <p:nvPr/>
        </p:nvSpPr>
        <p:spPr>
          <a:xfrm>
            <a:off x="619125" y="2867917"/>
            <a:ext cx="2571750" cy="2119758"/>
          </a:xfrm>
          <a:prstGeom prst="rect">
            <a:avLst/>
          </a:prstGeom>
          <a:noFill/>
        </p:spPr>
        <p:txBody>
          <a:bodyPr wrap="square" rtlCol="0">
            <a:normAutofit fontScale="92500" lnSpcReduction="10000"/>
          </a:bodyPr>
          <a:lstStyle/>
          <a:p>
            <a:pPr marL="0" algn="l">
              <a:spcAft>
                <a:spcPts val="1800"/>
              </a:spcAft>
              <a:buNone/>
            </a:pPr>
            <a:r>
              <a:rPr sz="5400" b="1">
                <a:solidFill>
                  <a:srgbClr val="105237"/>
                </a:solidFill>
                <a:effectLst/>
                <a:latin typeface="Avenir Next LT Pro" panose="020B0504020202020204" pitchFamily="34" charset="0"/>
              </a:rPr>
              <a:t>01</a:t>
            </a:r>
            <a:r>
              <a:rPr>
                <a:effectLst/>
              </a:rPr>
              <a:t> </a:t>
            </a:r>
          </a:p>
          <a:p>
            <a:pPr marL="0" algn="l">
              <a:spcAft>
                <a:spcPts val="900"/>
              </a:spcAft>
              <a:buNone/>
            </a:pPr>
            <a:r>
              <a:rPr sz="1425" b="1">
                <a:solidFill>
                  <a:srgbClr val="105237"/>
                </a:solidFill>
                <a:effectLst/>
                <a:latin typeface="Avenir Next LT Pro" panose="020B0504020202020204" pitchFamily="34" charset="0"/>
              </a:rPr>
              <a:t>Set a review rhythm</a:t>
            </a:r>
            <a:r>
              <a:rPr>
                <a:effectLst/>
              </a:rPr>
              <a:t> </a:t>
            </a:r>
          </a:p>
          <a:p>
            <a:pPr marL="0" algn="l">
              <a:buNone/>
            </a:pPr>
            <a:r>
              <a:rPr sz="1425" b="0">
                <a:solidFill>
                  <a:srgbClr val="105237"/>
                </a:solidFill>
                <a:effectLst/>
                <a:latin typeface="Avenir Next LT Pro" panose="020B0504020202020204" pitchFamily="34" charset="0"/>
              </a:rPr>
              <a:t>Check in periodically so your plan stays relevant as circumstances and goals change. </a:t>
            </a:r>
            <a:endParaRPr lang="en-US"/>
          </a:p>
        </p:txBody>
      </p:sp>
      <p:sp>
        <p:nvSpPr>
          <p:cNvPr id="10" name="TextBox 9">
            <a:extLst>
              <a:ext uri="{FF2B5EF4-FFF2-40B4-BE49-F238E27FC236}">
                <a16:creationId xmlns:a16="http://schemas.microsoft.com/office/drawing/2014/main" id="{F52CD112-BB96-43CB-AA03-57911189A1CE}"/>
              </a:ext>
            </a:extLst>
          </p:cNvPr>
          <p:cNvSpPr txBox="1"/>
          <p:nvPr/>
        </p:nvSpPr>
        <p:spPr>
          <a:xfrm>
            <a:off x="3419475" y="2867917"/>
            <a:ext cx="2571750" cy="2119758"/>
          </a:xfrm>
          <a:prstGeom prst="rect">
            <a:avLst/>
          </a:prstGeom>
          <a:noFill/>
        </p:spPr>
        <p:txBody>
          <a:bodyPr wrap="square" rtlCol="0">
            <a:normAutofit fontScale="92500"/>
          </a:bodyPr>
          <a:lstStyle/>
          <a:p>
            <a:pPr marL="0" algn="l">
              <a:spcAft>
                <a:spcPts val="1800"/>
              </a:spcAft>
              <a:buNone/>
            </a:pPr>
            <a:r>
              <a:rPr sz="5400" b="1">
                <a:solidFill>
                  <a:srgbClr val="105237"/>
                </a:solidFill>
                <a:effectLst/>
                <a:latin typeface="Avenir Next LT Pro" panose="020B0504020202020204" pitchFamily="34" charset="0"/>
              </a:rPr>
              <a:t>02</a:t>
            </a:r>
            <a:r>
              <a:rPr>
                <a:effectLst/>
              </a:rPr>
              <a:t> </a:t>
            </a:r>
          </a:p>
          <a:p>
            <a:pPr marL="0" algn="l">
              <a:spcAft>
                <a:spcPts val="900"/>
              </a:spcAft>
              <a:buNone/>
            </a:pPr>
            <a:r>
              <a:rPr sz="1425" b="1">
                <a:solidFill>
                  <a:srgbClr val="105237"/>
                </a:solidFill>
                <a:effectLst/>
                <a:latin typeface="Avenir Next LT Pro" panose="020B0504020202020204" pitchFamily="34" charset="0"/>
              </a:rPr>
              <a:t>Reflect on experience</a:t>
            </a:r>
            <a:r>
              <a:rPr>
                <a:effectLst/>
              </a:rPr>
              <a:t> </a:t>
            </a:r>
          </a:p>
          <a:p>
            <a:pPr marL="0" algn="l">
              <a:buNone/>
            </a:pPr>
            <a:r>
              <a:rPr sz="1425" b="0">
                <a:solidFill>
                  <a:srgbClr val="105237"/>
                </a:solidFill>
                <a:effectLst/>
                <a:latin typeface="Avenir Next LT Pro" panose="020B0504020202020204" pitchFamily="34" charset="0"/>
              </a:rPr>
              <a:t>Use new learnings to spot what’s working, what’s missing, and what no longer fits. </a:t>
            </a:r>
            <a:endParaRPr lang="en-US"/>
          </a:p>
        </p:txBody>
      </p:sp>
      <p:sp>
        <p:nvSpPr>
          <p:cNvPr id="11" name="TextBox 10">
            <a:extLst>
              <a:ext uri="{FF2B5EF4-FFF2-40B4-BE49-F238E27FC236}">
                <a16:creationId xmlns:a16="http://schemas.microsoft.com/office/drawing/2014/main" id="{DA68EDA0-92FF-48FA-8AAB-4C849FABE95F}"/>
              </a:ext>
            </a:extLst>
          </p:cNvPr>
          <p:cNvSpPr txBox="1"/>
          <p:nvPr/>
        </p:nvSpPr>
        <p:spPr>
          <a:xfrm>
            <a:off x="6219825" y="2867917"/>
            <a:ext cx="2571750" cy="2119758"/>
          </a:xfrm>
          <a:prstGeom prst="rect">
            <a:avLst/>
          </a:prstGeom>
          <a:noFill/>
        </p:spPr>
        <p:txBody>
          <a:bodyPr wrap="square" rtlCol="0">
            <a:normAutofit fontScale="92500"/>
          </a:bodyPr>
          <a:lstStyle/>
          <a:p>
            <a:pPr marL="0" algn="l">
              <a:spcAft>
                <a:spcPts val="1800"/>
              </a:spcAft>
              <a:buNone/>
            </a:pPr>
            <a:r>
              <a:rPr sz="5400" b="1">
                <a:solidFill>
                  <a:srgbClr val="105237"/>
                </a:solidFill>
                <a:effectLst/>
                <a:latin typeface="Avenir Next LT Pro" panose="020B0504020202020204" pitchFamily="34" charset="0"/>
              </a:rPr>
              <a:t>03</a:t>
            </a:r>
            <a:r>
              <a:rPr>
                <a:effectLst/>
              </a:rPr>
              <a:t> </a:t>
            </a:r>
          </a:p>
          <a:p>
            <a:pPr marL="0" algn="l">
              <a:spcAft>
                <a:spcPts val="900"/>
              </a:spcAft>
              <a:buNone/>
            </a:pPr>
            <a:r>
              <a:rPr sz="1425" b="1">
                <a:solidFill>
                  <a:srgbClr val="105237"/>
                </a:solidFill>
                <a:effectLst/>
                <a:latin typeface="Avenir Next LT Pro" panose="020B0504020202020204" pitchFamily="34" charset="0"/>
              </a:rPr>
              <a:t>Adjust the plan</a:t>
            </a:r>
            <a:r>
              <a:rPr>
                <a:effectLst/>
              </a:rPr>
              <a:t> </a:t>
            </a:r>
          </a:p>
          <a:p>
            <a:pPr marL="0" algn="l">
              <a:buNone/>
            </a:pPr>
            <a:r>
              <a:rPr sz="1425" b="0">
                <a:solidFill>
                  <a:srgbClr val="105237"/>
                </a:solidFill>
                <a:effectLst/>
                <a:latin typeface="Avenir Next LT Pro" panose="020B0504020202020204" pitchFamily="34" charset="0"/>
              </a:rPr>
              <a:t>Update strategies and supports so the WRAP remains effective and practical. </a:t>
            </a:r>
            <a:endParaRPr lang="en-US"/>
          </a:p>
        </p:txBody>
      </p:sp>
      <p:sp>
        <p:nvSpPr>
          <p:cNvPr id="12" name="TextBox 11">
            <a:extLst>
              <a:ext uri="{FF2B5EF4-FFF2-40B4-BE49-F238E27FC236}">
                <a16:creationId xmlns:a16="http://schemas.microsoft.com/office/drawing/2014/main" id="{5722B72B-045B-4E5F-B11A-B265D24F852A}"/>
              </a:ext>
            </a:extLst>
          </p:cNvPr>
          <p:cNvSpPr txBox="1"/>
          <p:nvPr/>
        </p:nvSpPr>
        <p:spPr>
          <a:xfrm>
            <a:off x="9020175" y="2867917"/>
            <a:ext cx="2571750" cy="2363985"/>
          </a:xfrm>
          <a:prstGeom prst="rect">
            <a:avLst/>
          </a:prstGeom>
          <a:noFill/>
        </p:spPr>
        <p:txBody>
          <a:bodyPr wrap="square" rtlCol="0">
            <a:normAutofit fontScale="92500"/>
          </a:bodyPr>
          <a:lstStyle/>
          <a:p>
            <a:pPr marL="0" algn="l">
              <a:spcAft>
                <a:spcPts val="1800"/>
              </a:spcAft>
              <a:buNone/>
            </a:pPr>
            <a:r>
              <a:rPr sz="5400" b="1">
                <a:solidFill>
                  <a:srgbClr val="105237"/>
                </a:solidFill>
                <a:effectLst/>
                <a:latin typeface="Avenir Next LT Pro" panose="020B0504020202020204" pitchFamily="34" charset="0"/>
              </a:rPr>
              <a:t>04</a:t>
            </a:r>
            <a:r>
              <a:rPr>
                <a:effectLst/>
              </a:rPr>
              <a:t> </a:t>
            </a:r>
          </a:p>
          <a:p>
            <a:pPr marL="0" algn="l">
              <a:spcAft>
                <a:spcPts val="900"/>
              </a:spcAft>
              <a:buNone/>
            </a:pPr>
            <a:r>
              <a:rPr sz="1425" b="1">
                <a:solidFill>
                  <a:srgbClr val="105237"/>
                </a:solidFill>
                <a:effectLst/>
                <a:latin typeface="Avenir Next LT Pro" panose="020B0504020202020204" pitchFamily="34" charset="0"/>
              </a:rPr>
              <a:t>Re-engage &amp; repeat</a:t>
            </a:r>
            <a:r>
              <a:rPr>
                <a:effectLst/>
              </a:rPr>
              <a:t> </a:t>
            </a:r>
          </a:p>
          <a:p>
            <a:pPr marL="0" algn="l">
              <a:buNone/>
            </a:pPr>
            <a:r>
              <a:rPr sz="1425" b="0">
                <a:solidFill>
                  <a:srgbClr val="105237"/>
                </a:solidFill>
                <a:effectLst/>
                <a:latin typeface="Avenir Next LT Pro" panose="020B0504020202020204" pitchFamily="34" charset="0"/>
              </a:rPr>
              <a:t>Longitudinal findings link regular updates with stronger engagement and improved recovery outcomes. </a:t>
            </a:r>
            <a:endParaRPr lang="en-US"/>
          </a:p>
        </p:txBody>
      </p:sp>
    </p:spTree>
    <p:extLst>
      <p:ext uri="{BB962C8B-B14F-4D97-AF65-F5344CB8AC3E}">
        <p14:creationId xmlns:p14="http://schemas.microsoft.com/office/powerpoint/2010/main" val="37363965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01DF9FB6-0BD3-4C9A-89E5-BDC9CE6497DE}"/>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9" name="Content Placeholder 8">
            <a:extLst>
              <a:ext uri="{FF2B5EF4-FFF2-40B4-BE49-F238E27FC236}">
                <a16:creationId xmlns:a16="http://schemas.microsoft.com/office/drawing/2014/main" id="{1E3EACC0-68CD-41A4-AEA1-929D4E851D78}"/>
              </a:ext>
            </a:extLst>
          </p:cNvPr>
          <p:cNvPicPr>
            <a:picLocks noGrp="1" noChangeAspect="1"/>
          </p:cNvPicPr>
          <p:nvPr>
            <p:ph sz="quarter" idx="16"/>
          </p:nvPr>
        </p:nvPicPr>
        <p:blipFill>
          <a:blip>
            <a:extLst>
              <a:ext uri="{96DAC541-7B7A-43D3-8B79-37D633B846F1}">
                <asvg:svgBlip xmlns:asvg="http://schemas.microsoft.com/office/drawing/2016/SVG/main" r:embed="rId4"/>
              </a:ext>
            </a:extLst>
          </a:blip>
          <a:stretch>
            <a:fillRect/>
          </a:stretch>
        </p:blipFill>
        <p:spPr>
          <a:xfrm>
            <a:off x="781050" y="2272010"/>
            <a:ext cx="857250" cy="857250"/>
          </a:xfrm>
          <a:prstGeom prst="rect">
            <a:avLst/>
          </a:prstGeom>
        </p:spPr>
      </p:pic>
      <p:sp>
        <p:nvSpPr>
          <p:cNvPr id="6" name="Date Placeholder 5">
            <a:extLst>
              <a:ext uri="{FF2B5EF4-FFF2-40B4-BE49-F238E27FC236}">
                <a16:creationId xmlns:a16="http://schemas.microsoft.com/office/drawing/2014/main" id="{278B999E-98A0-B53A-8ECD-34865C1DDA4F}"/>
              </a:ext>
            </a:extLst>
          </p:cNvPr>
          <p:cNvSpPr>
            <a:spLocks noGrp="1"/>
          </p:cNvSpPr>
          <p:nvPr>
            <p:ph type="dt" sz="half" idx="17"/>
          </p:nvPr>
        </p:nvSpPr>
        <p:spPr/>
        <p:txBody>
          <a:bodyPr/>
          <a:lstStyle/>
          <a:p>
            <a:fld id="{E4E981A1-C564-488D-B4B6-3CC796C959F2}" type="datetime1">
              <a:rPr lang="en-US" smtClean="0"/>
              <a:t>7/19/2026</a:t>
            </a:fld>
            <a:endParaRPr lang="en-US" sz="900" dirty="0"/>
          </a:p>
        </p:txBody>
      </p:sp>
      <p:sp>
        <p:nvSpPr>
          <p:cNvPr id="7" name="Slide Number Placeholder 6">
            <a:extLst>
              <a:ext uri="{FF2B5EF4-FFF2-40B4-BE49-F238E27FC236}">
                <a16:creationId xmlns:a16="http://schemas.microsoft.com/office/drawing/2014/main" id="{BD65C9B2-8A86-5DA0-CFF8-A0A1AB6642A9}"/>
              </a:ext>
            </a:extLst>
          </p:cNvPr>
          <p:cNvSpPr>
            <a:spLocks noGrp="1"/>
          </p:cNvSpPr>
          <p:nvPr>
            <p:ph type="sldNum" sz="quarter" idx="19"/>
          </p:nvPr>
        </p:nvSpPr>
        <p:spPr/>
        <p:txBody>
          <a:bodyPr/>
          <a:lstStyle/>
          <a:p>
            <a:fld id="{AEAA3239-9EA4-4A65-A281-97F994456D9F}" type="slidenum">
              <a:rPr lang="en-US" smtClean="0"/>
              <a:pPr/>
              <a:t>18</a:t>
            </a:fld>
            <a:endParaRPr lang="en-US" sz="900" dirty="0"/>
          </a:p>
        </p:txBody>
      </p:sp>
      <p:pic>
        <p:nvPicPr>
          <p:cNvPr id="10" name="Graphic 9" descr="A vector illustration icon of two speech bubbles overlapping, representing dialogue and feedback, designed with vibrant colors and a transparent background">
            <a:extLst>
              <a:ext uri="{FF2B5EF4-FFF2-40B4-BE49-F238E27FC236}">
                <a16:creationId xmlns:a16="http://schemas.microsoft.com/office/drawing/2014/main" id="{EABC1A2E-9105-431D-A741-6203B2795D3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85825" y="2376785"/>
            <a:ext cx="647700" cy="647700"/>
          </a:xfrm>
          <a:prstGeom prst="ellipse">
            <a:avLst/>
          </a:prstGeom>
        </p:spPr>
      </p:pic>
      <p:pic>
        <p:nvPicPr>
          <p:cNvPr id="11" name="Graphic 10">
            <a:extLst>
              <a:ext uri="{FF2B5EF4-FFF2-40B4-BE49-F238E27FC236}">
                <a16:creationId xmlns:a16="http://schemas.microsoft.com/office/drawing/2014/main" id="{32A11E04-C2BA-4758-9066-DA3AC0103D5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372225" y="2272010"/>
            <a:ext cx="857250" cy="857250"/>
          </a:xfrm>
          <a:prstGeom prst="rect">
            <a:avLst/>
          </a:prstGeom>
        </p:spPr>
      </p:pic>
      <p:pic>
        <p:nvPicPr>
          <p:cNvPr id="12" name="Graphic 11" descr="A vector illustration icon of three people standing in a circle, symbolizing peer support and collaboration, with a transparent background">
            <a:extLst>
              <a:ext uri="{FF2B5EF4-FFF2-40B4-BE49-F238E27FC236}">
                <a16:creationId xmlns:a16="http://schemas.microsoft.com/office/drawing/2014/main" id="{C32D4A93-50B0-4872-BC21-1E23CB29C7A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477000" y="2376785"/>
            <a:ext cx="647700" cy="647700"/>
          </a:xfrm>
          <a:prstGeom prst="ellipse">
            <a:avLst/>
          </a:prstGeom>
        </p:spPr>
      </p:pic>
      <p:pic>
        <p:nvPicPr>
          <p:cNvPr id="13" name="Graphic 12">
            <a:extLst>
              <a:ext uri="{FF2B5EF4-FFF2-40B4-BE49-F238E27FC236}">
                <a16:creationId xmlns:a16="http://schemas.microsoft.com/office/drawing/2014/main" id="{B479DB83-AC1E-4BC5-B603-FD73FCD7C30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81050" y="4707880"/>
            <a:ext cx="857250" cy="857250"/>
          </a:xfrm>
          <a:prstGeom prst="rect">
            <a:avLst/>
          </a:prstGeom>
        </p:spPr>
      </p:pic>
      <p:pic>
        <p:nvPicPr>
          <p:cNvPr id="14" name="Graphic 13" descr="A vector illustration icon of a medical professional (doctor or therapist) with a clipboard, symbolizing professional guidance and expertise, using vibrant colors and a transparent background">
            <a:extLst>
              <a:ext uri="{FF2B5EF4-FFF2-40B4-BE49-F238E27FC236}">
                <a16:creationId xmlns:a16="http://schemas.microsoft.com/office/drawing/2014/main" id="{4AB88D28-A02C-4FF2-94B4-00720A82BDE3}"/>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85825" y="4812655"/>
            <a:ext cx="647700" cy="647700"/>
          </a:xfrm>
          <a:prstGeom prst="ellipse">
            <a:avLst/>
          </a:prstGeom>
        </p:spPr>
      </p:pic>
      <p:pic>
        <p:nvPicPr>
          <p:cNvPr id="15" name="Graphic 14">
            <a:extLst>
              <a:ext uri="{FF2B5EF4-FFF2-40B4-BE49-F238E27FC236}">
                <a16:creationId xmlns:a16="http://schemas.microsoft.com/office/drawing/2014/main" id="{8001DE36-927D-45E7-83B3-6E8B720026A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372225" y="4707880"/>
            <a:ext cx="857250" cy="857250"/>
          </a:xfrm>
          <a:prstGeom prst="rect">
            <a:avLst/>
          </a:prstGeom>
        </p:spPr>
      </p:pic>
      <p:pic>
        <p:nvPicPr>
          <p:cNvPr id="16" name="Graphic 15" descr="A vector illustration icon of a checklist with a pencil, representing plan adjustments and continuous improvement, with a transparent background">
            <a:extLst>
              <a:ext uri="{FF2B5EF4-FFF2-40B4-BE49-F238E27FC236}">
                <a16:creationId xmlns:a16="http://schemas.microsoft.com/office/drawing/2014/main" id="{E44D2136-4BFA-4D28-9C23-2C29094BE51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477000" y="4812655"/>
            <a:ext cx="647700" cy="647700"/>
          </a:xfrm>
          <a:prstGeom prst="ellipse">
            <a:avLst/>
          </a:prstGeom>
        </p:spPr>
      </p:pic>
      <p:sp>
        <p:nvSpPr>
          <p:cNvPr id="17" name="TextBox 16">
            <a:extLst>
              <a:ext uri="{FF2B5EF4-FFF2-40B4-BE49-F238E27FC236}">
                <a16:creationId xmlns:a16="http://schemas.microsoft.com/office/drawing/2014/main" id="{DD747312-D376-4E29-B43D-583D9B261B33}"/>
              </a:ext>
            </a:extLst>
          </p:cNvPr>
          <p:cNvSpPr txBox="1"/>
          <p:nvPr/>
        </p:nvSpPr>
        <p:spPr>
          <a:xfrm>
            <a:off x="619125" y="1038225"/>
            <a:ext cx="10972800" cy="502890"/>
          </a:xfrm>
          <a:prstGeom prst="rect">
            <a:avLst/>
          </a:prstGeom>
          <a:noFill/>
        </p:spPr>
        <p:txBody>
          <a:bodyPr wrap="square" rtlCol="0">
            <a:normAutofit fontScale="92500" lnSpcReduction="20000"/>
          </a:bodyPr>
          <a:lstStyle/>
          <a:p>
            <a:pPr marL="0" algn="l">
              <a:buNone/>
            </a:pPr>
            <a:r>
              <a:rPr sz="3600" b="0">
                <a:solidFill>
                  <a:srgbClr val="105237"/>
                </a:solidFill>
                <a:effectLst/>
                <a:latin typeface="Avenir Next LT Pro" panose="020B0504020202020204" pitchFamily="34" charset="0"/>
              </a:rPr>
              <a:t>Seeking Feedback &amp; Adjustments</a:t>
            </a:r>
            <a:r>
              <a:rPr>
                <a:effectLst/>
              </a:rPr>
              <a:t> </a:t>
            </a:r>
            <a:endParaRPr lang="en-US"/>
          </a:p>
        </p:txBody>
      </p:sp>
      <p:sp>
        <p:nvSpPr>
          <p:cNvPr id="18" name="TextBox 17">
            <a:extLst>
              <a:ext uri="{FF2B5EF4-FFF2-40B4-BE49-F238E27FC236}">
                <a16:creationId xmlns:a16="http://schemas.microsoft.com/office/drawing/2014/main" id="{29E949A5-5F2B-4471-899A-3E4C66360DE2}"/>
              </a:ext>
            </a:extLst>
          </p:cNvPr>
          <p:cNvSpPr txBox="1"/>
          <p:nvPr/>
        </p:nvSpPr>
        <p:spPr>
          <a:xfrm>
            <a:off x="1866900" y="2357735"/>
            <a:ext cx="3810000" cy="1134219"/>
          </a:xfrm>
          <a:prstGeom prst="rect">
            <a:avLst/>
          </a:prstGeom>
          <a:noFill/>
        </p:spPr>
        <p:txBody>
          <a:bodyPr wrap="square" rtlCol="0">
            <a:normAutofit lnSpcReduction="10000"/>
          </a:bodyPr>
          <a:lstStyle/>
          <a:p>
            <a:pPr marL="0" algn="l">
              <a:buNone/>
            </a:pPr>
            <a:r>
              <a:rPr sz="1800" b="1">
                <a:solidFill>
                  <a:srgbClr val="105237"/>
                </a:solidFill>
                <a:effectLst/>
                <a:latin typeface="Avenir Next LT Pro" panose="020B0504020202020204" pitchFamily="34" charset="0"/>
              </a:rPr>
              <a:t>Trusted Support Persons</a:t>
            </a:r>
            <a:r>
              <a:rPr>
                <a:effectLst/>
              </a:rPr>
              <a:t> </a:t>
            </a:r>
          </a:p>
          <a:p>
            <a:pPr marL="0" algn="l">
              <a:spcBef>
                <a:spcPts val="900"/>
              </a:spcBef>
              <a:buNone/>
            </a:pPr>
            <a:r>
              <a:rPr sz="1350" b="0">
                <a:solidFill>
                  <a:srgbClr val="105237"/>
                </a:solidFill>
                <a:effectLst/>
                <a:latin typeface="Avenir Next LT Pro" panose="020B0504020202020204" pitchFamily="34" charset="0"/>
              </a:rPr>
              <a:t>Family members or close friends provide honest input and help identify areas for improvement in the WRAP plan.</a:t>
            </a:r>
            <a:r>
              <a:rPr>
                <a:effectLst/>
              </a:rPr>
              <a:t> </a:t>
            </a:r>
            <a:endParaRPr lang="en-US"/>
          </a:p>
        </p:txBody>
      </p:sp>
      <p:sp>
        <p:nvSpPr>
          <p:cNvPr id="19" name="TextBox 18">
            <a:extLst>
              <a:ext uri="{FF2B5EF4-FFF2-40B4-BE49-F238E27FC236}">
                <a16:creationId xmlns:a16="http://schemas.microsoft.com/office/drawing/2014/main" id="{521C4E83-3E42-4CDB-BF3A-86D51A3F7F17}"/>
              </a:ext>
            </a:extLst>
          </p:cNvPr>
          <p:cNvSpPr txBox="1"/>
          <p:nvPr/>
        </p:nvSpPr>
        <p:spPr>
          <a:xfrm>
            <a:off x="7458075" y="2357735"/>
            <a:ext cx="3810000" cy="1134219"/>
          </a:xfrm>
          <a:prstGeom prst="rect">
            <a:avLst/>
          </a:prstGeom>
          <a:noFill/>
        </p:spPr>
        <p:txBody>
          <a:bodyPr wrap="square" rtlCol="0">
            <a:normAutofit lnSpcReduction="10000"/>
          </a:bodyPr>
          <a:lstStyle/>
          <a:p>
            <a:pPr marL="0" algn="l">
              <a:buNone/>
            </a:pPr>
            <a:r>
              <a:rPr sz="1800" b="1">
                <a:solidFill>
                  <a:srgbClr val="105237"/>
                </a:solidFill>
                <a:effectLst/>
                <a:latin typeface="Avenir Next LT Pro" panose="020B0504020202020204" pitchFamily="34" charset="0"/>
              </a:rPr>
              <a:t>Peer Feedback</a:t>
            </a:r>
            <a:r>
              <a:rPr>
                <a:effectLst/>
              </a:rPr>
              <a:t> </a:t>
            </a:r>
          </a:p>
          <a:p>
            <a:pPr marL="0" algn="l">
              <a:spcBef>
                <a:spcPts val="900"/>
              </a:spcBef>
              <a:buNone/>
            </a:pPr>
            <a:r>
              <a:rPr sz="1350" b="0">
                <a:solidFill>
                  <a:srgbClr val="105237"/>
                </a:solidFill>
                <a:effectLst/>
                <a:latin typeface="Avenir Next LT Pro" panose="020B0504020202020204" pitchFamily="34" charset="0"/>
              </a:rPr>
              <a:t>Peers with lived experience offer practical suggestions and share strategies that increase plan adherence and satisfaction.</a:t>
            </a:r>
            <a:r>
              <a:rPr>
                <a:effectLst/>
              </a:rPr>
              <a:t> </a:t>
            </a:r>
            <a:endParaRPr lang="en-US"/>
          </a:p>
        </p:txBody>
      </p:sp>
      <p:sp>
        <p:nvSpPr>
          <p:cNvPr id="20" name="TextBox 19">
            <a:extLst>
              <a:ext uri="{FF2B5EF4-FFF2-40B4-BE49-F238E27FC236}">
                <a16:creationId xmlns:a16="http://schemas.microsoft.com/office/drawing/2014/main" id="{88193934-1DC6-42E2-A0E0-A15B3B659216}"/>
              </a:ext>
            </a:extLst>
          </p:cNvPr>
          <p:cNvSpPr txBox="1"/>
          <p:nvPr/>
        </p:nvSpPr>
        <p:spPr>
          <a:xfrm>
            <a:off x="1866900" y="4793605"/>
            <a:ext cx="3810000" cy="1134219"/>
          </a:xfrm>
          <a:prstGeom prst="rect">
            <a:avLst/>
          </a:prstGeom>
          <a:noFill/>
        </p:spPr>
        <p:txBody>
          <a:bodyPr wrap="square" rtlCol="0">
            <a:normAutofit lnSpcReduction="10000"/>
          </a:bodyPr>
          <a:lstStyle/>
          <a:p>
            <a:pPr marL="0" algn="l">
              <a:buNone/>
            </a:pPr>
            <a:r>
              <a:rPr sz="1800" b="1">
                <a:solidFill>
                  <a:srgbClr val="105237"/>
                </a:solidFill>
                <a:effectLst/>
                <a:latin typeface="Avenir Next LT Pro" panose="020B0504020202020204" pitchFamily="34" charset="0"/>
              </a:rPr>
              <a:t>Professional Guidance</a:t>
            </a:r>
            <a:r>
              <a:rPr>
                <a:effectLst/>
              </a:rPr>
              <a:t> </a:t>
            </a:r>
          </a:p>
          <a:p>
            <a:pPr marL="0" algn="l">
              <a:spcBef>
                <a:spcPts val="900"/>
              </a:spcBef>
              <a:buNone/>
            </a:pPr>
            <a:r>
              <a:rPr sz="1350" b="0">
                <a:solidFill>
                  <a:srgbClr val="105237"/>
                </a:solidFill>
                <a:effectLst/>
                <a:latin typeface="Avenir Next LT Pro" panose="020B0504020202020204" pitchFamily="34" charset="0"/>
              </a:rPr>
              <a:t>Mental health professionals contribute expertise and ensure the WRAP remains evidence-based and effective.</a:t>
            </a:r>
            <a:r>
              <a:rPr>
                <a:effectLst/>
              </a:rPr>
              <a:t> </a:t>
            </a:r>
            <a:endParaRPr lang="en-US"/>
          </a:p>
        </p:txBody>
      </p:sp>
      <p:sp>
        <p:nvSpPr>
          <p:cNvPr id="21" name="TextBox 20">
            <a:extLst>
              <a:ext uri="{FF2B5EF4-FFF2-40B4-BE49-F238E27FC236}">
                <a16:creationId xmlns:a16="http://schemas.microsoft.com/office/drawing/2014/main" id="{BCE9EAD7-4F3D-41AE-BBFB-8F08EF90603C}"/>
              </a:ext>
            </a:extLst>
          </p:cNvPr>
          <p:cNvSpPr txBox="1"/>
          <p:nvPr/>
        </p:nvSpPr>
        <p:spPr>
          <a:xfrm>
            <a:off x="7458075" y="4793605"/>
            <a:ext cx="3810000" cy="1134219"/>
          </a:xfrm>
          <a:prstGeom prst="rect">
            <a:avLst/>
          </a:prstGeom>
          <a:noFill/>
        </p:spPr>
        <p:txBody>
          <a:bodyPr wrap="square" rtlCol="0">
            <a:normAutofit lnSpcReduction="10000"/>
          </a:bodyPr>
          <a:lstStyle/>
          <a:p>
            <a:pPr marL="0" algn="l">
              <a:buNone/>
            </a:pPr>
            <a:r>
              <a:rPr sz="1800" b="1">
                <a:solidFill>
                  <a:srgbClr val="105237"/>
                </a:solidFill>
                <a:effectLst/>
                <a:latin typeface="Avenir Next LT Pro" panose="020B0504020202020204" pitchFamily="34" charset="0"/>
              </a:rPr>
              <a:t>Types of Adjustments</a:t>
            </a:r>
            <a:r>
              <a:rPr>
                <a:effectLst/>
              </a:rPr>
              <a:t> </a:t>
            </a:r>
          </a:p>
          <a:p>
            <a:pPr marL="0" algn="l">
              <a:spcBef>
                <a:spcPts val="900"/>
              </a:spcBef>
              <a:buNone/>
            </a:pPr>
            <a:r>
              <a:rPr sz="1350" b="0">
                <a:solidFill>
                  <a:srgbClr val="105237"/>
                </a:solidFill>
                <a:effectLst/>
                <a:latin typeface="Avenir Next LT Pro" panose="020B0504020202020204" pitchFamily="34" charset="0"/>
              </a:rPr>
              <a:t>Feedback may lead to revising triggers, updating coping strategies, or modifying crisis plans to better suit individual needs.</a:t>
            </a:r>
            <a:r>
              <a:rPr>
                <a:effectLst/>
              </a:rPr>
              <a:t> </a:t>
            </a:r>
            <a:endParaRPr lang="en-US"/>
          </a:p>
        </p:txBody>
      </p:sp>
    </p:spTree>
    <p:extLst>
      <p:ext uri="{BB962C8B-B14F-4D97-AF65-F5344CB8AC3E}">
        <p14:creationId xmlns:p14="http://schemas.microsoft.com/office/powerpoint/2010/main" val="17929521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8BCC7EE5-0AEB-4F26-B80F-AE1EFFB42655}"/>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9" name="Content Placeholder 8">
            <a:extLst>
              <a:ext uri="{FF2B5EF4-FFF2-40B4-BE49-F238E27FC236}">
                <a16:creationId xmlns:a16="http://schemas.microsoft.com/office/drawing/2014/main" id="{0A7F7C85-CA18-424A-893B-79B27003877C}"/>
              </a:ext>
            </a:extLst>
          </p:cNvPr>
          <p:cNvPicPr>
            <a:picLocks noGrp="1" noChangeAspect="1"/>
          </p:cNvPicPr>
          <p:nvPr>
            <p:ph sz="quarter" idx="16"/>
          </p:nvPr>
        </p:nvPicPr>
        <p:blipFill>
          <a:blip>
            <a:extLst>
              <a:ext uri="{96DAC541-7B7A-43D3-8B79-37D633B846F1}">
                <asvg:svgBlip xmlns:asvg="http://schemas.microsoft.com/office/drawing/2016/SVG/main" r:embed="rId4"/>
              </a:ext>
            </a:extLst>
          </a:blip>
          <a:stretch>
            <a:fillRect/>
          </a:stretch>
        </p:blipFill>
        <p:spPr>
          <a:xfrm>
            <a:off x="638175" y="3283446"/>
            <a:ext cx="857250" cy="857250"/>
          </a:xfrm>
          <a:prstGeom prst="rect">
            <a:avLst/>
          </a:prstGeom>
        </p:spPr>
      </p:pic>
      <p:sp>
        <p:nvSpPr>
          <p:cNvPr id="6" name="Date Placeholder 5">
            <a:extLst>
              <a:ext uri="{FF2B5EF4-FFF2-40B4-BE49-F238E27FC236}">
                <a16:creationId xmlns:a16="http://schemas.microsoft.com/office/drawing/2014/main" id="{51F4A955-3169-DFD6-7891-DF9F06AF08EA}"/>
              </a:ext>
            </a:extLst>
          </p:cNvPr>
          <p:cNvSpPr>
            <a:spLocks noGrp="1"/>
          </p:cNvSpPr>
          <p:nvPr>
            <p:ph type="dt" sz="half" idx="17"/>
          </p:nvPr>
        </p:nvSpPr>
        <p:spPr/>
        <p:txBody>
          <a:bodyPr/>
          <a:lstStyle/>
          <a:p>
            <a:fld id="{E4E981A1-C564-488D-B4B6-3CC796C959F2}" type="datetime1">
              <a:rPr lang="en-US" smtClean="0"/>
              <a:t>7/19/2026</a:t>
            </a:fld>
            <a:endParaRPr lang="en-US" sz="900" dirty="0"/>
          </a:p>
        </p:txBody>
      </p:sp>
      <p:sp>
        <p:nvSpPr>
          <p:cNvPr id="7" name="Slide Number Placeholder 6">
            <a:extLst>
              <a:ext uri="{FF2B5EF4-FFF2-40B4-BE49-F238E27FC236}">
                <a16:creationId xmlns:a16="http://schemas.microsoft.com/office/drawing/2014/main" id="{7FFE32AD-5770-0CCD-F587-BE2600D30B2D}"/>
              </a:ext>
            </a:extLst>
          </p:cNvPr>
          <p:cNvSpPr>
            <a:spLocks noGrp="1"/>
          </p:cNvSpPr>
          <p:nvPr>
            <p:ph type="sldNum" sz="quarter" idx="19"/>
          </p:nvPr>
        </p:nvSpPr>
        <p:spPr/>
        <p:txBody>
          <a:bodyPr/>
          <a:lstStyle/>
          <a:p>
            <a:fld id="{AEAA3239-9EA4-4A65-A281-97F994456D9F}" type="slidenum">
              <a:rPr lang="en-US" smtClean="0"/>
              <a:pPr/>
              <a:t>19</a:t>
            </a:fld>
            <a:endParaRPr lang="en-US" sz="900" dirty="0"/>
          </a:p>
        </p:txBody>
      </p:sp>
      <p:pic>
        <p:nvPicPr>
          <p:cNvPr id="10" name="Graphic 9">
            <a:extLst>
              <a:ext uri="{FF2B5EF4-FFF2-40B4-BE49-F238E27FC236}">
                <a16:creationId xmlns:a16="http://schemas.microsoft.com/office/drawing/2014/main" id="{B457E282-77B9-46E7-83F6-25822001E19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42950" y="3388221"/>
            <a:ext cx="647700" cy="647700"/>
          </a:xfrm>
          <a:prstGeom prst="rect">
            <a:avLst/>
          </a:prstGeom>
        </p:spPr>
      </p:pic>
      <p:pic>
        <p:nvPicPr>
          <p:cNvPr id="11" name="Graphic 10">
            <a:extLst>
              <a:ext uri="{FF2B5EF4-FFF2-40B4-BE49-F238E27FC236}">
                <a16:creationId xmlns:a16="http://schemas.microsoft.com/office/drawing/2014/main" id="{BF5838F4-2942-4F51-9F51-439383137DD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448050" y="3283446"/>
            <a:ext cx="857250" cy="857250"/>
          </a:xfrm>
          <a:prstGeom prst="rect">
            <a:avLst/>
          </a:prstGeom>
        </p:spPr>
      </p:pic>
      <p:pic>
        <p:nvPicPr>
          <p:cNvPr id="12" name="Graphic 11">
            <a:extLst>
              <a:ext uri="{FF2B5EF4-FFF2-40B4-BE49-F238E27FC236}">
                <a16:creationId xmlns:a16="http://schemas.microsoft.com/office/drawing/2014/main" id="{CB830891-717B-44A9-AD2C-534CF9FE315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552825" y="3388221"/>
            <a:ext cx="647700" cy="647700"/>
          </a:xfrm>
          <a:prstGeom prst="rect">
            <a:avLst/>
          </a:prstGeom>
        </p:spPr>
      </p:pic>
      <p:pic>
        <p:nvPicPr>
          <p:cNvPr id="13" name="Graphic 12">
            <a:extLst>
              <a:ext uri="{FF2B5EF4-FFF2-40B4-BE49-F238E27FC236}">
                <a16:creationId xmlns:a16="http://schemas.microsoft.com/office/drawing/2014/main" id="{B708F9B7-DE5C-4965-B4B2-098BE2A65F7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257925" y="3283446"/>
            <a:ext cx="857250" cy="857250"/>
          </a:xfrm>
          <a:prstGeom prst="rect">
            <a:avLst/>
          </a:prstGeom>
        </p:spPr>
      </p:pic>
      <p:pic>
        <p:nvPicPr>
          <p:cNvPr id="14" name="Graphic 13">
            <a:extLst>
              <a:ext uri="{FF2B5EF4-FFF2-40B4-BE49-F238E27FC236}">
                <a16:creationId xmlns:a16="http://schemas.microsoft.com/office/drawing/2014/main" id="{0FC9F21A-C615-4034-8F76-3DDE0187724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362700" y="3388221"/>
            <a:ext cx="647700" cy="647700"/>
          </a:xfrm>
          <a:prstGeom prst="rect">
            <a:avLst/>
          </a:prstGeom>
        </p:spPr>
      </p:pic>
      <p:pic>
        <p:nvPicPr>
          <p:cNvPr id="15" name="Graphic 14">
            <a:extLst>
              <a:ext uri="{FF2B5EF4-FFF2-40B4-BE49-F238E27FC236}">
                <a16:creationId xmlns:a16="http://schemas.microsoft.com/office/drawing/2014/main" id="{748C829C-EE46-416D-A63F-3D824B4C7FB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067800" y="3283446"/>
            <a:ext cx="857250" cy="857250"/>
          </a:xfrm>
          <a:prstGeom prst="rect">
            <a:avLst/>
          </a:prstGeom>
        </p:spPr>
      </p:pic>
      <p:pic>
        <p:nvPicPr>
          <p:cNvPr id="16" name="Graphic 15">
            <a:extLst>
              <a:ext uri="{FF2B5EF4-FFF2-40B4-BE49-F238E27FC236}">
                <a16:creationId xmlns:a16="http://schemas.microsoft.com/office/drawing/2014/main" id="{B41AF212-8239-4FA6-81C5-39E115AF2207}"/>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172575" y="3388221"/>
            <a:ext cx="647700" cy="647700"/>
          </a:xfrm>
          <a:prstGeom prst="rect">
            <a:avLst/>
          </a:prstGeom>
        </p:spPr>
      </p:pic>
      <p:sp>
        <p:nvSpPr>
          <p:cNvPr id="17" name="TextBox 16">
            <a:extLst>
              <a:ext uri="{FF2B5EF4-FFF2-40B4-BE49-F238E27FC236}">
                <a16:creationId xmlns:a16="http://schemas.microsoft.com/office/drawing/2014/main" id="{1FDE1F91-D3B7-46C7-B06E-275182E3A01A}"/>
              </a:ext>
            </a:extLst>
          </p:cNvPr>
          <p:cNvSpPr txBox="1"/>
          <p:nvPr/>
        </p:nvSpPr>
        <p:spPr>
          <a:xfrm>
            <a:off x="733425" y="923925"/>
            <a:ext cx="10953750" cy="1340941"/>
          </a:xfrm>
          <a:prstGeom prst="rect">
            <a:avLst/>
          </a:prstGeom>
          <a:noFill/>
        </p:spPr>
        <p:txBody>
          <a:bodyPr wrap="square" rtlCol="0">
            <a:normAutofit fontScale="92500" lnSpcReduction="10000"/>
          </a:bodyPr>
          <a:lstStyle/>
          <a:p>
            <a:pPr marL="0" algn="l">
              <a:spcBef>
                <a:spcPts val="450"/>
              </a:spcBef>
              <a:buNone/>
            </a:pPr>
            <a:r>
              <a:rPr sz="4800">
                <a:solidFill>
                  <a:srgbClr val="105237"/>
                </a:solidFill>
                <a:effectLst/>
                <a:latin typeface="Avenir Next LT Pro" panose="020B0504020202020204" pitchFamily="34" charset="0"/>
              </a:rPr>
              <a:t>Conclusion: Empower Your WRAP Recovery </a:t>
            </a:r>
            <a:endParaRPr lang="en-US"/>
          </a:p>
        </p:txBody>
      </p:sp>
      <p:sp>
        <p:nvSpPr>
          <p:cNvPr id="18" name="TextBox 17">
            <a:extLst>
              <a:ext uri="{FF2B5EF4-FFF2-40B4-BE49-F238E27FC236}">
                <a16:creationId xmlns:a16="http://schemas.microsoft.com/office/drawing/2014/main" id="{2E031E02-0181-4439-A01E-30C624F530FB}"/>
              </a:ext>
            </a:extLst>
          </p:cNvPr>
          <p:cNvSpPr txBox="1"/>
          <p:nvPr/>
        </p:nvSpPr>
        <p:spPr>
          <a:xfrm>
            <a:off x="733425" y="4312146"/>
            <a:ext cx="2524125" cy="1127373"/>
          </a:xfrm>
          <a:prstGeom prst="rect">
            <a:avLst/>
          </a:prstGeom>
          <a:noFill/>
        </p:spPr>
        <p:txBody>
          <a:bodyPr wrap="square" rtlCol="0">
            <a:normAutofit fontScale="92500"/>
          </a:bodyPr>
          <a:lstStyle/>
          <a:p>
            <a:pPr marL="0" algn="l">
              <a:spcBef>
                <a:spcPts val="1350"/>
              </a:spcBef>
              <a:buNone/>
            </a:pPr>
            <a:r>
              <a:rPr sz="1800" b="1">
                <a:solidFill>
                  <a:srgbClr val="105237"/>
                </a:solidFill>
                <a:effectLst/>
                <a:latin typeface="Avenir Next LT Pro" panose="020B0504020202020204" pitchFamily="34" charset="0"/>
              </a:rPr>
              <a:t>Take Charge </a:t>
            </a:r>
            <a:endParaRPr>
              <a:effectLst/>
            </a:endParaRPr>
          </a:p>
          <a:p>
            <a:pPr marL="0" algn="l">
              <a:spcBef>
                <a:spcPts val="1050"/>
              </a:spcBef>
              <a:buNone/>
            </a:pPr>
            <a:r>
              <a:rPr sz="1350" b="0">
                <a:solidFill>
                  <a:srgbClr val="105237"/>
                </a:solidFill>
                <a:effectLst/>
                <a:latin typeface="Avenir Next LT Pro" panose="020B0504020202020204" pitchFamily="34" charset="0"/>
              </a:rPr>
              <a:t>WRAP empowers you to lead your wellness and recovery with clear, personal strategies. </a:t>
            </a:r>
            <a:endParaRPr lang="en-US"/>
          </a:p>
        </p:txBody>
      </p:sp>
      <p:sp>
        <p:nvSpPr>
          <p:cNvPr id="19" name="TextBox 18">
            <a:extLst>
              <a:ext uri="{FF2B5EF4-FFF2-40B4-BE49-F238E27FC236}">
                <a16:creationId xmlns:a16="http://schemas.microsoft.com/office/drawing/2014/main" id="{16A3569E-3A23-45B6-A736-186565FBE8CC}"/>
              </a:ext>
            </a:extLst>
          </p:cNvPr>
          <p:cNvSpPr txBox="1"/>
          <p:nvPr/>
        </p:nvSpPr>
        <p:spPr>
          <a:xfrm>
            <a:off x="3543300" y="4312146"/>
            <a:ext cx="2524125" cy="1127373"/>
          </a:xfrm>
          <a:prstGeom prst="rect">
            <a:avLst/>
          </a:prstGeom>
          <a:noFill/>
        </p:spPr>
        <p:txBody>
          <a:bodyPr wrap="square" rtlCol="0">
            <a:normAutofit/>
          </a:bodyPr>
          <a:lstStyle/>
          <a:p>
            <a:pPr marL="0" algn="l">
              <a:spcBef>
                <a:spcPts val="1350"/>
              </a:spcBef>
              <a:buNone/>
            </a:pPr>
            <a:r>
              <a:rPr sz="1800" b="1">
                <a:solidFill>
                  <a:srgbClr val="105237"/>
                </a:solidFill>
                <a:effectLst/>
                <a:latin typeface="Avenir Next LT Pro" panose="020B0504020202020204" pitchFamily="34" charset="0"/>
              </a:rPr>
              <a:t>Start With Principles </a:t>
            </a:r>
            <a:endParaRPr>
              <a:effectLst/>
            </a:endParaRPr>
          </a:p>
          <a:p>
            <a:pPr marL="0" algn="l">
              <a:spcBef>
                <a:spcPts val="1050"/>
              </a:spcBef>
              <a:buNone/>
            </a:pPr>
            <a:r>
              <a:rPr sz="1350" b="0">
                <a:solidFill>
                  <a:srgbClr val="105237"/>
                </a:solidFill>
                <a:effectLst/>
                <a:latin typeface="Avenir Next LT Pro" panose="020B0504020202020204" pitchFamily="34" charset="0"/>
              </a:rPr>
              <a:t>Understanding WRAP’s core ideas helps you prepare with intention and confidence. </a:t>
            </a:r>
            <a:endParaRPr lang="en-US"/>
          </a:p>
        </p:txBody>
      </p:sp>
      <p:sp>
        <p:nvSpPr>
          <p:cNvPr id="20" name="TextBox 19">
            <a:extLst>
              <a:ext uri="{FF2B5EF4-FFF2-40B4-BE49-F238E27FC236}">
                <a16:creationId xmlns:a16="http://schemas.microsoft.com/office/drawing/2014/main" id="{AE29FA1E-F287-40AF-9561-E014157007E1}"/>
              </a:ext>
            </a:extLst>
          </p:cNvPr>
          <p:cNvSpPr txBox="1"/>
          <p:nvPr/>
        </p:nvSpPr>
        <p:spPr>
          <a:xfrm>
            <a:off x="6353175" y="4312146"/>
            <a:ext cx="2524125" cy="1127373"/>
          </a:xfrm>
          <a:prstGeom prst="rect">
            <a:avLst/>
          </a:prstGeom>
          <a:noFill/>
        </p:spPr>
        <p:txBody>
          <a:bodyPr wrap="square" rtlCol="0">
            <a:normAutofit/>
          </a:bodyPr>
          <a:lstStyle/>
          <a:p>
            <a:pPr marL="0" algn="l">
              <a:spcBef>
                <a:spcPts val="1350"/>
              </a:spcBef>
              <a:buNone/>
            </a:pPr>
            <a:r>
              <a:rPr sz="1800" b="1">
                <a:solidFill>
                  <a:srgbClr val="105237"/>
                </a:solidFill>
                <a:effectLst/>
                <a:latin typeface="Avenir Next LT Pro" panose="020B0504020202020204" pitchFamily="34" charset="0"/>
              </a:rPr>
              <a:t>Follow the Steps </a:t>
            </a:r>
            <a:endParaRPr>
              <a:effectLst/>
            </a:endParaRPr>
          </a:p>
          <a:p>
            <a:pPr marL="0" algn="l">
              <a:spcBef>
                <a:spcPts val="1050"/>
              </a:spcBef>
              <a:buNone/>
            </a:pPr>
            <a:r>
              <a:rPr sz="1350" b="0">
                <a:solidFill>
                  <a:srgbClr val="105237"/>
                </a:solidFill>
                <a:effectLst/>
                <a:latin typeface="Avenir Next LT Pro" panose="020B0504020202020204" pitchFamily="34" charset="0"/>
              </a:rPr>
              <a:t>Building your plan step-by-step supports resilience and daily balance. </a:t>
            </a:r>
            <a:endParaRPr lang="en-US"/>
          </a:p>
        </p:txBody>
      </p:sp>
      <p:sp>
        <p:nvSpPr>
          <p:cNvPr id="21" name="TextBox 20">
            <a:extLst>
              <a:ext uri="{FF2B5EF4-FFF2-40B4-BE49-F238E27FC236}">
                <a16:creationId xmlns:a16="http://schemas.microsoft.com/office/drawing/2014/main" id="{71BFB193-8792-44A4-A878-F6ACA25F44C0}"/>
              </a:ext>
            </a:extLst>
          </p:cNvPr>
          <p:cNvSpPr txBox="1"/>
          <p:nvPr/>
        </p:nvSpPr>
        <p:spPr>
          <a:xfrm>
            <a:off x="9163050" y="4312146"/>
            <a:ext cx="2524125" cy="1127373"/>
          </a:xfrm>
          <a:prstGeom prst="rect">
            <a:avLst/>
          </a:prstGeom>
          <a:noFill/>
        </p:spPr>
        <p:txBody>
          <a:bodyPr wrap="square" rtlCol="0">
            <a:normAutofit fontScale="92500"/>
          </a:bodyPr>
          <a:lstStyle/>
          <a:p>
            <a:pPr marL="0" algn="l">
              <a:spcBef>
                <a:spcPts val="1350"/>
              </a:spcBef>
              <a:buNone/>
            </a:pPr>
            <a:r>
              <a:rPr sz="1800" b="1">
                <a:solidFill>
                  <a:srgbClr val="105237"/>
                </a:solidFill>
                <a:effectLst/>
                <a:latin typeface="Avenir Next LT Pro" panose="020B0504020202020204" pitchFamily="34" charset="0"/>
              </a:rPr>
              <a:t>Review and Evolve </a:t>
            </a:r>
            <a:endParaRPr>
              <a:effectLst/>
            </a:endParaRPr>
          </a:p>
          <a:p>
            <a:pPr marL="0" algn="l">
              <a:spcBef>
                <a:spcPts val="1050"/>
              </a:spcBef>
              <a:buNone/>
            </a:pPr>
            <a:r>
              <a:rPr sz="1350" b="0">
                <a:solidFill>
                  <a:srgbClr val="105237"/>
                </a:solidFill>
                <a:effectLst/>
                <a:latin typeface="Avenir Next LT Pro" panose="020B0504020202020204" pitchFamily="34" charset="0"/>
              </a:rPr>
              <a:t>Keep WRAP current—adjust it as your needs and experiences change over time. </a:t>
            </a:r>
            <a:endParaRPr lang="en-US"/>
          </a:p>
        </p:txBody>
      </p:sp>
    </p:spTree>
    <p:extLst>
      <p:ext uri="{BB962C8B-B14F-4D97-AF65-F5344CB8AC3E}">
        <p14:creationId xmlns:p14="http://schemas.microsoft.com/office/powerpoint/2010/main" val="36957585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808663A0-C177-4136-9961-6A488DA0133E}"/>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9" name="Content Placeholder 8" descr="A serene and modern wellness environment featuring soft natural lighting, comfortable seating, and greenery, conveying a sense of calm and personal empowerment. The composition should allow for overlay text and support a professional, approachable aesthetic. No visible or implied text, letters, or words should appear anywhere in the image">
            <a:extLst>
              <a:ext uri="{FF2B5EF4-FFF2-40B4-BE49-F238E27FC236}">
                <a16:creationId xmlns:a16="http://schemas.microsoft.com/office/drawing/2014/main" id="{23A39AB7-E8F3-4F5E-9B00-F4F5F123CCA1}"/>
              </a:ext>
            </a:extLst>
          </p:cNvPr>
          <p:cNvPicPr>
            <a:picLocks noGrp="1" noChangeAspect="1"/>
          </p:cNvPicPr>
          <p:nvPr>
            <p:ph sz="quarter" idx="16"/>
          </p:nvPr>
        </p:nvPicPr>
        <p:blipFill>
          <a:blip>
            <a:extLst>
              <a:ext uri="{96DAC541-7B7A-43D3-8B79-37D633B846F1}">
                <asvg:svgBlip xmlns:asvg="http://schemas.microsoft.com/office/drawing/2016/SVG/main" r:embed="rId4"/>
              </a:ext>
            </a:extLst>
          </a:blip>
          <a:stretch>
            <a:fillRect/>
          </a:stretch>
        </p:blipFill>
        <p:spPr>
          <a:xfrm>
            <a:off x="0" y="0"/>
            <a:ext cx="4572000" cy="6858000"/>
          </a:xfrm>
          <a:prstGeom prst="rect">
            <a:avLst/>
          </a:prstGeom>
        </p:spPr>
      </p:pic>
      <p:sp>
        <p:nvSpPr>
          <p:cNvPr id="6" name="Date Placeholder 5">
            <a:extLst>
              <a:ext uri="{FF2B5EF4-FFF2-40B4-BE49-F238E27FC236}">
                <a16:creationId xmlns:a16="http://schemas.microsoft.com/office/drawing/2014/main" id="{FBCAED6E-66DB-4976-B0C0-6D4E6BE861BF}"/>
              </a:ext>
            </a:extLst>
          </p:cNvPr>
          <p:cNvSpPr>
            <a:spLocks noGrp="1"/>
          </p:cNvSpPr>
          <p:nvPr>
            <p:ph type="dt" sz="half" idx="17"/>
          </p:nvPr>
        </p:nvSpPr>
        <p:spPr/>
        <p:txBody>
          <a:bodyPr/>
          <a:lstStyle/>
          <a:p>
            <a:fld id="{E4E981A1-C564-488D-B4B6-3CC796C959F2}" type="datetime1">
              <a:rPr lang="en-US" smtClean="0"/>
              <a:t>7/19/2026</a:t>
            </a:fld>
            <a:endParaRPr lang="en-US" sz="900" dirty="0"/>
          </a:p>
        </p:txBody>
      </p:sp>
      <p:sp>
        <p:nvSpPr>
          <p:cNvPr id="7" name="Slide Number Placeholder 6">
            <a:extLst>
              <a:ext uri="{FF2B5EF4-FFF2-40B4-BE49-F238E27FC236}">
                <a16:creationId xmlns:a16="http://schemas.microsoft.com/office/drawing/2014/main" id="{6B2953A3-286E-5F04-808B-26071B349F59}"/>
              </a:ext>
            </a:extLst>
          </p:cNvPr>
          <p:cNvSpPr>
            <a:spLocks noGrp="1"/>
          </p:cNvSpPr>
          <p:nvPr>
            <p:ph type="sldNum" sz="quarter" idx="19"/>
          </p:nvPr>
        </p:nvSpPr>
        <p:spPr/>
        <p:txBody>
          <a:bodyPr/>
          <a:lstStyle/>
          <a:p>
            <a:fld id="{AEAA3239-9EA4-4A65-A281-97F994456D9F}" type="slidenum">
              <a:rPr lang="en-US" smtClean="0"/>
              <a:pPr/>
              <a:t>2</a:t>
            </a:fld>
            <a:endParaRPr lang="en-US" sz="900" dirty="0"/>
          </a:p>
        </p:txBody>
      </p:sp>
      <p:sp>
        <p:nvSpPr>
          <p:cNvPr id="10" name="TextBox 9">
            <a:extLst>
              <a:ext uri="{FF2B5EF4-FFF2-40B4-BE49-F238E27FC236}">
                <a16:creationId xmlns:a16="http://schemas.microsoft.com/office/drawing/2014/main" id="{9BCF9E25-D8BC-41B8-8835-B03187A72C57}"/>
              </a:ext>
            </a:extLst>
          </p:cNvPr>
          <p:cNvSpPr txBox="1"/>
          <p:nvPr/>
        </p:nvSpPr>
        <p:spPr>
          <a:xfrm>
            <a:off x="5343525" y="1438275"/>
            <a:ext cx="6477000" cy="609600"/>
          </a:xfrm>
          <a:prstGeom prst="rect">
            <a:avLst/>
          </a:prstGeom>
          <a:noFill/>
        </p:spPr>
        <p:txBody>
          <a:bodyPr wrap="square" rtlCol="0">
            <a:normAutofit fontScale="85000" lnSpcReduction="20000"/>
          </a:bodyPr>
          <a:lstStyle/>
          <a:p>
            <a:pPr marL="0" algn="l">
              <a:buNone/>
            </a:pPr>
            <a:r>
              <a:rPr sz="4800">
                <a:solidFill>
                  <a:srgbClr val="5793D0"/>
                </a:solidFill>
                <a:effectLst/>
                <a:latin typeface="Avenir Next LT Pro" panose="020B0504020202020204" pitchFamily="34" charset="0"/>
              </a:rPr>
              <a:t>Agenda</a:t>
            </a:r>
            <a:r>
              <a:rPr>
                <a:effectLst/>
              </a:rPr>
              <a:t> </a:t>
            </a:r>
            <a:endParaRPr lang="en-US"/>
          </a:p>
        </p:txBody>
      </p:sp>
      <p:sp>
        <p:nvSpPr>
          <p:cNvPr id="11" name="TextBox 10">
            <a:extLst>
              <a:ext uri="{FF2B5EF4-FFF2-40B4-BE49-F238E27FC236}">
                <a16:creationId xmlns:a16="http://schemas.microsoft.com/office/drawing/2014/main" id="{E26EB484-39DA-44D4-BF9D-9964193DBC60}"/>
              </a:ext>
            </a:extLst>
          </p:cNvPr>
          <p:cNvSpPr txBox="1"/>
          <p:nvPr/>
        </p:nvSpPr>
        <p:spPr>
          <a:xfrm>
            <a:off x="5343525" y="2390775"/>
            <a:ext cx="6477000" cy="2185689"/>
          </a:xfrm>
          <a:prstGeom prst="rect">
            <a:avLst/>
          </a:prstGeom>
          <a:noFill/>
        </p:spPr>
        <p:txBody>
          <a:bodyPr wrap="square" rtlCol="0">
            <a:normAutofit/>
          </a:bodyPr>
          <a:lstStyle/>
          <a:p>
            <a:pPr marL="0" algn="l">
              <a:buNone/>
            </a:pPr>
            <a:r>
              <a:rPr sz="1950" b="0">
                <a:solidFill>
                  <a:srgbClr val="105237"/>
                </a:solidFill>
                <a:effectLst/>
                <a:latin typeface="Avenir Next LT Pro" panose="020B0504020202020204" pitchFamily="34" charset="0"/>
              </a:rPr>
              <a:t>• Understanding the Wellness Recovery Action Plan (WRAP)</a:t>
            </a:r>
            <a:r>
              <a:rPr>
                <a:effectLst/>
              </a:rPr>
              <a:t> </a:t>
            </a:r>
          </a:p>
          <a:p>
            <a:pPr marL="0" algn="l">
              <a:spcBef>
                <a:spcPts val="1350"/>
              </a:spcBef>
              <a:buNone/>
            </a:pPr>
            <a:r>
              <a:rPr sz="1950" b="0">
                <a:solidFill>
                  <a:srgbClr val="105237"/>
                </a:solidFill>
                <a:effectLst/>
                <a:latin typeface="Avenir Next LT Pro" panose="020B0504020202020204" pitchFamily="34" charset="0"/>
              </a:rPr>
              <a:t>• Preparing to Create Your WRAP</a:t>
            </a:r>
            <a:r>
              <a:rPr>
                <a:effectLst/>
              </a:rPr>
              <a:t> </a:t>
            </a:r>
          </a:p>
          <a:p>
            <a:pPr marL="0" algn="l">
              <a:spcBef>
                <a:spcPts val="1350"/>
              </a:spcBef>
              <a:buNone/>
            </a:pPr>
            <a:r>
              <a:rPr sz="1950" b="0">
                <a:solidFill>
                  <a:srgbClr val="105237"/>
                </a:solidFill>
                <a:effectLst/>
                <a:latin typeface="Avenir Next LT Pro" panose="020B0504020202020204" pitchFamily="34" charset="0"/>
              </a:rPr>
              <a:t>• Step-by-Step Process for Developing a WRAP</a:t>
            </a:r>
            <a:r>
              <a:rPr>
                <a:effectLst/>
              </a:rPr>
              <a:t> </a:t>
            </a:r>
          </a:p>
          <a:p>
            <a:pPr marL="0" algn="l">
              <a:spcBef>
                <a:spcPts val="1350"/>
              </a:spcBef>
              <a:buNone/>
            </a:pPr>
            <a:r>
              <a:rPr sz="1950" b="0">
                <a:solidFill>
                  <a:srgbClr val="105237"/>
                </a:solidFill>
                <a:effectLst/>
                <a:latin typeface="Avenir Next LT Pro" panose="020B0504020202020204" pitchFamily="34" charset="0"/>
              </a:rPr>
              <a:t>• Implementing and Reviewing Your WRAP</a:t>
            </a:r>
            <a:r>
              <a:rPr>
                <a:effectLst/>
              </a:rPr>
              <a:t> </a:t>
            </a:r>
            <a:endParaRPr lang="en-US"/>
          </a:p>
        </p:txBody>
      </p:sp>
    </p:spTree>
    <p:extLst>
      <p:ext uri="{BB962C8B-B14F-4D97-AF65-F5344CB8AC3E}">
        <p14:creationId xmlns:p14="http://schemas.microsoft.com/office/powerpoint/2010/main" val="7046115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1182224E-3ADF-4EBD-9A89-216872217FF9}"/>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 name="Content Placeholder 3">
            <a:extLst>
              <a:ext uri="{FF2B5EF4-FFF2-40B4-BE49-F238E27FC236}">
                <a16:creationId xmlns:a16="http://schemas.microsoft.com/office/drawing/2014/main" id="{E99944F3-74CC-0EE1-2250-B0F44FB09AF1}"/>
              </a:ext>
            </a:extLst>
          </p:cNvPr>
          <p:cNvSpPr>
            <a:spLocks noGrp="1"/>
          </p:cNvSpPr>
          <p:nvPr>
            <p:ph sz="quarter" idx="16"/>
          </p:nvPr>
        </p:nvSpPr>
        <p:spPr>
          <a:xfrm>
            <a:off x="828675" y="4981575"/>
            <a:ext cx="10534650" cy="1047750"/>
          </a:xfrm>
        </p:spPr>
        <p:txBody>
          <a:bodyPr>
            <a:normAutofit lnSpcReduction="10000"/>
          </a:bodyPr>
          <a:lstStyle/>
          <a:p>
            <a:pPr marL="0" marR="0" indent="0" algn="l" fontAlgn="b">
              <a:buNone/>
            </a:pPr>
            <a:r>
              <a:rPr sz="6750">
                <a:solidFill>
                  <a:srgbClr val="DEB4FC"/>
                </a:solidFill>
                <a:effectLst/>
                <a:latin typeface="Avenir Next LT Pro" panose="020B0504020202020204" pitchFamily="34" charset="0"/>
              </a:rPr>
              <a:t>Understanding WRAP</a:t>
            </a:r>
            <a:r>
              <a:rPr>
                <a:effectLst/>
              </a:rPr>
              <a:t> </a:t>
            </a:r>
            <a:endParaRPr lang="en-US"/>
          </a:p>
        </p:txBody>
      </p:sp>
      <p:sp>
        <p:nvSpPr>
          <p:cNvPr id="6" name="Date Placeholder 5">
            <a:extLst>
              <a:ext uri="{FF2B5EF4-FFF2-40B4-BE49-F238E27FC236}">
                <a16:creationId xmlns:a16="http://schemas.microsoft.com/office/drawing/2014/main" id="{D618CA54-2A62-F7B8-6DA3-B194B8E0393D}"/>
              </a:ext>
            </a:extLst>
          </p:cNvPr>
          <p:cNvSpPr>
            <a:spLocks noGrp="1"/>
          </p:cNvSpPr>
          <p:nvPr>
            <p:ph type="dt" sz="half" idx="17"/>
          </p:nvPr>
        </p:nvSpPr>
        <p:spPr/>
        <p:txBody>
          <a:bodyPr/>
          <a:lstStyle/>
          <a:p>
            <a:fld id="{E4E981A1-C564-488D-B4B6-3CC796C959F2}" type="datetime1">
              <a:rPr lang="en-US" smtClean="0"/>
              <a:t>7/19/2026</a:t>
            </a:fld>
            <a:endParaRPr lang="en-US" sz="900" dirty="0"/>
          </a:p>
        </p:txBody>
      </p:sp>
      <p:sp>
        <p:nvSpPr>
          <p:cNvPr id="7" name="Slide Number Placeholder 6">
            <a:extLst>
              <a:ext uri="{FF2B5EF4-FFF2-40B4-BE49-F238E27FC236}">
                <a16:creationId xmlns:a16="http://schemas.microsoft.com/office/drawing/2014/main" id="{4631E76A-D0DD-6C34-40C0-E7F8C60F63BA}"/>
              </a:ext>
            </a:extLst>
          </p:cNvPr>
          <p:cNvSpPr>
            <a:spLocks noGrp="1"/>
          </p:cNvSpPr>
          <p:nvPr>
            <p:ph type="sldNum" sz="quarter" idx="19"/>
          </p:nvPr>
        </p:nvSpPr>
        <p:spPr/>
        <p:txBody>
          <a:bodyPr/>
          <a:lstStyle/>
          <a:p>
            <a:fld id="{AEAA3239-9EA4-4A65-A281-97F994456D9F}" type="slidenum">
              <a:rPr lang="en-US" smtClean="0"/>
              <a:pPr/>
              <a:t>3</a:t>
            </a:fld>
            <a:endParaRPr lang="en-US" sz="900" dirty="0"/>
          </a:p>
        </p:txBody>
      </p:sp>
    </p:spTree>
    <p:extLst>
      <p:ext uri="{BB962C8B-B14F-4D97-AF65-F5344CB8AC3E}">
        <p14:creationId xmlns:p14="http://schemas.microsoft.com/office/powerpoint/2010/main" val="28721128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A050D61B-C33F-4BB1-861F-8C902F1A6E65}"/>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9" name="Content Placeholder 8" descr="A supportive scene showing a diverse group of people seated in a circle, engaging in a wellness workshop or peer support session, with warm lighting and a sense of collaboration and empowerment. The environment should feel welcoming and focused on mental health recovery, with no visible or implied text, letters, or words anywhere in the image">
            <a:extLst>
              <a:ext uri="{FF2B5EF4-FFF2-40B4-BE49-F238E27FC236}">
                <a16:creationId xmlns:a16="http://schemas.microsoft.com/office/drawing/2014/main" id="{6628C88E-AC84-4D14-999D-0CBCB1E99BED}"/>
              </a:ext>
            </a:extLst>
          </p:cNvPr>
          <p:cNvPicPr>
            <a:picLocks noGrp="1" noChangeAspect="1"/>
          </p:cNvPicPr>
          <p:nvPr>
            <p:ph sz="quarter" idx="16"/>
          </p:nvPr>
        </p:nvPicPr>
        <p:blipFill>
          <a:blip>
            <a:extLst>
              <a:ext uri="{96DAC541-7B7A-43D3-8B79-37D633B846F1}">
                <asvg:svgBlip xmlns:asvg="http://schemas.microsoft.com/office/drawing/2016/SVG/main" r:embed="rId4"/>
              </a:ext>
            </a:extLst>
          </a:blip>
          <a:stretch>
            <a:fillRect/>
          </a:stretch>
        </p:blipFill>
        <p:spPr>
          <a:xfrm>
            <a:off x="0" y="0"/>
            <a:ext cx="6858000" cy="6858000"/>
          </a:xfrm>
          <a:prstGeom prst="rect">
            <a:avLst/>
          </a:prstGeom>
        </p:spPr>
      </p:pic>
      <p:sp>
        <p:nvSpPr>
          <p:cNvPr id="6" name="Date Placeholder 5">
            <a:extLst>
              <a:ext uri="{FF2B5EF4-FFF2-40B4-BE49-F238E27FC236}">
                <a16:creationId xmlns:a16="http://schemas.microsoft.com/office/drawing/2014/main" id="{645E320F-F8C7-CF95-91B1-F273524393DB}"/>
              </a:ext>
            </a:extLst>
          </p:cNvPr>
          <p:cNvSpPr>
            <a:spLocks noGrp="1"/>
          </p:cNvSpPr>
          <p:nvPr>
            <p:ph type="dt" sz="half" idx="17"/>
          </p:nvPr>
        </p:nvSpPr>
        <p:spPr/>
        <p:txBody>
          <a:bodyPr/>
          <a:lstStyle/>
          <a:p>
            <a:fld id="{E4E981A1-C564-488D-B4B6-3CC796C959F2}" type="datetime1">
              <a:rPr lang="en-US" smtClean="0"/>
              <a:t>7/19/2026</a:t>
            </a:fld>
            <a:endParaRPr lang="en-US" sz="900" dirty="0"/>
          </a:p>
        </p:txBody>
      </p:sp>
      <p:sp>
        <p:nvSpPr>
          <p:cNvPr id="7" name="Slide Number Placeholder 6">
            <a:extLst>
              <a:ext uri="{FF2B5EF4-FFF2-40B4-BE49-F238E27FC236}">
                <a16:creationId xmlns:a16="http://schemas.microsoft.com/office/drawing/2014/main" id="{0E903DC9-65B5-0B00-3439-B555A22D14DB}"/>
              </a:ext>
            </a:extLst>
          </p:cNvPr>
          <p:cNvSpPr>
            <a:spLocks noGrp="1"/>
          </p:cNvSpPr>
          <p:nvPr>
            <p:ph type="sldNum" sz="quarter" idx="19"/>
          </p:nvPr>
        </p:nvSpPr>
        <p:spPr/>
        <p:txBody>
          <a:bodyPr/>
          <a:lstStyle/>
          <a:p>
            <a:fld id="{AEAA3239-9EA4-4A65-A281-97F994456D9F}" type="slidenum">
              <a:rPr lang="en-US" smtClean="0"/>
              <a:pPr/>
              <a:t>4</a:t>
            </a:fld>
            <a:endParaRPr lang="en-US" sz="900" dirty="0"/>
          </a:p>
        </p:txBody>
      </p:sp>
      <p:sp>
        <p:nvSpPr>
          <p:cNvPr id="10" name="TextBox 9">
            <a:extLst>
              <a:ext uri="{FF2B5EF4-FFF2-40B4-BE49-F238E27FC236}">
                <a16:creationId xmlns:a16="http://schemas.microsoft.com/office/drawing/2014/main" id="{33154D39-4056-4470-963B-C5D04352196B}"/>
              </a:ext>
            </a:extLst>
          </p:cNvPr>
          <p:cNvSpPr txBox="1"/>
          <p:nvPr/>
        </p:nvSpPr>
        <p:spPr>
          <a:xfrm>
            <a:off x="7200900" y="581025"/>
            <a:ext cx="4391025" cy="502890"/>
          </a:xfrm>
          <a:prstGeom prst="rect">
            <a:avLst/>
          </a:prstGeom>
          <a:noFill/>
        </p:spPr>
        <p:txBody>
          <a:bodyPr wrap="square" rtlCol="0">
            <a:normAutofit fontScale="92500" lnSpcReduction="20000"/>
          </a:bodyPr>
          <a:lstStyle/>
          <a:p>
            <a:pPr marL="0" algn="l">
              <a:buNone/>
            </a:pPr>
            <a:r>
              <a:rPr sz="3600">
                <a:solidFill>
                  <a:srgbClr val="105237"/>
                </a:solidFill>
                <a:effectLst/>
                <a:latin typeface="Avenir Next LT Pro" panose="020B0504020202020204" pitchFamily="34" charset="0"/>
              </a:rPr>
              <a:t>What is WRAP?</a:t>
            </a:r>
            <a:r>
              <a:rPr>
                <a:effectLst/>
              </a:rPr>
              <a:t> </a:t>
            </a:r>
            <a:endParaRPr lang="en-US"/>
          </a:p>
        </p:txBody>
      </p:sp>
      <p:sp>
        <p:nvSpPr>
          <p:cNvPr id="11" name="TextBox 10">
            <a:extLst>
              <a:ext uri="{FF2B5EF4-FFF2-40B4-BE49-F238E27FC236}">
                <a16:creationId xmlns:a16="http://schemas.microsoft.com/office/drawing/2014/main" id="{878831D0-A8C0-4FEF-8DD8-0E430E1CFCE5}"/>
              </a:ext>
            </a:extLst>
          </p:cNvPr>
          <p:cNvSpPr txBox="1"/>
          <p:nvPr/>
        </p:nvSpPr>
        <p:spPr>
          <a:xfrm>
            <a:off x="7200900" y="1350615"/>
            <a:ext cx="4391025" cy="3161258"/>
          </a:xfrm>
          <a:prstGeom prst="rect">
            <a:avLst/>
          </a:prstGeom>
          <a:noFill/>
        </p:spPr>
        <p:txBody>
          <a:bodyPr wrap="square" rtlCol="0">
            <a:normAutofit lnSpcReduction="10000"/>
          </a:bodyPr>
          <a:lstStyle/>
          <a:p>
            <a:pPr marL="0" algn="l">
              <a:buNone/>
            </a:pPr>
            <a:r>
              <a:rPr sz="1425" b="1">
                <a:solidFill>
                  <a:srgbClr val="105237"/>
                </a:solidFill>
                <a:effectLst/>
                <a:latin typeface="Avenir Next LT Pro" panose="020B0504020202020204" pitchFamily="34" charset="0"/>
              </a:rPr>
              <a:t>Definition</a:t>
            </a:r>
            <a:r>
              <a:rPr>
                <a:effectLst/>
              </a:rPr>
              <a:t> </a:t>
            </a:r>
          </a:p>
          <a:p>
            <a:pPr marL="0" algn="l">
              <a:spcBef>
                <a:spcPts val="750"/>
              </a:spcBef>
              <a:buNone/>
            </a:pPr>
            <a:r>
              <a:rPr sz="1425" b="0">
                <a:solidFill>
                  <a:srgbClr val="105237"/>
                </a:solidFill>
                <a:effectLst/>
                <a:latin typeface="Avenir Next LT Pro" panose="020B0504020202020204" pitchFamily="34" charset="0"/>
              </a:rPr>
              <a:t>WRAP is a structured, personalized system for mental health self-management and recovery, created in the mid-1990s by Mary Ellen Copeland. </a:t>
            </a:r>
            <a:endParaRPr>
              <a:effectLst/>
            </a:endParaRPr>
          </a:p>
          <a:p>
            <a:pPr marL="0" algn="l">
              <a:spcBef>
                <a:spcPts val="1350"/>
              </a:spcBef>
              <a:buNone/>
            </a:pPr>
            <a:r>
              <a:rPr sz="1425" b="1">
                <a:solidFill>
                  <a:srgbClr val="105237"/>
                </a:solidFill>
                <a:effectLst/>
                <a:latin typeface="Avenir Next LT Pro" panose="020B0504020202020204" pitchFamily="34" charset="0"/>
              </a:rPr>
              <a:t>Purpose</a:t>
            </a:r>
            <a:r>
              <a:rPr>
                <a:effectLst/>
              </a:rPr>
              <a:t> </a:t>
            </a:r>
          </a:p>
          <a:p>
            <a:pPr marL="0" algn="l">
              <a:spcBef>
                <a:spcPts val="750"/>
              </a:spcBef>
              <a:buNone/>
            </a:pPr>
            <a:r>
              <a:rPr sz="1425" b="0">
                <a:solidFill>
                  <a:srgbClr val="105237"/>
                </a:solidFill>
                <a:effectLst/>
                <a:latin typeface="Avenir Next LT Pro" panose="020B0504020202020204" pitchFamily="34" charset="0"/>
              </a:rPr>
              <a:t>It helps people identify wellness tools and build action plans to stay well, respond to crises, and sustain wellness after a crisis. </a:t>
            </a:r>
            <a:endParaRPr>
              <a:effectLst/>
            </a:endParaRPr>
          </a:p>
          <a:p>
            <a:pPr marL="0" algn="l">
              <a:spcBef>
                <a:spcPts val="1350"/>
              </a:spcBef>
              <a:buNone/>
            </a:pPr>
            <a:r>
              <a:rPr sz="1425" b="1">
                <a:solidFill>
                  <a:srgbClr val="105237"/>
                </a:solidFill>
                <a:effectLst/>
                <a:latin typeface="Avenir Next LT Pro" panose="020B0504020202020204" pitchFamily="34" charset="0"/>
              </a:rPr>
              <a:t>Evidence</a:t>
            </a:r>
            <a:r>
              <a:rPr>
                <a:effectLst/>
              </a:rPr>
              <a:t> </a:t>
            </a:r>
          </a:p>
          <a:p>
            <a:pPr marL="0" algn="l">
              <a:spcBef>
                <a:spcPts val="750"/>
              </a:spcBef>
              <a:buNone/>
            </a:pPr>
            <a:r>
              <a:rPr sz="1425" b="0">
                <a:solidFill>
                  <a:srgbClr val="105237"/>
                </a:solidFill>
                <a:effectLst/>
                <a:latin typeface="Avenir Next LT Pro" panose="020B0504020202020204" pitchFamily="34" charset="0"/>
              </a:rPr>
              <a:t>Studies show WRAP can increase personal empowerment and reduce hospitalization rates. </a:t>
            </a:r>
            <a:endParaRPr lang="en-US"/>
          </a:p>
        </p:txBody>
      </p:sp>
    </p:spTree>
    <p:extLst>
      <p:ext uri="{BB962C8B-B14F-4D97-AF65-F5344CB8AC3E}">
        <p14:creationId xmlns:p14="http://schemas.microsoft.com/office/powerpoint/2010/main" val="23726208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831BAE85-A56B-4C77-A21E-D00FEE70ACEC}"/>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9" name="Content Placeholder 8">
            <a:extLst>
              <a:ext uri="{FF2B5EF4-FFF2-40B4-BE49-F238E27FC236}">
                <a16:creationId xmlns:a16="http://schemas.microsoft.com/office/drawing/2014/main" id="{F46BE87B-67EE-4BCF-99E7-1EAE749B63CA}"/>
              </a:ext>
            </a:extLst>
          </p:cNvPr>
          <p:cNvPicPr>
            <a:picLocks noGrp="1" noChangeAspect="1"/>
          </p:cNvPicPr>
          <p:nvPr>
            <p:ph sz="quarter" idx="16"/>
          </p:nvPr>
        </p:nvPicPr>
        <p:blipFill>
          <a:blip>
            <a:extLst>
              <a:ext uri="{96DAC541-7B7A-43D3-8B79-37D633B846F1}">
                <asvg:svgBlip xmlns:asvg="http://schemas.microsoft.com/office/drawing/2016/SVG/main" r:embed="rId4"/>
              </a:ext>
            </a:extLst>
          </a:blip>
          <a:stretch>
            <a:fillRect/>
          </a:stretch>
        </p:blipFill>
        <p:spPr>
          <a:xfrm>
            <a:off x="781050" y="2162770"/>
            <a:ext cx="857250" cy="857250"/>
          </a:xfrm>
          <a:prstGeom prst="rect">
            <a:avLst/>
          </a:prstGeom>
        </p:spPr>
      </p:pic>
      <p:sp>
        <p:nvSpPr>
          <p:cNvPr id="6" name="Date Placeholder 5">
            <a:extLst>
              <a:ext uri="{FF2B5EF4-FFF2-40B4-BE49-F238E27FC236}">
                <a16:creationId xmlns:a16="http://schemas.microsoft.com/office/drawing/2014/main" id="{A2211737-D2F3-7598-8FF6-F1F064B65638}"/>
              </a:ext>
            </a:extLst>
          </p:cNvPr>
          <p:cNvSpPr>
            <a:spLocks noGrp="1"/>
          </p:cNvSpPr>
          <p:nvPr>
            <p:ph type="dt" sz="half" idx="17"/>
          </p:nvPr>
        </p:nvSpPr>
        <p:spPr/>
        <p:txBody>
          <a:bodyPr/>
          <a:lstStyle/>
          <a:p>
            <a:fld id="{E4E981A1-C564-488D-B4B6-3CC796C959F2}" type="datetime1">
              <a:rPr lang="en-US" smtClean="0"/>
              <a:t>7/19/2026</a:t>
            </a:fld>
            <a:endParaRPr lang="en-US" sz="900" dirty="0"/>
          </a:p>
        </p:txBody>
      </p:sp>
      <p:sp>
        <p:nvSpPr>
          <p:cNvPr id="7" name="Slide Number Placeholder 6">
            <a:extLst>
              <a:ext uri="{FF2B5EF4-FFF2-40B4-BE49-F238E27FC236}">
                <a16:creationId xmlns:a16="http://schemas.microsoft.com/office/drawing/2014/main" id="{B31A48F8-494F-59E3-FE20-9C2FB5F1089E}"/>
              </a:ext>
            </a:extLst>
          </p:cNvPr>
          <p:cNvSpPr>
            <a:spLocks noGrp="1"/>
          </p:cNvSpPr>
          <p:nvPr>
            <p:ph type="sldNum" sz="quarter" idx="19"/>
          </p:nvPr>
        </p:nvSpPr>
        <p:spPr/>
        <p:txBody>
          <a:bodyPr/>
          <a:lstStyle/>
          <a:p>
            <a:fld id="{AEAA3239-9EA4-4A65-A281-97F994456D9F}" type="slidenum">
              <a:rPr lang="en-US" smtClean="0"/>
              <a:pPr/>
              <a:t>5</a:t>
            </a:fld>
            <a:endParaRPr lang="en-US" sz="900" dirty="0"/>
          </a:p>
        </p:txBody>
      </p:sp>
      <p:pic>
        <p:nvPicPr>
          <p:cNvPr id="10" name="Graphic 9" descr="A simple vector icon of a rising sun, symbolizing hope and new beginnings, transparent background">
            <a:extLst>
              <a:ext uri="{FF2B5EF4-FFF2-40B4-BE49-F238E27FC236}">
                <a16:creationId xmlns:a16="http://schemas.microsoft.com/office/drawing/2014/main" id="{FF48C059-251E-4355-8920-F5E324024B4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85825" y="2267545"/>
            <a:ext cx="647700" cy="647700"/>
          </a:xfrm>
          <a:prstGeom prst="ellipse">
            <a:avLst/>
          </a:prstGeom>
        </p:spPr>
      </p:pic>
      <p:pic>
        <p:nvPicPr>
          <p:cNvPr id="11" name="Graphic 10">
            <a:extLst>
              <a:ext uri="{FF2B5EF4-FFF2-40B4-BE49-F238E27FC236}">
                <a16:creationId xmlns:a16="http://schemas.microsoft.com/office/drawing/2014/main" id="{8C137DAF-9727-4156-9ABF-4435C739420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372225" y="2162770"/>
            <a:ext cx="857250" cy="857250"/>
          </a:xfrm>
          <a:prstGeom prst="rect">
            <a:avLst/>
          </a:prstGeom>
        </p:spPr>
      </p:pic>
      <p:pic>
        <p:nvPicPr>
          <p:cNvPr id="12" name="Graphic 11" descr="A simple vector icon of a person holding a shield, representing personal responsibility, transparent background">
            <a:extLst>
              <a:ext uri="{FF2B5EF4-FFF2-40B4-BE49-F238E27FC236}">
                <a16:creationId xmlns:a16="http://schemas.microsoft.com/office/drawing/2014/main" id="{D9FFDBC6-447F-4A21-B096-664EB2B4849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477000" y="2267545"/>
            <a:ext cx="647700" cy="647700"/>
          </a:xfrm>
          <a:prstGeom prst="ellipse">
            <a:avLst/>
          </a:prstGeom>
        </p:spPr>
      </p:pic>
      <p:pic>
        <p:nvPicPr>
          <p:cNvPr id="13" name="Graphic 12">
            <a:extLst>
              <a:ext uri="{FF2B5EF4-FFF2-40B4-BE49-F238E27FC236}">
                <a16:creationId xmlns:a16="http://schemas.microsoft.com/office/drawing/2014/main" id="{6A5DFB8C-D87B-4D0B-9EA0-41523AAAD18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81050" y="4604742"/>
            <a:ext cx="857250" cy="857250"/>
          </a:xfrm>
          <a:prstGeom prst="rect">
            <a:avLst/>
          </a:prstGeom>
        </p:spPr>
      </p:pic>
      <p:pic>
        <p:nvPicPr>
          <p:cNvPr id="14" name="Graphic 13" descr="A simple vector icon of an open book with a speech bubble, representing education and self-advocacy, transparent background">
            <a:extLst>
              <a:ext uri="{FF2B5EF4-FFF2-40B4-BE49-F238E27FC236}">
                <a16:creationId xmlns:a16="http://schemas.microsoft.com/office/drawing/2014/main" id="{ECABF12C-8C40-49AE-8198-791835BF591C}"/>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85825" y="4709517"/>
            <a:ext cx="647700" cy="647700"/>
          </a:xfrm>
          <a:prstGeom prst="ellipse">
            <a:avLst/>
          </a:prstGeom>
        </p:spPr>
      </p:pic>
      <p:pic>
        <p:nvPicPr>
          <p:cNvPr id="15" name="Graphic 14">
            <a:extLst>
              <a:ext uri="{FF2B5EF4-FFF2-40B4-BE49-F238E27FC236}">
                <a16:creationId xmlns:a16="http://schemas.microsoft.com/office/drawing/2014/main" id="{8879D495-477E-4D6E-896F-9DA38377B3B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372225" y="4604742"/>
            <a:ext cx="857250" cy="857250"/>
          </a:xfrm>
          <a:prstGeom prst="rect">
            <a:avLst/>
          </a:prstGeom>
        </p:spPr>
      </p:pic>
      <p:pic>
        <p:nvPicPr>
          <p:cNvPr id="16" name="Graphic 15" descr="A simple vector icon of two hands forming a heart, symbolizing support and respect, transparent background">
            <a:extLst>
              <a:ext uri="{FF2B5EF4-FFF2-40B4-BE49-F238E27FC236}">
                <a16:creationId xmlns:a16="http://schemas.microsoft.com/office/drawing/2014/main" id="{692EA331-9D13-4BBB-925A-D64D44EF9083}"/>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477000" y="4709517"/>
            <a:ext cx="647700" cy="647700"/>
          </a:xfrm>
          <a:prstGeom prst="ellipse">
            <a:avLst/>
          </a:prstGeom>
        </p:spPr>
      </p:pic>
      <p:sp>
        <p:nvSpPr>
          <p:cNvPr id="17" name="TextBox 16">
            <a:extLst>
              <a:ext uri="{FF2B5EF4-FFF2-40B4-BE49-F238E27FC236}">
                <a16:creationId xmlns:a16="http://schemas.microsoft.com/office/drawing/2014/main" id="{3BBC1173-0E6C-43A1-AC97-19D1775C64EB}"/>
              </a:ext>
            </a:extLst>
          </p:cNvPr>
          <p:cNvSpPr txBox="1"/>
          <p:nvPr/>
        </p:nvSpPr>
        <p:spPr>
          <a:xfrm>
            <a:off x="619125" y="1038225"/>
            <a:ext cx="10972800" cy="387548"/>
          </a:xfrm>
          <a:prstGeom prst="rect">
            <a:avLst/>
          </a:prstGeom>
          <a:noFill/>
        </p:spPr>
        <p:txBody>
          <a:bodyPr wrap="square" rtlCol="0">
            <a:normAutofit fontScale="85000" lnSpcReduction="20000"/>
          </a:bodyPr>
          <a:lstStyle/>
          <a:p>
            <a:pPr marL="0" algn="l">
              <a:buNone/>
            </a:pPr>
            <a:r>
              <a:rPr sz="2775" b="0">
                <a:solidFill>
                  <a:srgbClr val="105237"/>
                </a:solidFill>
                <a:effectLst/>
                <a:latin typeface="Avenir Next LT Pro" panose="020B0504020202020204" pitchFamily="34" charset="0"/>
              </a:rPr>
              <a:t>WRAP Principles &amp; Philosophy</a:t>
            </a:r>
            <a:r>
              <a:rPr>
                <a:effectLst/>
              </a:rPr>
              <a:t> </a:t>
            </a:r>
            <a:endParaRPr lang="en-US"/>
          </a:p>
        </p:txBody>
      </p:sp>
      <p:sp>
        <p:nvSpPr>
          <p:cNvPr id="18" name="TextBox 17">
            <a:extLst>
              <a:ext uri="{FF2B5EF4-FFF2-40B4-BE49-F238E27FC236}">
                <a16:creationId xmlns:a16="http://schemas.microsoft.com/office/drawing/2014/main" id="{CC08C994-F048-4D2E-A071-63F5A199D5F7}"/>
              </a:ext>
            </a:extLst>
          </p:cNvPr>
          <p:cNvSpPr txBox="1"/>
          <p:nvPr/>
        </p:nvSpPr>
        <p:spPr>
          <a:xfrm>
            <a:off x="1866900" y="2248495"/>
            <a:ext cx="3810000" cy="1367432"/>
          </a:xfrm>
          <a:prstGeom prst="rect">
            <a:avLst/>
          </a:prstGeom>
          <a:noFill/>
        </p:spPr>
        <p:txBody>
          <a:bodyPr wrap="square" rtlCol="0">
            <a:normAutofit lnSpcReduction="10000"/>
          </a:bodyPr>
          <a:lstStyle/>
          <a:p>
            <a:pPr marL="0" algn="l">
              <a:buNone/>
            </a:pPr>
            <a:r>
              <a:rPr sz="1575" b="1">
                <a:solidFill>
                  <a:srgbClr val="105237"/>
                </a:solidFill>
                <a:effectLst/>
                <a:latin typeface="Avenir Next LT Pro" panose="020B0504020202020204" pitchFamily="34" charset="0"/>
              </a:rPr>
              <a:t>Hope</a:t>
            </a:r>
            <a:r>
              <a:rPr>
                <a:effectLst/>
              </a:rPr>
              <a:t> </a:t>
            </a:r>
          </a:p>
          <a:p>
            <a:pPr marL="0" algn="l">
              <a:spcBef>
                <a:spcPts val="900"/>
              </a:spcBef>
              <a:buNone/>
            </a:pPr>
            <a:r>
              <a:rPr sz="1425" b="0">
                <a:solidFill>
                  <a:srgbClr val="105237"/>
                </a:solidFill>
                <a:effectLst/>
                <a:latin typeface="Avenir Next LT Pro" panose="020B0504020202020204" pitchFamily="34" charset="0"/>
              </a:rPr>
              <a:t>Recovery is possible for everyone.</a:t>
            </a:r>
            <a:br>
              <a:rPr sz="1425" b="0">
                <a:solidFill>
                  <a:srgbClr val="105237"/>
                </a:solidFill>
                <a:effectLst/>
                <a:latin typeface="Avenir Next LT Pro" panose="020B0504020202020204" pitchFamily="34" charset="0"/>
              </a:rPr>
            </a:br>
            <a:r>
              <a:rPr sz="1425" b="0">
                <a:solidFill>
                  <a:srgbClr val="105237"/>
                </a:solidFill>
                <a:effectLst/>
                <a:latin typeface="Avenir Next LT Pro" panose="020B0504020202020204" pitchFamily="34" charset="0"/>
              </a:rPr>
              <a:t>Belief in change strengthens motivation.</a:t>
            </a:r>
            <a:br>
              <a:rPr sz="1425" b="0">
                <a:solidFill>
                  <a:srgbClr val="105237"/>
                </a:solidFill>
                <a:effectLst/>
                <a:latin typeface="Avenir Next LT Pro" panose="020B0504020202020204" pitchFamily="34" charset="0"/>
              </a:rPr>
            </a:br>
            <a:r>
              <a:rPr sz="1425" b="0">
                <a:solidFill>
                  <a:srgbClr val="105237"/>
                </a:solidFill>
                <a:effectLst/>
                <a:latin typeface="Avenir Next LT Pro" panose="020B0504020202020204" pitchFamily="34" charset="0"/>
              </a:rPr>
              <a:t>Hope helps people persist through setbacks.</a:t>
            </a:r>
            <a:r>
              <a:rPr>
                <a:effectLst/>
              </a:rPr>
              <a:t> </a:t>
            </a:r>
            <a:endParaRPr lang="en-US"/>
          </a:p>
        </p:txBody>
      </p:sp>
      <p:sp>
        <p:nvSpPr>
          <p:cNvPr id="19" name="TextBox 18">
            <a:extLst>
              <a:ext uri="{FF2B5EF4-FFF2-40B4-BE49-F238E27FC236}">
                <a16:creationId xmlns:a16="http://schemas.microsoft.com/office/drawing/2014/main" id="{ACFD6185-898D-48FF-A879-054C8A17E62E}"/>
              </a:ext>
            </a:extLst>
          </p:cNvPr>
          <p:cNvSpPr txBox="1"/>
          <p:nvPr/>
        </p:nvSpPr>
        <p:spPr>
          <a:xfrm>
            <a:off x="7458075" y="2248495"/>
            <a:ext cx="3810000" cy="1114127"/>
          </a:xfrm>
          <a:prstGeom prst="rect">
            <a:avLst/>
          </a:prstGeom>
          <a:noFill/>
        </p:spPr>
        <p:txBody>
          <a:bodyPr wrap="square" rtlCol="0">
            <a:normAutofit lnSpcReduction="10000"/>
          </a:bodyPr>
          <a:lstStyle/>
          <a:p>
            <a:pPr marL="0" algn="l">
              <a:buNone/>
            </a:pPr>
            <a:r>
              <a:rPr sz="1575" b="1">
                <a:solidFill>
                  <a:srgbClr val="105237"/>
                </a:solidFill>
                <a:effectLst/>
                <a:latin typeface="Avenir Next LT Pro" panose="020B0504020202020204" pitchFamily="34" charset="0"/>
              </a:rPr>
              <a:t>Personal Responsibility</a:t>
            </a:r>
            <a:r>
              <a:rPr>
                <a:effectLst/>
              </a:rPr>
              <a:t> </a:t>
            </a:r>
          </a:p>
          <a:p>
            <a:pPr marL="0" algn="l">
              <a:spcBef>
                <a:spcPts val="900"/>
              </a:spcBef>
              <a:buNone/>
            </a:pPr>
            <a:r>
              <a:rPr sz="1425" b="0">
                <a:solidFill>
                  <a:srgbClr val="105237"/>
                </a:solidFill>
                <a:effectLst/>
                <a:latin typeface="Avenir Next LT Pro" panose="020B0504020202020204" pitchFamily="34" charset="0"/>
              </a:rPr>
              <a:t>You are the primary agent of wellness.</a:t>
            </a:r>
            <a:br>
              <a:rPr sz="1425" b="0">
                <a:solidFill>
                  <a:srgbClr val="105237"/>
                </a:solidFill>
                <a:effectLst/>
                <a:latin typeface="Avenir Next LT Pro" panose="020B0504020202020204" pitchFamily="34" charset="0"/>
              </a:rPr>
            </a:br>
            <a:r>
              <a:rPr sz="1425" b="0">
                <a:solidFill>
                  <a:srgbClr val="105237"/>
                </a:solidFill>
                <a:effectLst/>
                <a:latin typeface="Avenir Next LT Pro" panose="020B0504020202020204" pitchFamily="34" charset="0"/>
              </a:rPr>
              <a:t>Daily choices shape health and recovery.</a:t>
            </a:r>
            <a:br>
              <a:rPr sz="1425" b="0">
                <a:solidFill>
                  <a:srgbClr val="105237"/>
                </a:solidFill>
                <a:effectLst/>
                <a:latin typeface="Avenir Next LT Pro" panose="020B0504020202020204" pitchFamily="34" charset="0"/>
              </a:rPr>
            </a:br>
            <a:r>
              <a:rPr sz="1425" b="0">
                <a:solidFill>
                  <a:srgbClr val="105237"/>
                </a:solidFill>
                <a:effectLst/>
                <a:latin typeface="Avenir Next LT Pro" panose="020B0504020202020204" pitchFamily="34" charset="0"/>
              </a:rPr>
              <a:t>Ownership supports long-term outcomes.</a:t>
            </a:r>
            <a:r>
              <a:rPr>
                <a:effectLst/>
              </a:rPr>
              <a:t> </a:t>
            </a:r>
            <a:endParaRPr lang="en-US"/>
          </a:p>
        </p:txBody>
      </p:sp>
      <p:sp>
        <p:nvSpPr>
          <p:cNvPr id="20" name="TextBox 19">
            <a:extLst>
              <a:ext uri="{FF2B5EF4-FFF2-40B4-BE49-F238E27FC236}">
                <a16:creationId xmlns:a16="http://schemas.microsoft.com/office/drawing/2014/main" id="{F980E9C8-FFF6-4EDE-9312-1C784B710BAE}"/>
              </a:ext>
            </a:extLst>
          </p:cNvPr>
          <p:cNvSpPr txBox="1"/>
          <p:nvPr/>
        </p:nvSpPr>
        <p:spPr>
          <a:xfrm>
            <a:off x="1866900" y="4690467"/>
            <a:ext cx="3810000" cy="1367432"/>
          </a:xfrm>
          <a:prstGeom prst="rect">
            <a:avLst/>
          </a:prstGeom>
          <a:noFill/>
        </p:spPr>
        <p:txBody>
          <a:bodyPr wrap="square" rtlCol="0">
            <a:normAutofit lnSpcReduction="10000"/>
          </a:bodyPr>
          <a:lstStyle/>
          <a:p>
            <a:pPr marL="0" algn="l">
              <a:buNone/>
            </a:pPr>
            <a:r>
              <a:rPr sz="1575" b="1">
                <a:solidFill>
                  <a:srgbClr val="105237"/>
                </a:solidFill>
                <a:effectLst/>
                <a:latin typeface="Avenir Next LT Pro" panose="020B0504020202020204" pitchFamily="34" charset="0"/>
              </a:rPr>
              <a:t>Education &amp; Self-Advocacy</a:t>
            </a:r>
            <a:r>
              <a:rPr>
                <a:effectLst/>
              </a:rPr>
              <a:t> </a:t>
            </a:r>
          </a:p>
          <a:p>
            <a:pPr marL="0" algn="l">
              <a:spcBef>
                <a:spcPts val="900"/>
              </a:spcBef>
              <a:buNone/>
            </a:pPr>
            <a:r>
              <a:rPr sz="1425" b="0">
                <a:solidFill>
                  <a:srgbClr val="105237"/>
                </a:solidFill>
                <a:effectLst/>
                <a:latin typeface="Avenir Next LT Pro" panose="020B0504020202020204" pitchFamily="34" charset="0"/>
              </a:rPr>
              <a:t>Learn what supports your wellness.</a:t>
            </a:r>
            <a:br>
              <a:rPr sz="1425" b="0">
                <a:solidFill>
                  <a:srgbClr val="105237"/>
                </a:solidFill>
                <a:effectLst/>
                <a:latin typeface="Avenir Next LT Pro" panose="020B0504020202020204" pitchFamily="34" charset="0"/>
              </a:rPr>
            </a:br>
            <a:r>
              <a:rPr sz="1425" b="0">
                <a:solidFill>
                  <a:srgbClr val="105237"/>
                </a:solidFill>
                <a:effectLst/>
                <a:latin typeface="Avenir Next LT Pro" panose="020B0504020202020204" pitchFamily="34" charset="0"/>
              </a:rPr>
              <a:t>Make informed decisions and plans.</a:t>
            </a:r>
            <a:br>
              <a:rPr sz="1425" b="0">
                <a:solidFill>
                  <a:srgbClr val="105237"/>
                </a:solidFill>
                <a:effectLst/>
                <a:latin typeface="Avenir Next LT Pro" panose="020B0504020202020204" pitchFamily="34" charset="0"/>
              </a:rPr>
            </a:br>
            <a:r>
              <a:rPr sz="1425" b="0">
                <a:solidFill>
                  <a:srgbClr val="105237"/>
                </a:solidFill>
                <a:effectLst/>
                <a:latin typeface="Avenir Next LT Pro" panose="020B0504020202020204" pitchFamily="34" charset="0"/>
              </a:rPr>
              <a:t>Self-advocacy builds confidence and resilience.</a:t>
            </a:r>
            <a:r>
              <a:rPr>
                <a:effectLst/>
              </a:rPr>
              <a:t> </a:t>
            </a:r>
            <a:endParaRPr lang="en-US"/>
          </a:p>
        </p:txBody>
      </p:sp>
      <p:sp>
        <p:nvSpPr>
          <p:cNvPr id="21" name="TextBox 20">
            <a:extLst>
              <a:ext uri="{FF2B5EF4-FFF2-40B4-BE49-F238E27FC236}">
                <a16:creationId xmlns:a16="http://schemas.microsoft.com/office/drawing/2014/main" id="{BF9836D4-4383-4212-8C2F-56E26A78413F}"/>
              </a:ext>
            </a:extLst>
          </p:cNvPr>
          <p:cNvSpPr txBox="1"/>
          <p:nvPr/>
        </p:nvSpPr>
        <p:spPr>
          <a:xfrm>
            <a:off x="7458075" y="4690467"/>
            <a:ext cx="3810000" cy="1620738"/>
          </a:xfrm>
          <a:prstGeom prst="rect">
            <a:avLst/>
          </a:prstGeom>
          <a:noFill/>
        </p:spPr>
        <p:txBody>
          <a:bodyPr wrap="square" rtlCol="0">
            <a:normAutofit lnSpcReduction="10000"/>
          </a:bodyPr>
          <a:lstStyle/>
          <a:p>
            <a:pPr marL="0" algn="l">
              <a:buNone/>
            </a:pPr>
            <a:r>
              <a:rPr sz="1575" b="1">
                <a:solidFill>
                  <a:srgbClr val="105237"/>
                </a:solidFill>
                <a:effectLst/>
                <a:latin typeface="Avenir Next LT Pro" panose="020B0504020202020204" pitchFamily="34" charset="0"/>
              </a:rPr>
              <a:t>Support &amp; Respect</a:t>
            </a:r>
            <a:r>
              <a:rPr>
                <a:effectLst/>
              </a:rPr>
              <a:t> </a:t>
            </a:r>
          </a:p>
          <a:p>
            <a:pPr marL="0" algn="l">
              <a:spcBef>
                <a:spcPts val="900"/>
              </a:spcBef>
              <a:buNone/>
            </a:pPr>
            <a:r>
              <a:rPr sz="1425" b="0">
                <a:solidFill>
                  <a:srgbClr val="105237"/>
                </a:solidFill>
                <a:effectLst/>
                <a:latin typeface="Avenir Next LT Pro" panose="020B0504020202020204" pitchFamily="34" charset="0"/>
              </a:rPr>
              <a:t>Supportive networks strengthen follow-through.</a:t>
            </a:r>
            <a:br>
              <a:rPr sz="1425" b="0">
                <a:solidFill>
                  <a:srgbClr val="105237"/>
                </a:solidFill>
                <a:effectLst/>
                <a:latin typeface="Avenir Next LT Pro" panose="020B0504020202020204" pitchFamily="34" charset="0"/>
              </a:rPr>
            </a:br>
            <a:r>
              <a:rPr sz="1425" b="0">
                <a:solidFill>
                  <a:srgbClr val="105237"/>
                </a:solidFill>
                <a:effectLst/>
                <a:latin typeface="Avenir Next LT Pro" panose="020B0504020202020204" pitchFamily="34" charset="0"/>
              </a:rPr>
              <a:t>Respect and self-determination come first.</a:t>
            </a:r>
            <a:br>
              <a:rPr sz="1425" b="0">
                <a:solidFill>
                  <a:srgbClr val="105237"/>
                </a:solidFill>
                <a:effectLst/>
                <a:latin typeface="Avenir Next LT Pro" panose="020B0504020202020204" pitchFamily="34" charset="0"/>
              </a:rPr>
            </a:br>
            <a:r>
              <a:rPr sz="1425" b="0">
                <a:solidFill>
                  <a:srgbClr val="105237"/>
                </a:solidFill>
                <a:effectLst/>
                <a:latin typeface="Avenir Next LT Pro" panose="020B0504020202020204" pitchFamily="34" charset="0"/>
              </a:rPr>
              <a:t>A non-clinical tone builds trust and engagement.</a:t>
            </a:r>
            <a:r>
              <a:rPr>
                <a:effectLst/>
              </a:rPr>
              <a:t> </a:t>
            </a:r>
            <a:endParaRPr lang="en-US"/>
          </a:p>
        </p:txBody>
      </p:sp>
    </p:spTree>
    <p:extLst>
      <p:ext uri="{BB962C8B-B14F-4D97-AF65-F5344CB8AC3E}">
        <p14:creationId xmlns:p14="http://schemas.microsoft.com/office/powerpoint/2010/main" val="309765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E81B0F11-BD46-4B20-958E-74839B8EDD60}"/>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 name="Content Placeholder 3">
            <a:extLst>
              <a:ext uri="{FF2B5EF4-FFF2-40B4-BE49-F238E27FC236}">
                <a16:creationId xmlns:a16="http://schemas.microsoft.com/office/drawing/2014/main" id="{A844742E-F800-52FF-437F-5A41ADF88CB8}"/>
              </a:ext>
            </a:extLst>
          </p:cNvPr>
          <p:cNvSpPr>
            <a:spLocks noGrp="1"/>
          </p:cNvSpPr>
          <p:nvPr>
            <p:ph sz="quarter" idx="16"/>
          </p:nvPr>
        </p:nvSpPr>
        <p:spPr>
          <a:xfrm>
            <a:off x="1333500" y="2095500"/>
            <a:ext cx="9525000" cy="1905000"/>
          </a:xfrm>
        </p:spPr>
        <p:txBody>
          <a:bodyPr>
            <a:normAutofit fontScale="77500" lnSpcReduction="20000"/>
          </a:bodyPr>
          <a:lstStyle/>
          <a:p>
            <a:pPr marL="0" indent="0" algn="ctr">
              <a:buNone/>
            </a:pPr>
            <a:r>
              <a:rPr sz="15000" b="1">
                <a:solidFill>
                  <a:srgbClr val="105237"/>
                </a:solidFill>
                <a:effectLst/>
                <a:latin typeface="Avenir Next LT Pro" panose="020B0504020202020204" pitchFamily="34" charset="0"/>
              </a:rPr>
              <a:t>↑25%</a:t>
            </a:r>
            <a:r>
              <a:rPr>
                <a:effectLst/>
              </a:rPr>
              <a:t> </a:t>
            </a:r>
            <a:endParaRPr lang="en-US"/>
          </a:p>
        </p:txBody>
      </p:sp>
      <p:sp>
        <p:nvSpPr>
          <p:cNvPr id="6" name="Date Placeholder 5">
            <a:extLst>
              <a:ext uri="{FF2B5EF4-FFF2-40B4-BE49-F238E27FC236}">
                <a16:creationId xmlns:a16="http://schemas.microsoft.com/office/drawing/2014/main" id="{BA9E1830-1B95-744D-141A-11FD4489B930}"/>
              </a:ext>
            </a:extLst>
          </p:cNvPr>
          <p:cNvSpPr>
            <a:spLocks noGrp="1"/>
          </p:cNvSpPr>
          <p:nvPr>
            <p:ph type="dt" sz="half" idx="17"/>
          </p:nvPr>
        </p:nvSpPr>
        <p:spPr/>
        <p:txBody>
          <a:bodyPr/>
          <a:lstStyle/>
          <a:p>
            <a:fld id="{E4E981A1-C564-488D-B4B6-3CC796C959F2}" type="datetime1">
              <a:rPr lang="en-US" smtClean="0"/>
              <a:t>7/19/2026</a:t>
            </a:fld>
            <a:endParaRPr lang="en-US" sz="900" dirty="0"/>
          </a:p>
        </p:txBody>
      </p:sp>
      <p:sp>
        <p:nvSpPr>
          <p:cNvPr id="7" name="Slide Number Placeholder 6">
            <a:extLst>
              <a:ext uri="{FF2B5EF4-FFF2-40B4-BE49-F238E27FC236}">
                <a16:creationId xmlns:a16="http://schemas.microsoft.com/office/drawing/2014/main" id="{906F4F61-913F-83F2-5C67-12F31E76ABB2}"/>
              </a:ext>
            </a:extLst>
          </p:cNvPr>
          <p:cNvSpPr>
            <a:spLocks noGrp="1"/>
          </p:cNvSpPr>
          <p:nvPr>
            <p:ph type="sldNum" sz="quarter" idx="19"/>
          </p:nvPr>
        </p:nvSpPr>
        <p:spPr/>
        <p:txBody>
          <a:bodyPr/>
          <a:lstStyle/>
          <a:p>
            <a:fld id="{AEAA3239-9EA4-4A65-A281-97F994456D9F}" type="slidenum">
              <a:rPr lang="en-US" smtClean="0"/>
              <a:pPr/>
              <a:t>6</a:t>
            </a:fld>
            <a:endParaRPr lang="en-US" sz="900" dirty="0"/>
          </a:p>
        </p:txBody>
      </p:sp>
      <p:sp>
        <p:nvSpPr>
          <p:cNvPr id="9" name="TextBox 8">
            <a:extLst>
              <a:ext uri="{FF2B5EF4-FFF2-40B4-BE49-F238E27FC236}">
                <a16:creationId xmlns:a16="http://schemas.microsoft.com/office/drawing/2014/main" id="{80DF7CE9-5D6E-40A7-A0C4-7276BF0B2EA6}"/>
              </a:ext>
            </a:extLst>
          </p:cNvPr>
          <p:cNvSpPr txBox="1"/>
          <p:nvPr/>
        </p:nvSpPr>
        <p:spPr>
          <a:xfrm>
            <a:off x="1333500" y="4572000"/>
            <a:ext cx="9525000" cy="857250"/>
          </a:xfrm>
          <a:prstGeom prst="rect">
            <a:avLst/>
          </a:prstGeom>
          <a:noFill/>
        </p:spPr>
        <p:txBody>
          <a:bodyPr wrap="square" rtlCol="0">
            <a:normAutofit lnSpcReduction="10000"/>
          </a:bodyPr>
          <a:lstStyle/>
          <a:p>
            <a:pPr marL="0" algn="ctr">
              <a:buNone/>
            </a:pPr>
            <a:r>
              <a:rPr sz="2700" b="0">
                <a:solidFill>
                  <a:srgbClr val="105237"/>
                </a:solidFill>
                <a:effectLst/>
                <a:latin typeface="Avenir Next LT Pro" panose="020B0504020202020204" pitchFamily="34" charset="0"/>
              </a:rPr>
              <a:t>Increase in quality-of-life scores reported by WRAP users in peer-reviewed studies </a:t>
            </a:r>
            <a:endParaRPr lang="en-US"/>
          </a:p>
        </p:txBody>
      </p:sp>
    </p:spTree>
    <p:extLst>
      <p:ext uri="{BB962C8B-B14F-4D97-AF65-F5344CB8AC3E}">
        <p14:creationId xmlns:p14="http://schemas.microsoft.com/office/powerpoint/2010/main" val="1785189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745FFC56-9423-4232-B3EE-9C5A37B7C8A6}"/>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 name="Content Placeholder 3">
            <a:extLst>
              <a:ext uri="{FF2B5EF4-FFF2-40B4-BE49-F238E27FC236}">
                <a16:creationId xmlns:a16="http://schemas.microsoft.com/office/drawing/2014/main" id="{4886C03A-CDF8-29F4-5FCB-EE4EFA4507A5}"/>
              </a:ext>
            </a:extLst>
          </p:cNvPr>
          <p:cNvSpPr>
            <a:spLocks noGrp="1"/>
          </p:cNvSpPr>
          <p:nvPr>
            <p:ph sz="quarter" idx="16"/>
          </p:nvPr>
        </p:nvSpPr>
        <p:spPr>
          <a:xfrm>
            <a:off x="828675" y="3933825"/>
            <a:ext cx="10534650" cy="2095500"/>
          </a:xfrm>
        </p:spPr>
        <p:txBody>
          <a:bodyPr>
            <a:normAutofit fontScale="92500" lnSpcReduction="10000"/>
          </a:bodyPr>
          <a:lstStyle/>
          <a:p>
            <a:pPr marL="0" marR="0" indent="0" algn="l" fontAlgn="b">
              <a:buNone/>
            </a:pPr>
            <a:r>
              <a:rPr sz="6750">
                <a:solidFill>
                  <a:srgbClr val="DEB4FC"/>
                </a:solidFill>
                <a:effectLst/>
                <a:latin typeface="Avenir Next LT Pro" panose="020B0504020202020204" pitchFamily="34" charset="0"/>
              </a:rPr>
              <a:t>Preparing to Create Your WRAP</a:t>
            </a:r>
            <a:r>
              <a:rPr>
                <a:effectLst/>
              </a:rPr>
              <a:t> </a:t>
            </a:r>
            <a:endParaRPr lang="en-US"/>
          </a:p>
        </p:txBody>
      </p:sp>
      <p:sp>
        <p:nvSpPr>
          <p:cNvPr id="6" name="Date Placeholder 5">
            <a:extLst>
              <a:ext uri="{FF2B5EF4-FFF2-40B4-BE49-F238E27FC236}">
                <a16:creationId xmlns:a16="http://schemas.microsoft.com/office/drawing/2014/main" id="{D4EA4EA7-522E-3B56-E35D-2948D5FEBA57}"/>
              </a:ext>
            </a:extLst>
          </p:cNvPr>
          <p:cNvSpPr>
            <a:spLocks noGrp="1"/>
          </p:cNvSpPr>
          <p:nvPr>
            <p:ph type="dt" sz="half" idx="17"/>
          </p:nvPr>
        </p:nvSpPr>
        <p:spPr/>
        <p:txBody>
          <a:bodyPr/>
          <a:lstStyle/>
          <a:p>
            <a:fld id="{E4E981A1-C564-488D-B4B6-3CC796C959F2}" type="datetime1">
              <a:rPr lang="en-US" smtClean="0"/>
              <a:t>7/19/2026</a:t>
            </a:fld>
            <a:endParaRPr lang="en-US" sz="900" dirty="0"/>
          </a:p>
        </p:txBody>
      </p:sp>
      <p:sp>
        <p:nvSpPr>
          <p:cNvPr id="7" name="Slide Number Placeholder 6">
            <a:extLst>
              <a:ext uri="{FF2B5EF4-FFF2-40B4-BE49-F238E27FC236}">
                <a16:creationId xmlns:a16="http://schemas.microsoft.com/office/drawing/2014/main" id="{F5C9C7E9-5C8F-CE3F-7330-0F11D3789993}"/>
              </a:ext>
            </a:extLst>
          </p:cNvPr>
          <p:cNvSpPr>
            <a:spLocks noGrp="1"/>
          </p:cNvSpPr>
          <p:nvPr>
            <p:ph type="sldNum" sz="quarter" idx="19"/>
          </p:nvPr>
        </p:nvSpPr>
        <p:spPr/>
        <p:txBody>
          <a:bodyPr/>
          <a:lstStyle/>
          <a:p>
            <a:fld id="{AEAA3239-9EA4-4A65-A281-97F994456D9F}" type="slidenum">
              <a:rPr lang="en-US" smtClean="0"/>
              <a:pPr/>
              <a:t>7</a:t>
            </a:fld>
            <a:endParaRPr lang="en-US" sz="900" dirty="0"/>
          </a:p>
        </p:txBody>
      </p:sp>
    </p:spTree>
    <p:extLst>
      <p:ext uri="{BB962C8B-B14F-4D97-AF65-F5344CB8AC3E}">
        <p14:creationId xmlns:p14="http://schemas.microsoft.com/office/powerpoint/2010/main" val="42495731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6A01D5D6-76E4-4F0D-8A44-321B36F151A7}"/>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9" name="Content Placeholder 8">
            <a:extLst>
              <a:ext uri="{FF2B5EF4-FFF2-40B4-BE49-F238E27FC236}">
                <a16:creationId xmlns:a16="http://schemas.microsoft.com/office/drawing/2014/main" id="{D5F935A1-FBB6-4D95-9800-C7A7185B01E4}"/>
              </a:ext>
            </a:extLst>
          </p:cNvPr>
          <p:cNvPicPr>
            <a:picLocks noGrp="1" noChangeAspect="1"/>
          </p:cNvPicPr>
          <p:nvPr>
            <p:ph sz="quarter" idx="16"/>
          </p:nvPr>
        </p:nvPicPr>
        <p:blipFill>
          <a:blip>
            <a:extLst>
              <a:ext uri="{96DAC541-7B7A-43D3-8B79-37D633B846F1}">
                <asvg:svgBlip xmlns:asvg="http://schemas.microsoft.com/office/drawing/2016/SVG/main" r:embed="rId4"/>
              </a:ext>
            </a:extLst>
          </a:blip>
          <a:stretch>
            <a:fillRect/>
          </a:stretch>
        </p:blipFill>
        <p:spPr>
          <a:xfrm>
            <a:off x="618083" y="1255365"/>
            <a:ext cx="3408312" cy="2286000"/>
          </a:xfrm>
          <a:prstGeom prst="rect">
            <a:avLst/>
          </a:prstGeom>
        </p:spPr>
      </p:pic>
      <p:sp>
        <p:nvSpPr>
          <p:cNvPr id="6" name="Date Placeholder 5">
            <a:extLst>
              <a:ext uri="{FF2B5EF4-FFF2-40B4-BE49-F238E27FC236}">
                <a16:creationId xmlns:a16="http://schemas.microsoft.com/office/drawing/2014/main" id="{F667315D-C4BC-0E70-6CA0-F90342F8EC9F}"/>
              </a:ext>
            </a:extLst>
          </p:cNvPr>
          <p:cNvSpPr>
            <a:spLocks noGrp="1"/>
          </p:cNvSpPr>
          <p:nvPr>
            <p:ph type="dt" sz="half" idx="17"/>
          </p:nvPr>
        </p:nvSpPr>
        <p:spPr/>
        <p:txBody>
          <a:bodyPr/>
          <a:lstStyle/>
          <a:p>
            <a:fld id="{E4E981A1-C564-488D-B4B6-3CC796C959F2}" type="datetime1">
              <a:rPr lang="en-US" smtClean="0"/>
              <a:t>7/19/2026</a:t>
            </a:fld>
            <a:endParaRPr lang="en-US" sz="900" dirty="0"/>
          </a:p>
        </p:txBody>
      </p:sp>
      <p:sp>
        <p:nvSpPr>
          <p:cNvPr id="7" name="Slide Number Placeholder 6">
            <a:extLst>
              <a:ext uri="{FF2B5EF4-FFF2-40B4-BE49-F238E27FC236}">
                <a16:creationId xmlns:a16="http://schemas.microsoft.com/office/drawing/2014/main" id="{67A6C165-2A7F-1FEB-60A8-458EBDF0B528}"/>
              </a:ext>
            </a:extLst>
          </p:cNvPr>
          <p:cNvSpPr>
            <a:spLocks noGrp="1"/>
          </p:cNvSpPr>
          <p:nvPr>
            <p:ph type="sldNum" sz="quarter" idx="19"/>
          </p:nvPr>
        </p:nvSpPr>
        <p:spPr/>
        <p:txBody>
          <a:bodyPr/>
          <a:lstStyle/>
          <a:p>
            <a:fld id="{AEAA3239-9EA4-4A65-A281-97F994456D9F}" type="slidenum">
              <a:rPr lang="en-US" smtClean="0"/>
              <a:pPr/>
              <a:t>8</a:t>
            </a:fld>
            <a:endParaRPr lang="en-US" sz="900" dirty="0"/>
          </a:p>
        </p:txBody>
      </p:sp>
      <p:pic>
        <p:nvPicPr>
          <p:cNvPr id="10" name="Graphic 9" descr="A vector illustration icon of a dumbbell, representing physical activity, with a transparent background">
            <a:extLst>
              <a:ext uri="{FF2B5EF4-FFF2-40B4-BE49-F238E27FC236}">
                <a16:creationId xmlns:a16="http://schemas.microsoft.com/office/drawing/2014/main" id="{228B6718-C252-46F5-9060-9FAF08FA704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18083" y="1426815"/>
            <a:ext cx="3408312" cy="876300"/>
          </a:xfrm>
          <a:prstGeom prst="rect">
            <a:avLst/>
          </a:prstGeom>
        </p:spPr>
      </p:pic>
      <p:pic>
        <p:nvPicPr>
          <p:cNvPr id="11" name="Graphic 10">
            <a:extLst>
              <a:ext uri="{FF2B5EF4-FFF2-40B4-BE49-F238E27FC236}">
                <a16:creationId xmlns:a16="http://schemas.microsoft.com/office/drawing/2014/main" id="{20C01AE3-3579-4379-935E-236B31A92FE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208859" y="1255365"/>
            <a:ext cx="3408312" cy="2286000"/>
          </a:xfrm>
          <a:prstGeom prst="rect">
            <a:avLst/>
          </a:prstGeom>
        </p:spPr>
      </p:pic>
      <p:pic>
        <p:nvPicPr>
          <p:cNvPr id="12" name="Graphic 11">
            <a:extLst>
              <a:ext uri="{FF2B5EF4-FFF2-40B4-BE49-F238E27FC236}">
                <a16:creationId xmlns:a16="http://schemas.microsoft.com/office/drawing/2014/main" id="{5BCAFB6E-DDBE-496C-86DC-D57B822CF32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208859" y="1426815"/>
            <a:ext cx="3408312" cy="876300"/>
          </a:xfrm>
          <a:prstGeom prst="rect">
            <a:avLst/>
          </a:prstGeom>
        </p:spPr>
      </p:pic>
      <p:pic>
        <p:nvPicPr>
          <p:cNvPr id="13" name="Graphic 12">
            <a:extLst>
              <a:ext uri="{FF2B5EF4-FFF2-40B4-BE49-F238E27FC236}">
                <a16:creationId xmlns:a16="http://schemas.microsoft.com/office/drawing/2014/main" id="{FBBB20B0-CBAA-41FA-96F1-9F3AF6898D7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799635" y="1255365"/>
            <a:ext cx="3408312" cy="2286000"/>
          </a:xfrm>
          <a:prstGeom prst="rect">
            <a:avLst/>
          </a:prstGeom>
        </p:spPr>
      </p:pic>
      <p:pic>
        <p:nvPicPr>
          <p:cNvPr id="14" name="Graphic 13" descr="A vector illustration icon of two people chatting, representing social engagement, with a transparent background">
            <a:extLst>
              <a:ext uri="{FF2B5EF4-FFF2-40B4-BE49-F238E27FC236}">
                <a16:creationId xmlns:a16="http://schemas.microsoft.com/office/drawing/2014/main" id="{DB97D1FC-1472-4EB1-940A-EC588BDAD75D}"/>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799635" y="1426815"/>
            <a:ext cx="3408312" cy="876300"/>
          </a:xfrm>
          <a:prstGeom prst="rect">
            <a:avLst/>
          </a:prstGeom>
        </p:spPr>
      </p:pic>
      <p:pic>
        <p:nvPicPr>
          <p:cNvPr id="15" name="Graphic 14">
            <a:extLst>
              <a:ext uri="{FF2B5EF4-FFF2-40B4-BE49-F238E27FC236}">
                <a16:creationId xmlns:a16="http://schemas.microsoft.com/office/drawing/2014/main" id="{96B46F3D-6996-47E6-81F2-BA7F0C85162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18083" y="3712815"/>
            <a:ext cx="3408312" cy="2286000"/>
          </a:xfrm>
          <a:prstGeom prst="rect">
            <a:avLst/>
          </a:prstGeom>
        </p:spPr>
      </p:pic>
      <p:pic>
        <p:nvPicPr>
          <p:cNvPr id="16" name="Graphic 15" descr="A vector illustration icon of a notebook and pen, representing journaling, with a transparent background">
            <a:extLst>
              <a:ext uri="{FF2B5EF4-FFF2-40B4-BE49-F238E27FC236}">
                <a16:creationId xmlns:a16="http://schemas.microsoft.com/office/drawing/2014/main" id="{DD9DF999-0D5A-42F9-B322-6FDFF452A01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18083" y="3884265"/>
            <a:ext cx="3408312" cy="876300"/>
          </a:xfrm>
          <a:prstGeom prst="rect">
            <a:avLst/>
          </a:prstGeom>
        </p:spPr>
      </p:pic>
      <p:pic>
        <p:nvPicPr>
          <p:cNvPr id="17" name="Graphic 16">
            <a:extLst>
              <a:ext uri="{FF2B5EF4-FFF2-40B4-BE49-F238E27FC236}">
                <a16:creationId xmlns:a16="http://schemas.microsoft.com/office/drawing/2014/main" id="{CF31848F-8FA4-4237-BBA3-1BFA9C80475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208859" y="3712815"/>
            <a:ext cx="3408312" cy="2286000"/>
          </a:xfrm>
          <a:prstGeom prst="rect">
            <a:avLst/>
          </a:prstGeom>
        </p:spPr>
      </p:pic>
      <p:pic>
        <p:nvPicPr>
          <p:cNvPr id="18" name="Graphic 17" descr="A vector illustration icon of a paintbrush and palette, representing creative outlets, with a transparent background">
            <a:extLst>
              <a:ext uri="{FF2B5EF4-FFF2-40B4-BE49-F238E27FC236}">
                <a16:creationId xmlns:a16="http://schemas.microsoft.com/office/drawing/2014/main" id="{206E977F-6E5B-4936-81A1-B79D4E1E3292}"/>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208859" y="3884265"/>
            <a:ext cx="3408312" cy="876300"/>
          </a:xfrm>
          <a:prstGeom prst="rect">
            <a:avLst/>
          </a:prstGeom>
        </p:spPr>
      </p:pic>
      <p:pic>
        <p:nvPicPr>
          <p:cNvPr id="19" name="Graphic 18">
            <a:extLst>
              <a:ext uri="{FF2B5EF4-FFF2-40B4-BE49-F238E27FC236}">
                <a16:creationId xmlns:a16="http://schemas.microsoft.com/office/drawing/2014/main" id="{0FDB8CF4-A999-41AF-8504-85D25B7B08A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799635" y="3712815"/>
            <a:ext cx="3408312" cy="2286000"/>
          </a:xfrm>
          <a:prstGeom prst="rect">
            <a:avLst/>
          </a:prstGeom>
        </p:spPr>
      </p:pic>
      <p:pic>
        <p:nvPicPr>
          <p:cNvPr id="20" name="Graphic 19" descr="A vector illustration icon of a stethoscope, representing professional support, with a transparent background">
            <a:extLst>
              <a:ext uri="{FF2B5EF4-FFF2-40B4-BE49-F238E27FC236}">
                <a16:creationId xmlns:a16="http://schemas.microsoft.com/office/drawing/2014/main" id="{D0C2DFBF-AB9E-434A-9099-BBC6C540FFC1}"/>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799635" y="3884265"/>
            <a:ext cx="3408312" cy="876300"/>
          </a:xfrm>
          <a:prstGeom prst="rect">
            <a:avLst/>
          </a:prstGeom>
        </p:spPr>
      </p:pic>
      <p:sp>
        <p:nvSpPr>
          <p:cNvPr id="21" name="TextBox 20">
            <a:extLst>
              <a:ext uri="{FF2B5EF4-FFF2-40B4-BE49-F238E27FC236}">
                <a16:creationId xmlns:a16="http://schemas.microsoft.com/office/drawing/2014/main" id="{20A110AD-7E6F-41AD-8B3E-4936E338F619}"/>
              </a:ext>
            </a:extLst>
          </p:cNvPr>
          <p:cNvSpPr txBox="1"/>
          <p:nvPr/>
        </p:nvSpPr>
        <p:spPr>
          <a:xfrm>
            <a:off x="618083" y="542925"/>
            <a:ext cx="10955535" cy="502890"/>
          </a:xfrm>
          <a:prstGeom prst="rect">
            <a:avLst/>
          </a:prstGeom>
          <a:noFill/>
        </p:spPr>
        <p:txBody>
          <a:bodyPr wrap="square" rtlCol="0">
            <a:normAutofit fontScale="92500" lnSpcReduction="20000"/>
          </a:bodyPr>
          <a:lstStyle/>
          <a:p>
            <a:pPr marL="0" algn="l">
              <a:buNone/>
            </a:pPr>
            <a:r>
              <a:rPr sz="3600" b="0">
                <a:solidFill>
                  <a:srgbClr val="105237"/>
                </a:solidFill>
                <a:effectLst/>
                <a:latin typeface="Avenir Next LT Pro" panose="020B0504020202020204" pitchFamily="34" charset="0"/>
              </a:rPr>
              <a:t>Personal Wellness Tools</a:t>
            </a:r>
            <a:r>
              <a:rPr>
                <a:effectLst/>
              </a:rPr>
              <a:t> </a:t>
            </a:r>
            <a:endParaRPr lang="en-US"/>
          </a:p>
        </p:txBody>
      </p:sp>
      <p:sp>
        <p:nvSpPr>
          <p:cNvPr id="22" name="TextBox 21">
            <a:extLst>
              <a:ext uri="{FF2B5EF4-FFF2-40B4-BE49-F238E27FC236}">
                <a16:creationId xmlns:a16="http://schemas.microsoft.com/office/drawing/2014/main" id="{61C9C1FE-5CAC-418B-B4EF-71519BF27E3B}"/>
              </a:ext>
            </a:extLst>
          </p:cNvPr>
          <p:cNvSpPr txBox="1"/>
          <p:nvPr/>
        </p:nvSpPr>
        <p:spPr>
          <a:xfrm>
            <a:off x="789533" y="2360265"/>
            <a:ext cx="3408312" cy="750391"/>
          </a:xfrm>
          <a:prstGeom prst="rect">
            <a:avLst/>
          </a:prstGeom>
          <a:noFill/>
        </p:spPr>
        <p:txBody>
          <a:bodyPr wrap="square" rtlCol="0">
            <a:normAutofit fontScale="62500" lnSpcReduction="20000"/>
          </a:bodyPr>
          <a:lstStyle/>
          <a:p>
            <a:pPr marL="0" algn="l">
              <a:spcAft>
                <a:spcPts val="1350"/>
              </a:spcAft>
              <a:buNone/>
            </a:pPr>
            <a:r>
              <a:rPr sz="1500" b="1">
                <a:solidFill>
                  <a:srgbClr val="105237"/>
                </a:solidFill>
                <a:effectLst/>
                <a:latin typeface="Avenir Next LT Pro" panose="020B0504020202020204" pitchFamily="34" charset="0"/>
              </a:rPr>
              <a:t>Physical Activity</a:t>
            </a:r>
            <a:r>
              <a:rPr>
                <a:effectLst/>
              </a:rPr>
              <a:t> </a:t>
            </a:r>
          </a:p>
          <a:p>
            <a:pPr marL="0" algn="l">
              <a:spcBef>
                <a:spcPts val="750"/>
              </a:spcBef>
              <a:spcAft>
                <a:spcPts val="1350"/>
              </a:spcAft>
              <a:buNone/>
            </a:pPr>
            <a:r>
              <a:rPr sz="1200" b="0">
                <a:solidFill>
                  <a:srgbClr val="105237"/>
                </a:solidFill>
                <a:effectLst/>
                <a:latin typeface="Avenir Next LT Pro" panose="020B0504020202020204" pitchFamily="34" charset="0"/>
              </a:rPr>
              <a:t>Exercise routines such as walking, yoga, or sports help boost mood and reduce stress.</a:t>
            </a:r>
            <a:r>
              <a:rPr>
                <a:effectLst/>
              </a:rPr>
              <a:t> </a:t>
            </a:r>
            <a:endParaRPr lang="en-US"/>
          </a:p>
        </p:txBody>
      </p:sp>
      <p:sp>
        <p:nvSpPr>
          <p:cNvPr id="23" name="TextBox 22">
            <a:extLst>
              <a:ext uri="{FF2B5EF4-FFF2-40B4-BE49-F238E27FC236}">
                <a16:creationId xmlns:a16="http://schemas.microsoft.com/office/drawing/2014/main" id="{318D046D-064E-4ACB-8662-3E4B2BACCABF}"/>
              </a:ext>
            </a:extLst>
          </p:cNvPr>
          <p:cNvSpPr txBox="1"/>
          <p:nvPr/>
        </p:nvSpPr>
        <p:spPr>
          <a:xfrm>
            <a:off x="4380309" y="2360265"/>
            <a:ext cx="3408312" cy="963662"/>
          </a:xfrm>
          <a:prstGeom prst="rect">
            <a:avLst/>
          </a:prstGeom>
          <a:noFill/>
        </p:spPr>
        <p:txBody>
          <a:bodyPr wrap="square" rtlCol="0">
            <a:normAutofit fontScale="92500" lnSpcReduction="20000"/>
          </a:bodyPr>
          <a:lstStyle/>
          <a:p>
            <a:pPr marL="0" algn="l">
              <a:spcAft>
                <a:spcPts val="1350"/>
              </a:spcAft>
              <a:buNone/>
            </a:pPr>
            <a:r>
              <a:rPr sz="1500" b="1">
                <a:solidFill>
                  <a:srgbClr val="105237"/>
                </a:solidFill>
                <a:effectLst/>
                <a:latin typeface="Avenir Next LT Pro" panose="020B0504020202020204" pitchFamily="34" charset="0"/>
              </a:rPr>
              <a:t>Mindfulness &amp; Meditation</a:t>
            </a:r>
            <a:r>
              <a:rPr>
                <a:effectLst/>
              </a:rPr>
              <a:t> </a:t>
            </a:r>
          </a:p>
          <a:p>
            <a:pPr marL="0" algn="l">
              <a:spcBef>
                <a:spcPts val="750"/>
              </a:spcBef>
              <a:spcAft>
                <a:spcPts val="1350"/>
              </a:spcAft>
              <a:buNone/>
            </a:pPr>
            <a:r>
              <a:rPr sz="1200" b="0">
                <a:solidFill>
                  <a:srgbClr val="105237"/>
                </a:solidFill>
                <a:effectLst/>
                <a:latin typeface="Avenir Next LT Pro" panose="020B0504020202020204" pitchFamily="34" charset="0"/>
              </a:rPr>
              <a:t>Practices like meditation and breathing exercises promote relaxation and mental clarity.</a:t>
            </a:r>
            <a:r>
              <a:rPr>
                <a:effectLst/>
              </a:rPr>
              <a:t> </a:t>
            </a:r>
            <a:endParaRPr lang="en-US"/>
          </a:p>
        </p:txBody>
      </p:sp>
      <p:sp>
        <p:nvSpPr>
          <p:cNvPr id="24" name="TextBox 23">
            <a:extLst>
              <a:ext uri="{FF2B5EF4-FFF2-40B4-BE49-F238E27FC236}">
                <a16:creationId xmlns:a16="http://schemas.microsoft.com/office/drawing/2014/main" id="{4D776C92-F76E-4C9A-902F-5729B549791B}"/>
              </a:ext>
            </a:extLst>
          </p:cNvPr>
          <p:cNvSpPr txBox="1"/>
          <p:nvPr/>
        </p:nvSpPr>
        <p:spPr>
          <a:xfrm>
            <a:off x="7971085" y="2360265"/>
            <a:ext cx="3408312" cy="750391"/>
          </a:xfrm>
          <a:prstGeom prst="rect">
            <a:avLst/>
          </a:prstGeom>
          <a:noFill/>
        </p:spPr>
        <p:txBody>
          <a:bodyPr wrap="square" rtlCol="0">
            <a:normAutofit fontScale="62500" lnSpcReduction="20000"/>
          </a:bodyPr>
          <a:lstStyle/>
          <a:p>
            <a:pPr marL="0" algn="l">
              <a:spcAft>
                <a:spcPts val="1350"/>
              </a:spcAft>
              <a:buNone/>
            </a:pPr>
            <a:r>
              <a:rPr sz="1500" b="1">
                <a:solidFill>
                  <a:srgbClr val="105237"/>
                </a:solidFill>
                <a:effectLst/>
                <a:latin typeface="Avenir Next LT Pro" panose="020B0504020202020204" pitchFamily="34" charset="0"/>
              </a:rPr>
              <a:t>Social Engagement</a:t>
            </a:r>
            <a:r>
              <a:rPr>
                <a:effectLst/>
              </a:rPr>
              <a:t> </a:t>
            </a:r>
          </a:p>
          <a:p>
            <a:pPr marL="0" algn="l">
              <a:spcBef>
                <a:spcPts val="750"/>
              </a:spcBef>
              <a:spcAft>
                <a:spcPts val="1350"/>
              </a:spcAft>
              <a:buNone/>
            </a:pPr>
            <a:r>
              <a:rPr sz="1200" b="0">
                <a:solidFill>
                  <a:srgbClr val="105237"/>
                </a:solidFill>
                <a:effectLst/>
                <a:latin typeface="Avenir Next LT Pro" panose="020B0504020202020204" pitchFamily="34" charset="0"/>
              </a:rPr>
              <a:t>Connecting with friends, family, or support groups fosters emotional support.</a:t>
            </a:r>
            <a:r>
              <a:rPr>
                <a:effectLst/>
              </a:rPr>
              <a:t> </a:t>
            </a:r>
            <a:endParaRPr lang="en-US"/>
          </a:p>
        </p:txBody>
      </p:sp>
      <p:sp>
        <p:nvSpPr>
          <p:cNvPr id="25" name="TextBox 24">
            <a:extLst>
              <a:ext uri="{FF2B5EF4-FFF2-40B4-BE49-F238E27FC236}">
                <a16:creationId xmlns:a16="http://schemas.microsoft.com/office/drawing/2014/main" id="{4F64188F-219A-4011-A953-78AD1AB1BA50}"/>
              </a:ext>
            </a:extLst>
          </p:cNvPr>
          <p:cNvSpPr txBox="1"/>
          <p:nvPr/>
        </p:nvSpPr>
        <p:spPr>
          <a:xfrm>
            <a:off x="789533" y="4817715"/>
            <a:ext cx="3408312" cy="750391"/>
          </a:xfrm>
          <a:prstGeom prst="rect">
            <a:avLst/>
          </a:prstGeom>
          <a:noFill/>
        </p:spPr>
        <p:txBody>
          <a:bodyPr wrap="square" rtlCol="0">
            <a:normAutofit fontScale="62500" lnSpcReduction="20000"/>
          </a:bodyPr>
          <a:lstStyle/>
          <a:p>
            <a:pPr marL="0" algn="l">
              <a:spcAft>
                <a:spcPts val="1350"/>
              </a:spcAft>
              <a:buNone/>
            </a:pPr>
            <a:r>
              <a:rPr sz="1500" b="1">
                <a:solidFill>
                  <a:srgbClr val="105237"/>
                </a:solidFill>
                <a:effectLst/>
                <a:latin typeface="Avenir Next LT Pro" panose="020B0504020202020204" pitchFamily="34" charset="0"/>
              </a:rPr>
              <a:t>Journaling</a:t>
            </a:r>
            <a:r>
              <a:rPr>
                <a:effectLst/>
              </a:rPr>
              <a:t> </a:t>
            </a:r>
          </a:p>
          <a:p>
            <a:pPr marL="0" algn="l">
              <a:spcBef>
                <a:spcPts val="750"/>
              </a:spcBef>
              <a:spcAft>
                <a:spcPts val="1350"/>
              </a:spcAft>
              <a:buNone/>
            </a:pPr>
            <a:r>
              <a:rPr sz="1200" b="0">
                <a:solidFill>
                  <a:srgbClr val="105237"/>
                </a:solidFill>
                <a:effectLst/>
                <a:latin typeface="Avenir Next LT Pro" panose="020B0504020202020204" pitchFamily="34" charset="0"/>
              </a:rPr>
              <a:t>Writing thoughts and feelings can aid in self-reflection and stress management.</a:t>
            </a:r>
            <a:r>
              <a:rPr>
                <a:effectLst/>
              </a:rPr>
              <a:t> </a:t>
            </a:r>
            <a:endParaRPr lang="en-US"/>
          </a:p>
        </p:txBody>
      </p:sp>
      <p:sp>
        <p:nvSpPr>
          <p:cNvPr id="26" name="TextBox 25">
            <a:extLst>
              <a:ext uri="{FF2B5EF4-FFF2-40B4-BE49-F238E27FC236}">
                <a16:creationId xmlns:a16="http://schemas.microsoft.com/office/drawing/2014/main" id="{ADA67889-729C-4F4F-AD51-B906B86B6E7A}"/>
              </a:ext>
            </a:extLst>
          </p:cNvPr>
          <p:cNvSpPr txBox="1"/>
          <p:nvPr/>
        </p:nvSpPr>
        <p:spPr>
          <a:xfrm>
            <a:off x="4380309" y="4817715"/>
            <a:ext cx="3408312" cy="750391"/>
          </a:xfrm>
          <a:prstGeom prst="rect">
            <a:avLst/>
          </a:prstGeom>
          <a:noFill/>
        </p:spPr>
        <p:txBody>
          <a:bodyPr wrap="square" rtlCol="0">
            <a:normAutofit fontScale="62500" lnSpcReduction="20000"/>
          </a:bodyPr>
          <a:lstStyle/>
          <a:p>
            <a:pPr marL="0" algn="l">
              <a:spcAft>
                <a:spcPts val="1350"/>
              </a:spcAft>
              <a:buNone/>
            </a:pPr>
            <a:r>
              <a:rPr sz="1500" b="1">
                <a:solidFill>
                  <a:srgbClr val="105237"/>
                </a:solidFill>
                <a:effectLst/>
                <a:latin typeface="Avenir Next LT Pro" panose="020B0504020202020204" pitchFamily="34" charset="0"/>
              </a:rPr>
              <a:t>Creative Outlets</a:t>
            </a:r>
            <a:r>
              <a:rPr>
                <a:effectLst/>
              </a:rPr>
              <a:t> </a:t>
            </a:r>
          </a:p>
          <a:p>
            <a:pPr marL="0" algn="l">
              <a:spcBef>
                <a:spcPts val="750"/>
              </a:spcBef>
              <a:spcAft>
                <a:spcPts val="1350"/>
              </a:spcAft>
              <a:buNone/>
            </a:pPr>
            <a:r>
              <a:rPr sz="1200" b="0">
                <a:solidFill>
                  <a:srgbClr val="105237"/>
                </a:solidFill>
                <a:effectLst/>
                <a:latin typeface="Avenir Next LT Pro" panose="020B0504020202020204" pitchFamily="34" charset="0"/>
              </a:rPr>
              <a:t>Art, music, or other creative activities provide healthy ways to express emotions.</a:t>
            </a:r>
            <a:r>
              <a:rPr>
                <a:effectLst/>
              </a:rPr>
              <a:t> </a:t>
            </a:r>
            <a:endParaRPr lang="en-US"/>
          </a:p>
        </p:txBody>
      </p:sp>
      <p:sp>
        <p:nvSpPr>
          <p:cNvPr id="27" name="TextBox 26">
            <a:extLst>
              <a:ext uri="{FF2B5EF4-FFF2-40B4-BE49-F238E27FC236}">
                <a16:creationId xmlns:a16="http://schemas.microsoft.com/office/drawing/2014/main" id="{9152D6E4-50AF-4D5F-971D-2E9B047EE0B9}"/>
              </a:ext>
            </a:extLst>
          </p:cNvPr>
          <p:cNvSpPr txBox="1"/>
          <p:nvPr/>
        </p:nvSpPr>
        <p:spPr>
          <a:xfrm>
            <a:off x="7971085" y="4817715"/>
            <a:ext cx="3408312" cy="750391"/>
          </a:xfrm>
          <a:prstGeom prst="rect">
            <a:avLst/>
          </a:prstGeom>
          <a:noFill/>
        </p:spPr>
        <p:txBody>
          <a:bodyPr wrap="square" rtlCol="0">
            <a:normAutofit fontScale="62500" lnSpcReduction="20000"/>
          </a:bodyPr>
          <a:lstStyle/>
          <a:p>
            <a:pPr marL="0" algn="l">
              <a:spcAft>
                <a:spcPts val="1350"/>
              </a:spcAft>
              <a:buNone/>
            </a:pPr>
            <a:r>
              <a:rPr sz="1500" b="1">
                <a:solidFill>
                  <a:srgbClr val="105237"/>
                </a:solidFill>
                <a:effectLst/>
                <a:latin typeface="Avenir Next LT Pro" panose="020B0504020202020204" pitchFamily="34" charset="0"/>
              </a:rPr>
              <a:t>Professional Support</a:t>
            </a:r>
            <a:r>
              <a:rPr>
                <a:effectLst/>
              </a:rPr>
              <a:t> </a:t>
            </a:r>
          </a:p>
          <a:p>
            <a:pPr marL="0" algn="l">
              <a:spcBef>
                <a:spcPts val="750"/>
              </a:spcBef>
              <a:spcAft>
                <a:spcPts val="1350"/>
              </a:spcAft>
              <a:buNone/>
            </a:pPr>
            <a:r>
              <a:rPr sz="1200" b="0">
                <a:solidFill>
                  <a:srgbClr val="105237"/>
                </a:solidFill>
                <a:effectLst/>
                <a:latin typeface="Avenir Next LT Pro" panose="020B0504020202020204" pitchFamily="34" charset="0"/>
              </a:rPr>
              <a:t>Consulting clinicians or participating in wellness programs offers expert guidance.</a:t>
            </a:r>
            <a:r>
              <a:rPr>
                <a:effectLst/>
              </a:rPr>
              <a:t> </a:t>
            </a:r>
            <a:endParaRPr lang="en-US"/>
          </a:p>
        </p:txBody>
      </p:sp>
    </p:spTree>
    <p:extLst>
      <p:ext uri="{BB962C8B-B14F-4D97-AF65-F5344CB8AC3E}">
        <p14:creationId xmlns:p14="http://schemas.microsoft.com/office/powerpoint/2010/main" val="9479145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37D47928-F8A5-43DE-90DB-3030B6C33FC6}"/>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9" name="Content Placeholder 8" descr="A warm, inclusive scene showing a diverse group of people—family members, friends, and professionals—engaged in supportive conversation in a comfortable community setting. The environment should evoke trust, encouragement, and connection, with natural lighting and visible gestures of empathy and collaboration. No visible or implied text, letters, or words should appear anywhere in the image">
            <a:extLst>
              <a:ext uri="{FF2B5EF4-FFF2-40B4-BE49-F238E27FC236}">
                <a16:creationId xmlns:a16="http://schemas.microsoft.com/office/drawing/2014/main" id="{667E20C8-8F38-4CD3-956C-63C37B9EAEBE}"/>
              </a:ext>
            </a:extLst>
          </p:cNvPr>
          <p:cNvPicPr>
            <a:picLocks noGrp="1" noChangeAspect="1"/>
          </p:cNvPicPr>
          <p:nvPr>
            <p:ph sz="quarter" idx="16"/>
          </p:nvPr>
        </p:nvPicPr>
        <p:blipFill>
          <a:blip>
            <a:extLst>
              <a:ext uri="{96DAC541-7B7A-43D3-8B79-37D633B846F1}">
                <asvg:svgBlip xmlns:asvg="http://schemas.microsoft.com/office/drawing/2016/SVG/main" r:embed="rId4"/>
              </a:ext>
            </a:extLst>
          </a:blip>
          <a:stretch>
            <a:fillRect/>
          </a:stretch>
        </p:blipFill>
        <p:spPr>
          <a:xfrm>
            <a:off x="5334000" y="0"/>
            <a:ext cx="6858000" cy="6858000"/>
          </a:xfrm>
          <a:prstGeom prst="rect">
            <a:avLst/>
          </a:prstGeom>
        </p:spPr>
      </p:pic>
      <p:sp>
        <p:nvSpPr>
          <p:cNvPr id="6" name="Date Placeholder 5">
            <a:extLst>
              <a:ext uri="{FF2B5EF4-FFF2-40B4-BE49-F238E27FC236}">
                <a16:creationId xmlns:a16="http://schemas.microsoft.com/office/drawing/2014/main" id="{6A032921-52B6-DFCE-490C-8EC4E1D980A7}"/>
              </a:ext>
            </a:extLst>
          </p:cNvPr>
          <p:cNvSpPr>
            <a:spLocks noGrp="1"/>
          </p:cNvSpPr>
          <p:nvPr>
            <p:ph type="dt" sz="half" idx="17"/>
          </p:nvPr>
        </p:nvSpPr>
        <p:spPr/>
        <p:txBody>
          <a:bodyPr/>
          <a:lstStyle/>
          <a:p>
            <a:fld id="{E4E981A1-C564-488D-B4B6-3CC796C959F2}" type="datetime1">
              <a:rPr lang="en-US" smtClean="0"/>
              <a:t>7/19/2026</a:t>
            </a:fld>
            <a:endParaRPr lang="en-US" sz="900" dirty="0"/>
          </a:p>
        </p:txBody>
      </p:sp>
      <p:sp>
        <p:nvSpPr>
          <p:cNvPr id="7" name="Slide Number Placeholder 6">
            <a:extLst>
              <a:ext uri="{FF2B5EF4-FFF2-40B4-BE49-F238E27FC236}">
                <a16:creationId xmlns:a16="http://schemas.microsoft.com/office/drawing/2014/main" id="{60BBC4D1-E755-DC31-BF5A-187F393E7E1E}"/>
              </a:ext>
            </a:extLst>
          </p:cNvPr>
          <p:cNvSpPr>
            <a:spLocks noGrp="1"/>
          </p:cNvSpPr>
          <p:nvPr>
            <p:ph type="sldNum" sz="quarter" idx="19"/>
          </p:nvPr>
        </p:nvSpPr>
        <p:spPr/>
        <p:txBody>
          <a:bodyPr/>
          <a:lstStyle/>
          <a:p>
            <a:fld id="{AEAA3239-9EA4-4A65-A281-97F994456D9F}" type="slidenum">
              <a:rPr lang="en-US" smtClean="0"/>
              <a:pPr/>
              <a:t>9</a:t>
            </a:fld>
            <a:endParaRPr lang="en-US" sz="900" dirty="0"/>
          </a:p>
        </p:txBody>
      </p:sp>
      <p:sp>
        <p:nvSpPr>
          <p:cNvPr id="10" name="TextBox 9">
            <a:extLst>
              <a:ext uri="{FF2B5EF4-FFF2-40B4-BE49-F238E27FC236}">
                <a16:creationId xmlns:a16="http://schemas.microsoft.com/office/drawing/2014/main" id="{7BCA1DD0-C543-45F5-BED6-98CF53DC7775}"/>
              </a:ext>
            </a:extLst>
          </p:cNvPr>
          <p:cNvSpPr txBox="1"/>
          <p:nvPr/>
        </p:nvSpPr>
        <p:spPr>
          <a:xfrm>
            <a:off x="619125" y="581025"/>
            <a:ext cx="4391025" cy="1005780"/>
          </a:xfrm>
          <a:prstGeom prst="rect">
            <a:avLst/>
          </a:prstGeom>
          <a:noFill/>
        </p:spPr>
        <p:txBody>
          <a:bodyPr wrap="square" rtlCol="0">
            <a:normAutofit fontScale="92500" lnSpcReduction="10000"/>
          </a:bodyPr>
          <a:lstStyle/>
          <a:p>
            <a:pPr marL="0" algn="l">
              <a:buNone/>
            </a:pPr>
            <a:r>
              <a:rPr sz="3600">
                <a:solidFill>
                  <a:srgbClr val="105237"/>
                </a:solidFill>
                <a:effectLst/>
                <a:latin typeface="Avenir Next LT Pro" panose="020B0504020202020204" pitchFamily="34" charset="0"/>
              </a:rPr>
              <a:t>Gathering Support and Resources </a:t>
            </a:r>
            <a:endParaRPr lang="en-US"/>
          </a:p>
        </p:txBody>
      </p:sp>
      <p:sp>
        <p:nvSpPr>
          <p:cNvPr id="11" name="TextBox 10">
            <a:extLst>
              <a:ext uri="{FF2B5EF4-FFF2-40B4-BE49-F238E27FC236}">
                <a16:creationId xmlns:a16="http://schemas.microsoft.com/office/drawing/2014/main" id="{88E9982F-9175-40B9-9E91-C214B5876590}"/>
              </a:ext>
            </a:extLst>
          </p:cNvPr>
          <p:cNvSpPr txBox="1"/>
          <p:nvPr/>
        </p:nvSpPr>
        <p:spPr>
          <a:xfrm>
            <a:off x="619125" y="1872555"/>
            <a:ext cx="4391025" cy="238125"/>
          </a:xfrm>
          <a:prstGeom prst="rect">
            <a:avLst/>
          </a:prstGeom>
          <a:noFill/>
        </p:spPr>
        <p:txBody>
          <a:bodyPr wrap="square" rtlCol="0">
            <a:normAutofit fontScale="70000" lnSpcReduction="20000"/>
          </a:bodyPr>
          <a:lstStyle/>
          <a:p>
            <a:pPr marL="0" algn="l">
              <a:buNone/>
            </a:pPr>
            <a:r>
              <a:rPr sz="1500" b="1">
                <a:solidFill>
                  <a:srgbClr val="105237"/>
                </a:solidFill>
                <a:effectLst/>
                <a:latin typeface="Avenir Next LT Pro" panose="020B0504020202020204" pitchFamily="34" charset="0"/>
              </a:rPr>
              <a:t>Build your support system </a:t>
            </a:r>
            <a:endParaRPr lang="en-US"/>
          </a:p>
        </p:txBody>
      </p:sp>
      <p:sp>
        <p:nvSpPr>
          <p:cNvPr id="12" name="TextBox 11">
            <a:extLst>
              <a:ext uri="{FF2B5EF4-FFF2-40B4-BE49-F238E27FC236}">
                <a16:creationId xmlns:a16="http://schemas.microsoft.com/office/drawing/2014/main" id="{C7D53778-0CD3-43B6-BB9B-85D3153701B0}"/>
              </a:ext>
            </a:extLst>
          </p:cNvPr>
          <p:cNvSpPr txBox="1"/>
          <p:nvPr/>
        </p:nvSpPr>
        <p:spPr>
          <a:xfrm>
            <a:off x="619125" y="2205930"/>
            <a:ext cx="4391025" cy="678656"/>
          </a:xfrm>
          <a:prstGeom prst="rect">
            <a:avLst/>
          </a:prstGeom>
          <a:noFill/>
        </p:spPr>
        <p:txBody>
          <a:bodyPr wrap="square" rtlCol="0">
            <a:normAutofit lnSpcReduction="10000"/>
          </a:bodyPr>
          <a:lstStyle/>
          <a:p>
            <a:pPr marL="0" marR="0" algn="l">
              <a:spcBef>
                <a:spcPts val="750"/>
              </a:spcBef>
              <a:buNone/>
            </a:pPr>
            <a:r>
              <a:rPr sz="1425" b="0">
                <a:solidFill>
                  <a:srgbClr val="105237"/>
                </a:solidFill>
                <a:effectLst/>
                <a:latin typeface="Avenir Next LT Pro" panose="020B0504020202020204" pitchFamily="34" charset="0"/>
              </a:rPr>
              <a:t>Family, friends, peer groups, and professional services strengthen WRAP development and day-to-day use. </a:t>
            </a:r>
            <a:endParaRPr lang="en-US"/>
          </a:p>
        </p:txBody>
      </p:sp>
      <p:sp>
        <p:nvSpPr>
          <p:cNvPr id="13" name="TextBox 12">
            <a:extLst>
              <a:ext uri="{FF2B5EF4-FFF2-40B4-BE49-F238E27FC236}">
                <a16:creationId xmlns:a16="http://schemas.microsoft.com/office/drawing/2014/main" id="{58CEE077-58B9-470B-926A-084DA9719CCC}"/>
              </a:ext>
            </a:extLst>
          </p:cNvPr>
          <p:cNvSpPr txBox="1"/>
          <p:nvPr/>
        </p:nvSpPr>
        <p:spPr>
          <a:xfrm>
            <a:off x="619125" y="3017936"/>
            <a:ext cx="4391025" cy="238125"/>
          </a:xfrm>
          <a:prstGeom prst="rect">
            <a:avLst/>
          </a:prstGeom>
          <a:noFill/>
        </p:spPr>
        <p:txBody>
          <a:bodyPr wrap="square" rtlCol="0">
            <a:normAutofit fontScale="70000" lnSpcReduction="20000"/>
          </a:bodyPr>
          <a:lstStyle/>
          <a:p>
            <a:pPr marL="0" marR="0" algn="l">
              <a:spcBef>
                <a:spcPts val="1050"/>
              </a:spcBef>
              <a:buNone/>
            </a:pPr>
            <a:r>
              <a:rPr sz="1500" b="1">
                <a:solidFill>
                  <a:srgbClr val="105237"/>
                </a:solidFill>
                <a:effectLst/>
                <a:latin typeface="Avenir Next LT Pro" panose="020B0504020202020204" pitchFamily="34" charset="0"/>
              </a:rPr>
              <a:t>Gather trusted resources </a:t>
            </a:r>
            <a:endParaRPr lang="en-US"/>
          </a:p>
        </p:txBody>
      </p:sp>
      <p:sp>
        <p:nvSpPr>
          <p:cNvPr id="14" name="TextBox 13">
            <a:extLst>
              <a:ext uri="{FF2B5EF4-FFF2-40B4-BE49-F238E27FC236}">
                <a16:creationId xmlns:a16="http://schemas.microsoft.com/office/drawing/2014/main" id="{EEBA3AB9-0561-4C49-8F6C-2A82827E6706}"/>
              </a:ext>
            </a:extLst>
          </p:cNvPr>
          <p:cNvSpPr txBox="1"/>
          <p:nvPr/>
        </p:nvSpPr>
        <p:spPr>
          <a:xfrm>
            <a:off x="619125" y="3351311"/>
            <a:ext cx="4391025" cy="678656"/>
          </a:xfrm>
          <a:prstGeom prst="rect">
            <a:avLst/>
          </a:prstGeom>
          <a:noFill/>
        </p:spPr>
        <p:txBody>
          <a:bodyPr wrap="square" rtlCol="0">
            <a:normAutofit lnSpcReduction="10000"/>
          </a:bodyPr>
          <a:lstStyle/>
          <a:p>
            <a:pPr marL="0" marR="0" algn="l">
              <a:spcBef>
                <a:spcPts val="750"/>
              </a:spcBef>
              <a:buNone/>
            </a:pPr>
            <a:r>
              <a:rPr sz="1425" b="0">
                <a:solidFill>
                  <a:srgbClr val="105237"/>
                </a:solidFill>
                <a:effectLst/>
                <a:latin typeface="Avenir Next LT Pro" panose="020B0504020202020204" pitchFamily="34" charset="0"/>
              </a:rPr>
              <a:t>Community programs, educational materials, and healthcare providers offer guidance and reliable back-up in hard moments. </a:t>
            </a:r>
            <a:endParaRPr lang="en-US"/>
          </a:p>
        </p:txBody>
      </p:sp>
      <p:sp>
        <p:nvSpPr>
          <p:cNvPr id="15" name="TextBox 14">
            <a:extLst>
              <a:ext uri="{FF2B5EF4-FFF2-40B4-BE49-F238E27FC236}">
                <a16:creationId xmlns:a16="http://schemas.microsoft.com/office/drawing/2014/main" id="{03D692CC-D337-4F0C-87F7-FFFA472502D2}"/>
              </a:ext>
            </a:extLst>
          </p:cNvPr>
          <p:cNvSpPr txBox="1"/>
          <p:nvPr/>
        </p:nvSpPr>
        <p:spPr>
          <a:xfrm>
            <a:off x="619125" y="4163317"/>
            <a:ext cx="4391025" cy="238125"/>
          </a:xfrm>
          <a:prstGeom prst="rect">
            <a:avLst/>
          </a:prstGeom>
          <a:noFill/>
        </p:spPr>
        <p:txBody>
          <a:bodyPr wrap="square" rtlCol="0">
            <a:normAutofit fontScale="70000" lnSpcReduction="20000"/>
          </a:bodyPr>
          <a:lstStyle/>
          <a:p>
            <a:pPr marL="0" marR="0" algn="l">
              <a:spcBef>
                <a:spcPts val="1050"/>
              </a:spcBef>
              <a:buNone/>
            </a:pPr>
            <a:r>
              <a:rPr sz="1500" b="1">
                <a:solidFill>
                  <a:srgbClr val="105237"/>
                </a:solidFill>
                <a:effectLst/>
                <a:latin typeface="Avenir Next LT Pro" panose="020B0504020202020204" pitchFamily="34" charset="0"/>
              </a:rPr>
              <a:t>Support improves outcomes </a:t>
            </a:r>
            <a:endParaRPr lang="en-US"/>
          </a:p>
        </p:txBody>
      </p:sp>
      <p:sp>
        <p:nvSpPr>
          <p:cNvPr id="16" name="TextBox 15">
            <a:extLst>
              <a:ext uri="{FF2B5EF4-FFF2-40B4-BE49-F238E27FC236}">
                <a16:creationId xmlns:a16="http://schemas.microsoft.com/office/drawing/2014/main" id="{7539C7B5-93F7-478C-9CDF-254FB3B63A21}"/>
              </a:ext>
            </a:extLst>
          </p:cNvPr>
          <p:cNvSpPr txBox="1"/>
          <p:nvPr/>
        </p:nvSpPr>
        <p:spPr>
          <a:xfrm>
            <a:off x="619125" y="4496692"/>
            <a:ext cx="4391025" cy="678656"/>
          </a:xfrm>
          <a:prstGeom prst="rect">
            <a:avLst/>
          </a:prstGeom>
          <a:noFill/>
        </p:spPr>
        <p:txBody>
          <a:bodyPr wrap="square" rtlCol="0">
            <a:normAutofit lnSpcReduction="10000"/>
          </a:bodyPr>
          <a:lstStyle/>
          <a:p>
            <a:pPr marL="0" marR="0" algn="l">
              <a:spcBef>
                <a:spcPts val="750"/>
              </a:spcBef>
              <a:buNone/>
            </a:pPr>
            <a:r>
              <a:rPr sz="1425" b="0">
                <a:solidFill>
                  <a:srgbClr val="105237"/>
                </a:solidFill>
                <a:effectLst/>
                <a:latin typeface="Avenir Next LT Pro" panose="020B0504020202020204" pitchFamily="34" charset="0"/>
              </a:rPr>
              <a:t>Research shows strong social networks increase recovery success and help people stick with self-management plans. </a:t>
            </a:r>
            <a:endParaRPr lang="en-US"/>
          </a:p>
        </p:txBody>
      </p:sp>
    </p:spTree>
    <p:extLst>
      <p:ext uri="{BB962C8B-B14F-4D97-AF65-F5344CB8AC3E}">
        <p14:creationId xmlns:p14="http://schemas.microsoft.com/office/powerpoint/2010/main" val="1670186828"/>
      </p:ext>
    </p:extLst>
  </p:cSld>
  <p:clrMapOvr>
    <a:masterClrMapping/>
  </p:clrMapOvr>
</p:sld>
</file>

<file path=ppt/theme/theme1.xml><?xml version="1.0" encoding="utf-8"?>
<a:theme xmlns:a="http://schemas.openxmlformats.org/drawingml/2006/main" name="Square harmony">
  <a:themeElements>
    <a:clrScheme name="Square Harmony">
      <a:dk1>
        <a:srgbClr val="000000"/>
      </a:dk1>
      <a:lt1>
        <a:srgbClr val="FFFFFF"/>
      </a:lt1>
      <a:dk2>
        <a:srgbClr val="0E2841"/>
      </a:dk2>
      <a:lt2>
        <a:srgbClr val="E8E8E8"/>
      </a:lt2>
      <a:accent1>
        <a:srgbClr val="0E5336"/>
      </a:accent1>
      <a:accent2>
        <a:srgbClr val="DDB4FA"/>
      </a:accent2>
      <a:accent3>
        <a:srgbClr val="5693CF"/>
      </a:accent3>
      <a:accent4>
        <a:srgbClr val="F6F8E6"/>
      </a:accent4>
      <a:accent5>
        <a:srgbClr val="90FEC3"/>
      </a:accent5>
      <a:accent6>
        <a:srgbClr val="1538A8"/>
      </a:accent6>
      <a:hlink>
        <a:srgbClr val="467886"/>
      </a:hlink>
      <a:folHlink>
        <a:srgbClr val="96607D"/>
      </a:folHlink>
    </a:clrScheme>
    <a:fontScheme name="Square harmony">
      <a:majorFont>
        <a:latin typeface="Avenir Next LT Pro Demi"/>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quare Harmony_win32_EF_v3" id="{DFB72738-CE99-4470-904C-205E8E70D837}" vid="{F2FEBAB6-D7E3-4CC2-B31D-075EF81A389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TotalTime>
  <Words>2013</Words>
  <Application>Microsoft Office PowerPoint</Application>
  <PresentationFormat>Widescreen</PresentationFormat>
  <Paragraphs>219</Paragraphs>
  <Slides>19</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Aptos</vt:lpstr>
      <vt:lpstr>Arial</vt:lpstr>
      <vt:lpstr>Avenir Next LT Pro</vt:lpstr>
      <vt:lpstr>Avenir Next LT Pro Demi</vt:lpstr>
      <vt:lpstr>Avenir Next LT Pro Light</vt:lpstr>
      <vt:lpstr>Square harmony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WRAP of DC</dc:creator>
  <cp:lastModifiedBy>WRAP of DC</cp:lastModifiedBy>
  <cp:revision>1</cp:revision>
  <dcterms:created xsi:type="dcterms:W3CDTF">2026-04-15T20:09:25Z</dcterms:created>
  <dcterms:modified xsi:type="dcterms:W3CDTF">2026-07-19T12:10:26Z</dcterms:modified>
</cp:coreProperties>
</file>