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1" r:id="rId2"/>
    <p:sldId id="2562" r:id="rId3"/>
    <p:sldId id="2563" r:id="rId4"/>
    <p:sldId id="2564" r:id="rId5"/>
    <p:sldId id="2565" r:id="rId6"/>
    <p:sldId id="2566" r:id="rId7"/>
    <p:sldId id="2567" r:id="rId8"/>
    <p:sldId id="2568" r:id="rId9"/>
    <p:sldId id="2569" r:id="rId10"/>
    <p:sldId id="2570" r:id="rId11"/>
    <p:sldId id="2571" r:id="rId12"/>
    <p:sldId id="2572" r:id="rId13"/>
    <p:sldId id="2573" r:id="rId14"/>
    <p:sldId id="2574" r:id="rId15"/>
    <p:sldId id="2575" r:id="rId16"/>
    <p:sldId id="2576" r:id="rId17"/>
    <p:sldId id="2577" r:id="rId18"/>
    <p:sldId id="2578" r:id="rId19"/>
    <p:sldId id="257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eer Case Managers: Advancing a Person-Centered Approach in Support Services" id="{39AC84FB-E7D3-4ACE-8E5B-F1CDEF0CB375}">
          <p14:sldIdLst>
            <p14:sldId id="2561"/>
            <p14:sldId id="2562"/>
          </p14:sldIdLst>
        </p14:section>
        <p14:section name="Understanding the Role of Peer Case Managers" id="{21E85805-F2C8-400B-9894-270F277C6E8B}">
          <p14:sldIdLst>
            <p14:sldId id="2563"/>
            <p14:sldId id="2564"/>
            <p14:sldId id="2565"/>
            <p14:sldId id="2566"/>
          </p14:sldIdLst>
        </p14:section>
        <p14:section name="Principles of the Person-Centered Approach" id="{244A4936-F5AD-4DD5-8FF9-B93D36AC3266}">
          <p14:sldIdLst>
            <p14:sldId id="2567"/>
            <p14:sldId id="2568"/>
            <p14:sldId id="2569"/>
            <p14:sldId id="2570"/>
          </p14:sldIdLst>
        </p14:section>
        <p14:section name="Implementation Strategies for Person-Centered Case Management" id="{5F390C46-460F-474F-ABEC-4D9049934BB9}">
          <p14:sldIdLst>
            <p14:sldId id="2571"/>
            <p14:sldId id="2572"/>
            <p14:sldId id="2573"/>
            <p14:sldId id="2574"/>
          </p14:sldIdLst>
        </p14:section>
        <p14:section name="Benefits and Challenges of Peer-Led, Person-Centered Support" id="{9B8685CD-FF48-4406-8DE8-38C4CC68C59B}">
          <p14:sldIdLst>
            <p14:sldId id="2575"/>
            <p14:sldId id="2576"/>
            <p14:sldId id="2577"/>
            <p14:sldId id="2578"/>
          </p14:sldIdLst>
        </p14:section>
        <p14:section name="Conclusion" id="{6A290684-B8A9-4636-8E99-9DFA0C6A08BC}">
          <p14:sldIdLst>
            <p14:sldId id="257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59" d="100"/>
          <a:sy n="59" d="100"/>
        </p:scale>
        <p:origin x="1098" y="282"/>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948446-2073-4084-8496-BC70C1D0915B}" type="doc">
      <dgm:prSet loTypeId="urn:microsoft.com/office/officeart/2024/3/layout/hArchList1" loCatId="List" qsTypeId="urn:microsoft.com/office/officeart/2005/8/quickstyle/simple1" qsCatId="simple" csTypeId="urn:microsoft.com/office/officeart/2005/8/colors/accent1_2" csCatId="accent1" phldr="1"/>
      <dgm:spPr/>
      <dgm:t>
        <a:bodyPr/>
        <a:lstStyle/>
        <a:p>
          <a:endParaRPr lang="en-US"/>
        </a:p>
      </dgm:t>
    </dgm:pt>
    <dgm:pt modelId="{12E74D47-1754-4DA9-A08D-7EA17A5BA0EE}">
      <dgm:prSet/>
      <dgm:spPr/>
      <dgm:t>
        <a:bodyPr/>
        <a:lstStyle/>
        <a:p>
          <a:pPr>
            <a:lnSpc>
              <a:spcPct val="100000"/>
            </a:lnSpc>
            <a:defRPr b="1"/>
          </a:pPr>
          <a:r>
            <a:rPr lang="en-US"/>
            <a:t>Role of Peer Case Managers</a:t>
          </a:r>
        </a:p>
      </dgm:t>
    </dgm:pt>
    <dgm:pt modelId="{2DD29BF5-AF53-41A5-BC43-5D0C09C97A1B}" type="parTrans" cxnId="{1EBCCD2C-16E8-493D-9038-24CC396FFB10}">
      <dgm:prSet/>
      <dgm:spPr/>
      <dgm:t>
        <a:bodyPr/>
        <a:lstStyle/>
        <a:p>
          <a:endParaRPr lang="en-US"/>
        </a:p>
      </dgm:t>
    </dgm:pt>
    <dgm:pt modelId="{7B1888BF-3321-4619-AC12-F22FDED34C9E}" type="sibTrans" cxnId="{1EBCCD2C-16E8-493D-9038-24CC396FFB10}">
      <dgm:prSet/>
      <dgm:spPr/>
      <dgm:t>
        <a:bodyPr/>
        <a:lstStyle/>
        <a:p>
          <a:pPr>
            <a:lnSpc>
              <a:spcPct val="100000"/>
            </a:lnSpc>
            <a:defRPr b="1"/>
          </a:pPr>
          <a:endParaRPr lang="en-US"/>
        </a:p>
      </dgm:t>
    </dgm:pt>
    <dgm:pt modelId="{DE2C38B9-60EF-4D1B-B377-7DA3FF5F53F3}">
      <dgm:prSet/>
      <dgm:spPr/>
      <dgm:t>
        <a:bodyPr/>
        <a:lstStyle/>
        <a:p>
          <a:pPr>
            <a:lnSpc>
              <a:spcPct val="100000"/>
            </a:lnSpc>
          </a:pPr>
          <a:r>
            <a:rPr lang="en-US"/>
            <a:t>Peer case managers use lived experience to provide empathetic and effective person-centered support services.</a:t>
          </a:r>
        </a:p>
      </dgm:t>
    </dgm:pt>
    <dgm:pt modelId="{CED90E2D-7462-4CE2-978B-0C123EEC4F1B}" type="parTrans" cxnId="{256BD489-BADF-4324-B92F-F7610857D3B7}">
      <dgm:prSet/>
      <dgm:spPr/>
      <dgm:t>
        <a:bodyPr/>
        <a:lstStyle/>
        <a:p>
          <a:endParaRPr lang="en-US"/>
        </a:p>
      </dgm:t>
    </dgm:pt>
    <dgm:pt modelId="{9F8CD6F2-1F49-4F7E-B5DC-BF8A5DF64A57}" type="sibTrans" cxnId="{256BD489-BADF-4324-B92F-F7610857D3B7}">
      <dgm:prSet/>
      <dgm:spPr/>
      <dgm:t>
        <a:bodyPr/>
        <a:lstStyle/>
        <a:p>
          <a:endParaRPr lang="en-US"/>
        </a:p>
      </dgm:t>
    </dgm:pt>
    <dgm:pt modelId="{494E603D-BB77-4D9E-8B66-71AB512C5768}">
      <dgm:prSet/>
      <dgm:spPr/>
      <dgm:t>
        <a:bodyPr/>
        <a:lstStyle/>
        <a:p>
          <a:pPr>
            <a:lnSpc>
              <a:spcPct val="100000"/>
            </a:lnSpc>
            <a:defRPr b="1"/>
          </a:pPr>
          <a:r>
            <a:rPr lang="en-US"/>
            <a:t>Collaborative Approaches</a:t>
          </a:r>
        </a:p>
      </dgm:t>
    </dgm:pt>
    <dgm:pt modelId="{53671B59-BE16-4429-A1AC-5F77A487D6B7}" type="parTrans" cxnId="{45C973E1-91F7-4C53-8AD0-DA316DF0E9F7}">
      <dgm:prSet/>
      <dgm:spPr/>
      <dgm:t>
        <a:bodyPr/>
        <a:lstStyle/>
        <a:p>
          <a:endParaRPr lang="en-US"/>
        </a:p>
      </dgm:t>
    </dgm:pt>
    <dgm:pt modelId="{533E5B77-5DB9-460E-80DF-47E3911BB80F}" type="sibTrans" cxnId="{45C973E1-91F7-4C53-8AD0-DA316DF0E9F7}">
      <dgm:prSet/>
      <dgm:spPr/>
      <dgm:t>
        <a:bodyPr/>
        <a:lstStyle/>
        <a:p>
          <a:pPr>
            <a:lnSpc>
              <a:spcPct val="100000"/>
            </a:lnSpc>
            <a:defRPr b="1"/>
          </a:pPr>
          <a:endParaRPr lang="en-US"/>
        </a:p>
      </dgm:t>
    </dgm:pt>
    <dgm:pt modelId="{2F5AD645-0CDE-4BEC-BC0F-FA56E780B88E}">
      <dgm:prSet/>
      <dgm:spPr/>
      <dgm:t>
        <a:bodyPr/>
        <a:lstStyle/>
        <a:p>
          <a:pPr>
            <a:lnSpc>
              <a:spcPct val="100000"/>
            </a:lnSpc>
          </a:pPr>
          <a:r>
            <a:rPr lang="en-US"/>
            <a:t>Collaborative strategies between peers and professionals enhance service outcomes and foster empowerment.</a:t>
          </a:r>
        </a:p>
      </dgm:t>
    </dgm:pt>
    <dgm:pt modelId="{1C7E2A53-2408-4FB2-9F8B-714EED7D6977}" type="parTrans" cxnId="{18E6DC52-7355-4B72-ADA5-376F322F4135}">
      <dgm:prSet/>
      <dgm:spPr/>
      <dgm:t>
        <a:bodyPr/>
        <a:lstStyle/>
        <a:p>
          <a:endParaRPr lang="en-US"/>
        </a:p>
      </dgm:t>
    </dgm:pt>
    <dgm:pt modelId="{25697F09-7C9E-42EF-B907-EA4879C1B188}" type="sibTrans" cxnId="{18E6DC52-7355-4B72-ADA5-376F322F4135}">
      <dgm:prSet/>
      <dgm:spPr/>
      <dgm:t>
        <a:bodyPr/>
        <a:lstStyle/>
        <a:p>
          <a:endParaRPr lang="en-US"/>
        </a:p>
      </dgm:t>
    </dgm:pt>
    <dgm:pt modelId="{DE93618C-CA9E-4721-BA99-5AE218C6AF53}">
      <dgm:prSet/>
      <dgm:spPr/>
      <dgm:t>
        <a:bodyPr/>
        <a:lstStyle/>
        <a:p>
          <a:pPr>
            <a:lnSpc>
              <a:spcPct val="100000"/>
            </a:lnSpc>
            <a:defRPr b="1"/>
          </a:pPr>
          <a:r>
            <a:rPr lang="en-US"/>
            <a:t>Client Empowerment</a:t>
          </a:r>
        </a:p>
      </dgm:t>
    </dgm:pt>
    <dgm:pt modelId="{BEF25B7C-F561-4C82-8E5D-C59729289928}" type="parTrans" cxnId="{F9A5BA83-126A-4EC5-A244-F8690531DCCA}">
      <dgm:prSet/>
      <dgm:spPr/>
      <dgm:t>
        <a:bodyPr/>
        <a:lstStyle/>
        <a:p>
          <a:endParaRPr lang="en-US"/>
        </a:p>
      </dgm:t>
    </dgm:pt>
    <dgm:pt modelId="{E60ACA64-C782-4AF2-A70F-087B14BFA97E}" type="sibTrans" cxnId="{F9A5BA83-126A-4EC5-A244-F8690531DCCA}">
      <dgm:prSet/>
      <dgm:spPr/>
      <dgm:t>
        <a:bodyPr/>
        <a:lstStyle/>
        <a:p>
          <a:endParaRPr lang="en-US"/>
        </a:p>
      </dgm:t>
    </dgm:pt>
    <dgm:pt modelId="{34FCCA18-2D60-45EC-B97C-F0A161A85CD7}">
      <dgm:prSet/>
      <dgm:spPr/>
      <dgm:t>
        <a:bodyPr/>
        <a:lstStyle/>
        <a:p>
          <a:pPr>
            <a:lnSpc>
              <a:spcPct val="100000"/>
            </a:lnSpc>
          </a:pPr>
          <a:r>
            <a:rPr lang="en-US"/>
            <a:t>Embracing peer involvement and collaboration fosters client empowerment and better support outcomes.</a:t>
          </a:r>
        </a:p>
      </dgm:t>
    </dgm:pt>
    <dgm:pt modelId="{77F12A7E-CE62-4E1A-B42E-73BD2ECDBFF2}" type="parTrans" cxnId="{930569D2-F089-4268-B54A-65E9D7382615}">
      <dgm:prSet/>
      <dgm:spPr/>
      <dgm:t>
        <a:bodyPr/>
        <a:lstStyle/>
        <a:p>
          <a:endParaRPr lang="en-US"/>
        </a:p>
      </dgm:t>
    </dgm:pt>
    <dgm:pt modelId="{9DECE17D-A548-44F4-AF23-B61D4CD34AC3}" type="sibTrans" cxnId="{930569D2-F089-4268-B54A-65E9D7382615}">
      <dgm:prSet/>
      <dgm:spPr/>
      <dgm:t>
        <a:bodyPr/>
        <a:lstStyle/>
        <a:p>
          <a:endParaRPr lang="en-US"/>
        </a:p>
      </dgm:t>
    </dgm:pt>
    <dgm:pt modelId="{6693AAA2-DFE7-4C7C-8C17-D10F5C4D4A88}" type="pres">
      <dgm:prSet presAssocID="{54948446-2073-4084-8496-BC70C1D0915B}" presName="Name0" presStyleCnt="0">
        <dgm:presLayoutVars>
          <dgm:dir/>
          <dgm:resizeHandles val="exact"/>
        </dgm:presLayoutVars>
      </dgm:prSet>
      <dgm:spPr/>
    </dgm:pt>
    <dgm:pt modelId="{87B9534B-B25A-4067-A406-716D352128DB}" type="pres">
      <dgm:prSet presAssocID="{12E74D47-1754-4DA9-A08D-7EA17A5BA0EE}" presName="compNode" presStyleCnt="0"/>
      <dgm:spPr/>
    </dgm:pt>
    <dgm:pt modelId="{5F32D495-433E-438F-B9E1-642924B6081B}" type="pres">
      <dgm:prSet presAssocID="{12E74D47-1754-4DA9-A08D-7EA17A5BA0EE}" presName="pictRect" presStyleLbl="revTx" presStyleIdx="0" presStyleCnt="6">
        <dgm:presLayoutVars>
          <dgm:chMax val="0"/>
          <dgm:bulletEnabled/>
        </dgm:presLayoutVars>
      </dgm:prSet>
      <dgm:spPr/>
    </dgm:pt>
    <dgm:pt modelId="{52DF8787-8B47-4EDF-959B-5C3FA7CE0E37}" type="pres">
      <dgm:prSet presAssocID="{12E74D47-1754-4DA9-A08D-7EA17A5BA0EE}" presName="textRect" presStyleLbl="revTx" presStyleIdx="1" presStyleCnt="6">
        <dgm:presLayoutVars>
          <dgm:bulletEnabled/>
        </dgm:presLayoutVars>
      </dgm:prSet>
      <dgm:spPr/>
    </dgm:pt>
    <dgm:pt modelId="{89C70D84-13C7-4EA1-9AEF-40358C125560}" type="pres">
      <dgm:prSet presAssocID="{7B1888BF-3321-4619-AC12-F22FDED34C9E}" presName="sibTrans" presStyleLbl="sibTrans2D1" presStyleIdx="0" presStyleCnt="0"/>
      <dgm:spPr/>
    </dgm:pt>
    <dgm:pt modelId="{D7F8C9DA-333F-4D4F-A6EC-9B4A5ECA8814}" type="pres">
      <dgm:prSet presAssocID="{494E603D-BB77-4D9E-8B66-71AB512C5768}" presName="compNode" presStyleCnt="0"/>
      <dgm:spPr/>
    </dgm:pt>
    <dgm:pt modelId="{4EA37C5E-B122-4737-8BBE-700A680EE91F}" type="pres">
      <dgm:prSet presAssocID="{494E603D-BB77-4D9E-8B66-71AB512C5768}" presName="pictRect" presStyleLbl="revTx" presStyleIdx="2" presStyleCnt="6">
        <dgm:presLayoutVars>
          <dgm:chMax val="0"/>
          <dgm:bulletEnabled/>
        </dgm:presLayoutVars>
      </dgm:prSet>
      <dgm:spPr/>
    </dgm:pt>
    <dgm:pt modelId="{1E2AC260-7BAE-4115-A34A-3C0E4E5504C4}" type="pres">
      <dgm:prSet presAssocID="{494E603D-BB77-4D9E-8B66-71AB512C5768}" presName="textRect" presStyleLbl="revTx" presStyleIdx="3" presStyleCnt="6">
        <dgm:presLayoutVars>
          <dgm:bulletEnabled/>
        </dgm:presLayoutVars>
      </dgm:prSet>
      <dgm:spPr/>
    </dgm:pt>
    <dgm:pt modelId="{A7ACED24-C6E2-49A8-A5C3-D92AA4100CAE}" type="pres">
      <dgm:prSet presAssocID="{533E5B77-5DB9-460E-80DF-47E3911BB80F}" presName="sibTrans" presStyleLbl="sibTrans2D1" presStyleIdx="0" presStyleCnt="0"/>
      <dgm:spPr/>
    </dgm:pt>
    <dgm:pt modelId="{81E6E795-6370-4D7F-84F1-7917A71351FC}" type="pres">
      <dgm:prSet presAssocID="{DE93618C-CA9E-4721-BA99-5AE218C6AF53}" presName="compNode" presStyleCnt="0"/>
      <dgm:spPr/>
    </dgm:pt>
    <dgm:pt modelId="{5F9844D2-7BB3-4D19-8CE1-1AEF86212F98}" type="pres">
      <dgm:prSet presAssocID="{DE93618C-CA9E-4721-BA99-5AE218C6AF53}" presName="pictRect" presStyleLbl="revTx" presStyleIdx="4" presStyleCnt="6">
        <dgm:presLayoutVars>
          <dgm:chMax val="0"/>
          <dgm:bulletEnabled/>
        </dgm:presLayoutVars>
      </dgm:prSet>
      <dgm:spPr/>
    </dgm:pt>
    <dgm:pt modelId="{6EBE2974-940E-4170-95CA-1E5C19043088}" type="pres">
      <dgm:prSet presAssocID="{DE93618C-CA9E-4721-BA99-5AE218C6AF53}" presName="textRect" presStyleLbl="revTx" presStyleIdx="5" presStyleCnt="6">
        <dgm:presLayoutVars>
          <dgm:bulletEnabled/>
        </dgm:presLayoutVars>
      </dgm:prSet>
      <dgm:spPr/>
    </dgm:pt>
  </dgm:ptLst>
  <dgm:cxnLst>
    <dgm:cxn modelId="{84283504-A73B-47FC-B627-8A3F2E20097E}" type="presOf" srcId="{12E74D47-1754-4DA9-A08D-7EA17A5BA0EE}" destId="{5F32D495-433E-438F-B9E1-642924B6081B}" srcOrd="0" destOrd="0" presId="urn:microsoft.com/office/officeart/2024/3/layout/hArchList1"/>
    <dgm:cxn modelId="{1EBCCD2C-16E8-493D-9038-24CC396FFB10}" srcId="{54948446-2073-4084-8496-BC70C1D0915B}" destId="{12E74D47-1754-4DA9-A08D-7EA17A5BA0EE}" srcOrd="0" destOrd="0" parTransId="{2DD29BF5-AF53-41A5-BC43-5D0C09C97A1B}" sibTransId="{7B1888BF-3321-4619-AC12-F22FDED34C9E}"/>
    <dgm:cxn modelId="{CA355633-EF97-4664-B77B-E2C89E3FA2F2}" type="presOf" srcId="{7B1888BF-3321-4619-AC12-F22FDED34C9E}" destId="{89C70D84-13C7-4EA1-9AEF-40358C125560}" srcOrd="0" destOrd="0" presId="urn:microsoft.com/office/officeart/2024/3/layout/hArchList1"/>
    <dgm:cxn modelId="{0D8E906D-7536-4BBE-AFBA-97B89A5A4E05}" type="presOf" srcId="{DE93618C-CA9E-4721-BA99-5AE218C6AF53}" destId="{5F9844D2-7BB3-4D19-8CE1-1AEF86212F98}" srcOrd="0" destOrd="0" presId="urn:microsoft.com/office/officeart/2024/3/layout/hArchList1"/>
    <dgm:cxn modelId="{18E6DC52-7355-4B72-ADA5-376F322F4135}" srcId="{494E603D-BB77-4D9E-8B66-71AB512C5768}" destId="{2F5AD645-0CDE-4BEC-BC0F-FA56E780B88E}" srcOrd="0" destOrd="0" parTransId="{1C7E2A53-2408-4FB2-9F8B-714EED7D6977}" sibTransId="{25697F09-7C9E-42EF-B907-EA4879C1B188}"/>
    <dgm:cxn modelId="{F744A67A-F75F-4EDC-B98F-5A61C781A4DD}" type="presOf" srcId="{494E603D-BB77-4D9E-8B66-71AB512C5768}" destId="{4EA37C5E-B122-4737-8BBE-700A680EE91F}" srcOrd="0" destOrd="0" presId="urn:microsoft.com/office/officeart/2024/3/layout/hArchList1"/>
    <dgm:cxn modelId="{F9A5BA83-126A-4EC5-A244-F8690531DCCA}" srcId="{54948446-2073-4084-8496-BC70C1D0915B}" destId="{DE93618C-CA9E-4721-BA99-5AE218C6AF53}" srcOrd="2" destOrd="0" parTransId="{BEF25B7C-F561-4C82-8E5D-C59729289928}" sibTransId="{E60ACA64-C782-4AF2-A70F-087B14BFA97E}"/>
    <dgm:cxn modelId="{256BD489-BADF-4324-B92F-F7610857D3B7}" srcId="{12E74D47-1754-4DA9-A08D-7EA17A5BA0EE}" destId="{DE2C38B9-60EF-4D1B-B377-7DA3FF5F53F3}" srcOrd="0" destOrd="0" parTransId="{CED90E2D-7462-4CE2-978B-0C123EEC4F1B}" sibTransId="{9F8CD6F2-1F49-4F7E-B5DC-BF8A5DF64A57}"/>
    <dgm:cxn modelId="{BDBC42AD-52A5-49D6-A89B-17ADFCC1A1FD}" type="presOf" srcId="{54948446-2073-4084-8496-BC70C1D0915B}" destId="{6693AAA2-DFE7-4C7C-8C17-D10F5C4D4A88}" srcOrd="0" destOrd="0" presId="urn:microsoft.com/office/officeart/2024/3/layout/hArchList1"/>
    <dgm:cxn modelId="{9B143CBB-890C-43C8-BD7D-EA1F8003B3FF}" type="presOf" srcId="{533E5B77-5DB9-460E-80DF-47E3911BB80F}" destId="{A7ACED24-C6E2-49A8-A5C3-D92AA4100CAE}" srcOrd="0" destOrd="0" presId="urn:microsoft.com/office/officeart/2024/3/layout/hArchList1"/>
    <dgm:cxn modelId="{5D6C22C5-FF50-4873-B4F4-64531AD110AE}" type="presOf" srcId="{2F5AD645-0CDE-4BEC-BC0F-FA56E780B88E}" destId="{1E2AC260-7BAE-4115-A34A-3C0E4E5504C4}" srcOrd="0" destOrd="0" presId="urn:microsoft.com/office/officeart/2024/3/layout/hArchList1"/>
    <dgm:cxn modelId="{930569D2-F089-4268-B54A-65E9D7382615}" srcId="{DE93618C-CA9E-4721-BA99-5AE218C6AF53}" destId="{34FCCA18-2D60-45EC-B97C-F0A161A85CD7}" srcOrd="0" destOrd="0" parTransId="{77F12A7E-CE62-4E1A-B42E-73BD2ECDBFF2}" sibTransId="{9DECE17D-A548-44F4-AF23-B61D4CD34AC3}"/>
    <dgm:cxn modelId="{45C973E1-91F7-4C53-8AD0-DA316DF0E9F7}" srcId="{54948446-2073-4084-8496-BC70C1D0915B}" destId="{494E603D-BB77-4D9E-8B66-71AB512C5768}" srcOrd="1" destOrd="0" parTransId="{53671B59-BE16-4429-A1AC-5F77A487D6B7}" sibTransId="{533E5B77-5DB9-460E-80DF-47E3911BB80F}"/>
    <dgm:cxn modelId="{3FDFA0EA-3F43-44C2-BE75-92519A21D6F1}" type="presOf" srcId="{34FCCA18-2D60-45EC-B97C-F0A161A85CD7}" destId="{6EBE2974-940E-4170-95CA-1E5C19043088}" srcOrd="0" destOrd="0" presId="urn:microsoft.com/office/officeart/2024/3/layout/hArchList1"/>
    <dgm:cxn modelId="{98949CEC-566E-4263-B76D-2CA63AB9D515}" type="presOf" srcId="{DE2C38B9-60EF-4D1B-B377-7DA3FF5F53F3}" destId="{52DF8787-8B47-4EDF-959B-5C3FA7CE0E37}" srcOrd="0" destOrd="0" presId="urn:microsoft.com/office/officeart/2024/3/layout/hArchList1"/>
    <dgm:cxn modelId="{D0AC547E-1F2D-4C68-B450-018A597C21A9}" type="presParOf" srcId="{6693AAA2-DFE7-4C7C-8C17-D10F5C4D4A88}" destId="{87B9534B-B25A-4067-A406-716D352128DB}" srcOrd="0" destOrd="0" presId="urn:microsoft.com/office/officeart/2024/3/layout/hArchList1"/>
    <dgm:cxn modelId="{55D90926-5FB1-4E06-89C2-4C2B34BE577D}" type="presParOf" srcId="{87B9534B-B25A-4067-A406-716D352128DB}" destId="{5F32D495-433E-438F-B9E1-642924B6081B}" srcOrd="0" destOrd="0" presId="urn:microsoft.com/office/officeart/2024/3/layout/hArchList1"/>
    <dgm:cxn modelId="{B62DF1BE-0FEA-4BB8-A6BA-BE044D77E5A1}" type="presParOf" srcId="{87B9534B-B25A-4067-A406-716D352128DB}" destId="{52DF8787-8B47-4EDF-959B-5C3FA7CE0E37}" srcOrd="1" destOrd="0" presId="urn:microsoft.com/office/officeart/2024/3/layout/hArchList1"/>
    <dgm:cxn modelId="{2E105564-BF09-4219-A5F6-A14F769BB88F}" type="presParOf" srcId="{6693AAA2-DFE7-4C7C-8C17-D10F5C4D4A88}" destId="{89C70D84-13C7-4EA1-9AEF-40358C125560}" srcOrd="1" destOrd="0" presId="urn:microsoft.com/office/officeart/2024/3/layout/hArchList1"/>
    <dgm:cxn modelId="{FB165E70-C250-46C4-9C96-F7650B6DB9C2}" type="presParOf" srcId="{6693AAA2-DFE7-4C7C-8C17-D10F5C4D4A88}" destId="{D7F8C9DA-333F-4D4F-A6EC-9B4A5ECA8814}" srcOrd="2" destOrd="0" presId="urn:microsoft.com/office/officeart/2024/3/layout/hArchList1"/>
    <dgm:cxn modelId="{595E64D0-67A9-4C92-9D72-23AB61E6BA5D}" type="presParOf" srcId="{D7F8C9DA-333F-4D4F-A6EC-9B4A5ECA8814}" destId="{4EA37C5E-B122-4737-8BBE-700A680EE91F}" srcOrd="0" destOrd="0" presId="urn:microsoft.com/office/officeart/2024/3/layout/hArchList1"/>
    <dgm:cxn modelId="{D588EC0B-8306-4419-B529-1750813357F5}" type="presParOf" srcId="{D7F8C9DA-333F-4D4F-A6EC-9B4A5ECA8814}" destId="{1E2AC260-7BAE-4115-A34A-3C0E4E5504C4}" srcOrd="1" destOrd="0" presId="urn:microsoft.com/office/officeart/2024/3/layout/hArchList1"/>
    <dgm:cxn modelId="{0B7F93B6-131C-48DC-A72A-CDF72B6814FD}" type="presParOf" srcId="{6693AAA2-DFE7-4C7C-8C17-D10F5C4D4A88}" destId="{A7ACED24-C6E2-49A8-A5C3-D92AA4100CAE}" srcOrd="3" destOrd="0" presId="urn:microsoft.com/office/officeart/2024/3/layout/hArchList1"/>
    <dgm:cxn modelId="{D02BC064-4188-4BF1-9597-D07C1BD33D46}" type="presParOf" srcId="{6693AAA2-DFE7-4C7C-8C17-D10F5C4D4A88}" destId="{81E6E795-6370-4D7F-84F1-7917A71351FC}" srcOrd="4" destOrd="0" presId="urn:microsoft.com/office/officeart/2024/3/layout/hArchList1"/>
    <dgm:cxn modelId="{92787B2B-5D6A-4F41-9551-F73CEEBBF876}" type="presParOf" srcId="{81E6E795-6370-4D7F-84F1-7917A71351FC}" destId="{5F9844D2-7BB3-4D19-8CE1-1AEF86212F98}" srcOrd="0" destOrd="0" presId="urn:microsoft.com/office/officeart/2024/3/layout/hArchList1"/>
    <dgm:cxn modelId="{FA210707-B9F1-4202-9691-6FC01FC8C823}" type="presParOf" srcId="{81E6E795-6370-4D7F-84F1-7917A71351FC}" destId="{6EBE2974-940E-4170-95CA-1E5C19043088}" srcOrd="1" destOrd="0" presId="urn:microsoft.com/office/officeart/2024/3/layout/hArc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32D495-433E-438F-B9E1-642924B6081B}">
      <dsp:nvSpPr>
        <dsp:cNvPr id="0" name=""/>
        <dsp:cNvSpPr/>
      </dsp:nvSpPr>
      <dsp:spPr>
        <a:xfrm>
          <a:off x="0" y="0"/>
          <a:ext cx="3403241" cy="350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Role of Peer Case Managers</a:t>
          </a:r>
        </a:p>
      </dsp:txBody>
      <dsp:txXfrm>
        <a:off x="0" y="0"/>
        <a:ext cx="3403241" cy="350828"/>
      </dsp:txXfrm>
    </dsp:sp>
    <dsp:sp modelId="{52DF8787-8B47-4EDF-959B-5C3FA7CE0E37}">
      <dsp:nvSpPr>
        <dsp:cNvPr id="0" name=""/>
        <dsp:cNvSpPr/>
      </dsp:nvSpPr>
      <dsp:spPr>
        <a:xfrm>
          <a:off x="0" y="350828"/>
          <a:ext cx="3403241" cy="2423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Peer case managers use lived experience to provide empathetic and effective person-centered support services.</a:t>
          </a:r>
        </a:p>
      </dsp:txBody>
      <dsp:txXfrm>
        <a:off x="0" y="350828"/>
        <a:ext cx="3403241" cy="2423904"/>
      </dsp:txXfrm>
    </dsp:sp>
    <dsp:sp modelId="{4EA37C5E-B122-4737-8BBE-700A680EE91F}">
      <dsp:nvSpPr>
        <dsp:cNvPr id="0" name=""/>
        <dsp:cNvSpPr/>
      </dsp:nvSpPr>
      <dsp:spPr>
        <a:xfrm>
          <a:off x="3743566" y="0"/>
          <a:ext cx="3403241" cy="350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Collaborative Approaches</a:t>
          </a:r>
        </a:p>
      </dsp:txBody>
      <dsp:txXfrm>
        <a:off x="3743566" y="0"/>
        <a:ext cx="3403241" cy="350828"/>
      </dsp:txXfrm>
    </dsp:sp>
    <dsp:sp modelId="{1E2AC260-7BAE-4115-A34A-3C0E4E5504C4}">
      <dsp:nvSpPr>
        <dsp:cNvPr id="0" name=""/>
        <dsp:cNvSpPr/>
      </dsp:nvSpPr>
      <dsp:spPr>
        <a:xfrm>
          <a:off x="3743566" y="350828"/>
          <a:ext cx="3403241" cy="2423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Collaborative strategies between peers and professionals enhance service outcomes and foster empowerment.</a:t>
          </a:r>
        </a:p>
      </dsp:txBody>
      <dsp:txXfrm>
        <a:off x="3743566" y="350828"/>
        <a:ext cx="3403241" cy="2423904"/>
      </dsp:txXfrm>
    </dsp:sp>
    <dsp:sp modelId="{5F9844D2-7BB3-4D19-8CE1-1AEF86212F98}">
      <dsp:nvSpPr>
        <dsp:cNvPr id="0" name=""/>
        <dsp:cNvSpPr/>
      </dsp:nvSpPr>
      <dsp:spPr>
        <a:xfrm>
          <a:off x="7487132" y="0"/>
          <a:ext cx="3403241" cy="350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Client Empowerment</a:t>
          </a:r>
        </a:p>
      </dsp:txBody>
      <dsp:txXfrm>
        <a:off x="7487132" y="0"/>
        <a:ext cx="3403241" cy="350828"/>
      </dsp:txXfrm>
    </dsp:sp>
    <dsp:sp modelId="{6EBE2974-940E-4170-95CA-1E5C19043088}">
      <dsp:nvSpPr>
        <dsp:cNvPr id="0" name=""/>
        <dsp:cNvSpPr/>
      </dsp:nvSpPr>
      <dsp:spPr>
        <a:xfrm>
          <a:off x="7487132" y="350828"/>
          <a:ext cx="3403241" cy="2423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Embracing peer involvement and collaboration fosters client empowerment and better support outcomes.</a:t>
          </a:r>
        </a:p>
      </dsp:txBody>
      <dsp:txXfrm>
        <a:off x="7487132" y="350828"/>
        <a:ext cx="3403241" cy="2423904"/>
      </dsp:txXfrm>
    </dsp:sp>
  </dsp:spTree>
</dsp:drawing>
</file>

<file path=ppt/diagrams/layout1.xml><?xml version="1.0" encoding="utf-8"?>
<dgm:layoutDef xmlns:dgm="http://schemas.openxmlformats.org/drawingml/2006/diagram" xmlns:a="http://schemas.openxmlformats.org/drawingml/2006/main" uniqueId="urn:microsoft.com/office/officeart/2024/3/layout/hArchList1">
  <dgm:title val="Horizontal Text Blocks"/>
  <dgm:desc val="Short bits of text with formatted headers. Use as an easier-to-read alternative to a bulleted list."/>
  <dgm:catLst>
    <dgm:cat type="list" pri="100"/>
    <dgm:cat type="timeline" pri="500"/>
    <dgm:cat type="process" pri="6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vertAlign" val="t"/>
          <dgm:param type="horzAlign" val="l"/>
        </dgm:alg>
      </dgm:if>
      <dgm:else name="Name3">
        <dgm:alg type="lin">
          <dgm:param type="vertAlign" val="t"/>
          <dgm:param type="horzAlign" val="r"/>
        </dgm:alg>
      </dgm:else>
    </dgm:choose>
    <dgm:presOf/>
    <dgm:constrLst>
      <dgm:constr type="primFontSz" for="des" forName="pictRect" op="equ" val="18"/>
      <dgm:constr type="primFontSz" for="des" forName="textRect" refType="primFontSz" refFor="des" refForName="pictRect" op="equ" fact="0.77"/>
      <dgm:constr type="w" for="ch" forName="compNode" refType="w"/>
      <dgm:constr type="h" for="ch" forName="compNode" refType="h"/>
      <dgm:constr type="h" for="des" forName="pictRect" op="equ"/>
      <dgm:constr type="h" for="des" forName="pictRect" refType="primFontSz" refFor="des" refForName="pictRect" fact="3"/>
      <dgm:constr type="w" for="ch" ptType="sibTrans" refType="w" refFor="ch" refForName="compNode" op="equ" fact="0.1"/>
      <dgm:constr type="sp" refType="w" refFor="ch" refForName="compNode" op="equ" fact="0.1"/>
    </dgm:constrLst>
    <dgm:ruleLst/>
    <dgm:forEach name="Name4" axis="ch" ptType="node" cnt="20">
      <dgm:layoutNode name="compNode">
        <dgm:alg type="composite"/>
        <dgm:shape xmlns:r="http://schemas.openxmlformats.org/officeDocument/2006/relationships" r:blip="">
          <dgm:adjLst/>
        </dgm:shape>
        <dgm:presOf axis="self"/>
        <dgm:constrLst>
          <dgm:constr type="h" for="ch" forName="pictRect" refType="h" fact="0.1"/>
          <dgm:constr type="l" for="ch" forName="pictRect"/>
          <dgm:constr type="t" for="ch" forName="pictRect"/>
          <dgm:constr type="l" for="ch" forName="textRect"/>
          <dgm:constr type="t" for="ch" forName="textRect" refType="b" refFor="ch" refForName="pictRect"/>
        </dgm:constrLst>
        <dgm:ruleLst/>
        <dgm:layoutNode name="pictRect"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choosePictRectConstraints">
            <dgm:if name="ifPictRectConstraints" func="var" arg="dir" op="equ" val="norm">
              <dgm:constrLst>
                <dgm:constr type="h" refType="w" op="lte" fact="0.4"/>
                <dgm:constr type="lMarg" val="10.8"/>
                <dgm:constr type="rMarg" refType="primFontSz" fact="0.1"/>
                <dgm:constr type="tMarg" refType="primFontSz" fact="0.1"/>
                <dgm:constr type="bMarg" refType="primFontSz" fact="0.1"/>
              </dgm:constrLst>
            </dgm:if>
            <dgm:else name="elsePictRectConstraints">
              <dgm:constrLst>
                <dgm:constr type="lMarg" refType="primFontSz" fact="0.1"/>
                <dgm:constr type="rMarg" val="10.8"/>
                <dgm:constr type="tMarg" refType="primFontSz" fact="0.1"/>
                <dgm:constr type="bMarg" refType="primFontSz" fact="0.1"/>
              </dgm:constrLst>
            </dgm:else>
          </dgm:choose>
          <dgm:ruleLst>
            <dgm:rule type="h" val="INF" fact="NaN" max="NaN"/>
            <dgm:rule type="primFontSz" val="5" fact="NaN" max="NaN"/>
          </dgm:ruleLst>
        </dgm:layoutNode>
        <dgm:layoutNode name="textRect"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chooseTextRectConstraints">
            <dgm:if name="ifTextRectConstraints" func="var" arg="dir" op="equ" val="norm">
              <dgm:constrLst>
                <dgm:constr type="lMarg" val="10.8"/>
                <dgm:constr type="rMarg" refType="primFontSz" fact="0.1"/>
                <dgm:constr type="tMarg" refType="primFontSz" fact="0.1"/>
                <dgm:constr type="bMarg" refType="primFontSz" fact="0.1"/>
              </dgm:constrLst>
            </dgm:if>
            <dgm:else name="elseTextRectConstraints">
              <dgm:constrLst>
                <dgm:constr type="lMarg" refType="primFontSz" fact="0.1"/>
                <dgm:constr type="rMarg" val="10.8"/>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F90CE2-7CB9-4C1A-A832-F93FEFE717E5}" type="datetimeFigureOut">
              <a:rPr lang="en-US" smtClean="0"/>
              <a:t>12/19/2025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36F6F4-B7E3-4EE0-8E22-7185A811598D}" type="slidenum">
              <a:rPr lang="en-US" smtClean="0"/>
              <a:t>‹#›</a:t>
            </a:fld>
            <a:endParaRPr lang="en-US"/>
          </a:p>
        </p:txBody>
      </p:sp>
    </p:spTree>
    <p:extLst>
      <p:ext uri="{BB962C8B-B14F-4D97-AF65-F5344CB8AC3E}">
        <p14:creationId xmlns:p14="http://schemas.microsoft.com/office/powerpoint/2010/main" val="647744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AI-generated content may be incorrect.
---
This presentation explores the critical role of peer case managers in promoting a person-centered approach within support services. We'll examine their unique contributions, key principles of this approach, practical implementation strategies, and the benefits and challenges faced in peer-led support.
</a:t>
            </a:r>
          </a:p>
        </p:txBody>
      </p:sp>
      <p:sp>
        <p:nvSpPr>
          <p:cNvPr id="4" name="Slide Number Placeholder 3"/>
          <p:cNvSpPr>
            <a:spLocks noGrp="1"/>
          </p:cNvSpPr>
          <p:nvPr>
            <p:ph type="sldNum" sz="quarter" idx="5"/>
          </p:nvPr>
        </p:nvSpPr>
        <p:spPr/>
        <p:txBody>
          <a:bodyPr/>
          <a:lstStyle/>
          <a:p>
            <a:fld id="{37E87032-3806-44D8-918C-59535BB5B4AA}" type="slidenum">
              <a:rPr lang="en-US" smtClean="0"/>
              <a:t>1</a:t>
            </a:fld>
            <a:endParaRPr lang="en-US"/>
          </a:p>
        </p:txBody>
      </p:sp>
    </p:spTree>
    <p:extLst>
      <p:ext uri="{BB962C8B-B14F-4D97-AF65-F5344CB8AC3E}">
        <p14:creationId xmlns:p14="http://schemas.microsoft.com/office/powerpoint/2010/main" val="32054261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Encouraging clients to actively participate and make informed decisions about their care fosters empowerment and long-term positive outcomes.
Image source: Microsoft 365 content library
</a:t>
            </a:r>
          </a:p>
        </p:txBody>
      </p:sp>
      <p:sp>
        <p:nvSpPr>
          <p:cNvPr id="4" name="Slide Number Placeholder 3"/>
          <p:cNvSpPr>
            <a:spLocks noGrp="1"/>
          </p:cNvSpPr>
          <p:nvPr>
            <p:ph type="sldNum" sz="quarter" idx="5"/>
          </p:nvPr>
        </p:nvSpPr>
        <p:spPr/>
        <p:txBody>
          <a:bodyPr/>
          <a:lstStyle/>
          <a:p>
            <a:fld id="{37E87032-3806-44D8-918C-59535BB5B4AA}" type="slidenum">
              <a:rPr lang="en-US" smtClean="0"/>
              <a:t>10</a:t>
            </a:fld>
            <a:endParaRPr lang="en-US"/>
          </a:p>
        </p:txBody>
      </p:sp>
    </p:spTree>
    <p:extLst>
      <p:ext uri="{BB962C8B-B14F-4D97-AF65-F5344CB8AC3E}">
        <p14:creationId xmlns:p14="http://schemas.microsoft.com/office/powerpoint/2010/main" val="10895636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Effective person-centered case management requires intentional strategies to build trust, set goals collaboratively, and adapt based on ongoing feedback.</a:t>
            </a:r>
          </a:p>
        </p:txBody>
      </p:sp>
      <p:sp>
        <p:nvSpPr>
          <p:cNvPr id="4" name="Slide Number Placeholder 3"/>
          <p:cNvSpPr>
            <a:spLocks noGrp="1"/>
          </p:cNvSpPr>
          <p:nvPr>
            <p:ph type="sldNum" sz="quarter" idx="5"/>
          </p:nvPr>
        </p:nvSpPr>
        <p:spPr/>
        <p:txBody>
          <a:bodyPr/>
          <a:lstStyle/>
          <a:p>
            <a:fld id="{37E87032-3806-44D8-918C-59535BB5B4AA}" type="slidenum">
              <a:rPr lang="en-US" smtClean="0"/>
              <a:t>11</a:t>
            </a:fld>
            <a:endParaRPr lang="en-US"/>
          </a:p>
        </p:txBody>
      </p:sp>
    </p:spTree>
    <p:extLst>
      <p:ext uri="{BB962C8B-B14F-4D97-AF65-F5344CB8AC3E}">
        <p14:creationId xmlns:p14="http://schemas.microsoft.com/office/powerpoint/2010/main" val="42514928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Trust is foundational; peer case managers cultivate it through empathy, transparency, and consistent support, enabling open communication and stronger engagement.
Image source: Microsoft 365 content library
</a:t>
            </a:r>
          </a:p>
        </p:txBody>
      </p:sp>
      <p:sp>
        <p:nvSpPr>
          <p:cNvPr id="4" name="Slide Number Placeholder 3"/>
          <p:cNvSpPr>
            <a:spLocks noGrp="1"/>
          </p:cNvSpPr>
          <p:nvPr>
            <p:ph type="sldNum" sz="quarter" idx="5"/>
          </p:nvPr>
        </p:nvSpPr>
        <p:spPr/>
        <p:txBody>
          <a:bodyPr/>
          <a:lstStyle/>
          <a:p>
            <a:fld id="{37E87032-3806-44D8-918C-59535BB5B4AA}" type="slidenum">
              <a:rPr lang="en-US" smtClean="0"/>
              <a:t>12</a:t>
            </a:fld>
            <a:endParaRPr lang="en-US"/>
          </a:p>
        </p:txBody>
      </p:sp>
    </p:spTree>
    <p:extLst>
      <p:ext uri="{BB962C8B-B14F-4D97-AF65-F5344CB8AC3E}">
        <p14:creationId xmlns:p14="http://schemas.microsoft.com/office/powerpoint/2010/main" val="10167884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Clients and peer case managers work together to establish realistic, meaningful goals that reflect the client’s priorities and aspirations.
Image source: Microsoft 365 content library
</a:t>
            </a:r>
          </a:p>
        </p:txBody>
      </p:sp>
      <p:sp>
        <p:nvSpPr>
          <p:cNvPr id="4" name="Slide Number Placeholder 3"/>
          <p:cNvSpPr>
            <a:spLocks noGrp="1"/>
          </p:cNvSpPr>
          <p:nvPr>
            <p:ph type="sldNum" sz="quarter" idx="5"/>
          </p:nvPr>
        </p:nvSpPr>
        <p:spPr/>
        <p:txBody>
          <a:bodyPr/>
          <a:lstStyle/>
          <a:p>
            <a:fld id="{37E87032-3806-44D8-918C-59535BB5B4AA}" type="slidenum">
              <a:rPr lang="en-US" smtClean="0"/>
              <a:t>13</a:t>
            </a:fld>
            <a:endParaRPr lang="en-US"/>
          </a:p>
        </p:txBody>
      </p:sp>
    </p:spTree>
    <p:extLst>
      <p:ext uri="{BB962C8B-B14F-4D97-AF65-F5344CB8AC3E}">
        <p14:creationId xmlns:p14="http://schemas.microsoft.com/office/powerpoint/2010/main" val="7889118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Regularly reviewing progress and adjusting plans ensures responsiveness to changing needs and maximizes the effectiveness of support.
Image source: Microsoft 365 content library
</a:t>
            </a:r>
          </a:p>
        </p:txBody>
      </p:sp>
      <p:sp>
        <p:nvSpPr>
          <p:cNvPr id="4" name="Slide Number Placeholder 3"/>
          <p:cNvSpPr>
            <a:spLocks noGrp="1"/>
          </p:cNvSpPr>
          <p:nvPr>
            <p:ph type="sldNum" sz="quarter" idx="5"/>
          </p:nvPr>
        </p:nvSpPr>
        <p:spPr/>
        <p:txBody>
          <a:bodyPr/>
          <a:lstStyle/>
          <a:p>
            <a:fld id="{37E87032-3806-44D8-918C-59535BB5B4AA}" type="slidenum">
              <a:rPr lang="en-US" smtClean="0"/>
              <a:t>14</a:t>
            </a:fld>
            <a:endParaRPr lang="en-US"/>
          </a:p>
        </p:txBody>
      </p:sp>
    </p:spTree>
    <p:extLst>
      <p:ext uri="{BB962C8B-B14F-4D97-AF65-F5344CB8AC3E}">
        <p14:creationId xmlns:p14="http://schemas.microsoft.com/office/powerpoint/2010/main" val="17549157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Peer-led support offers significant benefits but also faces implementation challenges that require thoughtful strategies to overcome.</a:t>
            </a:r>
          </a:p>
        </p:txBody>
      </p:sp>
      <p:sp>
        <p:nvSpPr>
          <p:cNvPr id="4" name="Slide Number Placeholder 3"/>
          <p:cNvSpPr>
            <a:spLocks noGrp="1"/>
          </p:cNvSpPr>
          <p:nvPr>
            <p:ph type="sldNum" sz="quarter" idx="5"/>
          </p:nvPr>
        </p:nvSpPr>
        <p:spPr/>
        <p:txBody>
          <a:bodyPr/>
          <a:lstStyle/>
          <a:p>
            <a:fld id="{37E87032-3806-44D8-918C-59535BB5B4AA}" type="slidenum">
              <a:rPr lang="en-US" smtClean="0"/>
              <a:t>15</a:t>
            </a:fld>
            <a:endParaRPr lang="en-US"/>
          </a:p>
        </p:txBody>
      </p:sp>
    </p:spTree>
    <p:extLst>
      <p:ext uri="{BB962C8B-B14F-4D97-AF65-F5344CB8AC3E}">
        <p14:creationId xmlns:p14="http://schemas.microsoft.com/office/powerpoint/2010/main" val="21569271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Clients experience improved engagement, increased empowerment, and better overall wellbeing when supported through peer-led, person-centered approaches.
Image source: Microsoft 365 content library
</a:t>
            </a:r>
          </a:p>
        </p:txBody>
      </p:sp>
      <p:sp>
        <p:nvSpPr>
          <p:cNvPr id="4" name="Slide Number Placeholder 3"/>
          <p:cNvSpPr>
            <a:spLocks noGrp="1"/>
          </p:cNvSpPr>
          <p:nvPr>
            <p:ph type="sldNum" sz="quarter" idx="5"/>
          </p:nvPr>
        </p:nvSpPr>
        <p:spPr/>
        <p:txBody>
          <a:bodyPr/>
          <a:lstStyle/>
          <a:p>
            <a:fld id="{37E87032-3806-44D8-918C-59535BB5B4AA}" type="slidenum">
              <a:rPr lang="en-US" smtClean="0"/>
              <a:t>16</a:t>
            </a:fld>
            <a:endParaRPr lang="en-US"/>
          </a:p>
        </p:txBody>
      </p:sp>
    </p:spTree>
    <p:extLst>
      <p:ext uri="{BB962C8B-B14F-4D97-AF65-F5344CB8AC3E}">
        <p14:creationId xmlns:p14="http://schemas.microsoft.com/office/powerpoint/2010/main" val="18712455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Challenges include systemic constraints, stigma, role ambiguity, and resource limitations that can impede peer case managers’ effectiveness.
Image source: Microsoft 365 content library
</a:t>
            </a:r>
          </a:p>
        </p:txBody>
      </p:sp>
      <p:sp>
        <p:nvSpPr>
          <p:cNvPr id="4" name="Slide Number Placeholder 3"/>
          <p:cNvSpPr>
            <a:spLocks noGrp="1"/>
          </p:cNvSpPr>
          <p:nvPr>
            <p:ph type="sldNum" sz="quarter" idx="5"/>
          </p:nvPr>
        </p:nvSpPr>
        <p:spPr/>
        <p:txBody>
          <a:bodyPr/>
          <a:lstStyle/>
          <a:p>
            <a:fld id="{37E87032-3806-44D8-918C-59535BB5B4AA}" type="slidenum">
              <a:rPr lang="en-US" smtClean="0"/>
              <a:t>17</a:t>
            </a:fld>
            <a:endParaRPr lang="en-US"/>
          </a:p>
        </p:txBody>
      </p:sp>
    </p:spTree>
    <p:extLst>
      <p:ext uri="{BB962C8B-B14F-4D97-AF65-F5344CB8AC3E}">
        <p14:creationId xmlns:p14="http://schemas.microsoft.com/office/powerpoint/2010/main" val="36904024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Addressing barriers involves training, advocacy, clear role definitions, and fostering supportive organizational cultures that value peer contributions.
Image source: Microsoft 365 content library
</a:t>
            </a:r>
          </a:p>
        </p:txBody>
      </p:sp>
      <p:sp>
        <p:nvSpPr>
          <p:cNvPr id="4" name="Slide Number Placeholder 3"/>
          <p:cNvSpPr>
            <a:spLocks noGrp="1"/>
          </p:cNvSpPr>
          <p:nvPr>
            <p:ph type="sldNum" sz="quarter" idx="5"/>
          </p:nvPr>
        </p:nvSpPr>
        <p:spPr/>
        <p:txBody>
          <a:bodyPr/>
          <a:lstStyle/>
          <a:p>
            <a:fld id="{37E87032-3806-44D8-918C-59535BB5B4AA}" type="slidenum">
              <a:rPr lang="en-US" smtClean="0"/>
              <a:t>18</a:t>
            </a:fld>
            <a:endParaRPr lang="en-US"/>
          </a:p>
        </p:txBody>
      </p:sp>
    </p:spTree>
    <p:extLst>
      <p:ext uri="{BB962C8B-B14F-4D97-AF65-F5344CB8AC3E}">
        <p14:creationId xmlns:p14="http://schemas.microsoft.com/office/powerpoint/2010/main" val="39339617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Peer case managers play a vital role in advancing person-centered support services by leveraging lived experience and collaborative approaches. Embracing these strategies enhances outcomes and fosters client empowerment.</a:t>
            </a:r>
          </a:p>
        </p:txBody>
      </p:sp>
      <p:sp>
        <p:nvSpPr>
          <p:cNvPr id="4" name="Slide Number Placeholder 3"/>
          <p:cNvSpPr>
            <a:spLocks noGrp="1"/>
          </p:cNvSpPr>
          <p:nvPr>
            <p:ph type="sldNum" sz="quarter" idx="5"/>
          </p:nvPr>
        </p:nvSpPr>
        <p:spPr/>
        <p:txBody>
          <a:bodyPr/>
          <a:lstStyle/>
          <a:p>
            <a:fld id="{37E87032-3806-44D8-918C-59535BB5B4AA}" type="slidenum">
              <a:rPr lang="en-US" smtClean="0"/>
              <a:t>19</a:t>
            </a:fld>
            <a:endParaRPr lang="en-US"/>
          </a:p>
        </p:txBody>
      </p:sp>
    </p:spTree>
    <p:extLst>
      <p:ext uri="{BB962C8B-B14F-4D97-AF65-F5344CB8AC3E}">
        <p14:creationId xmlns:p14="http://schemas.microsoft.com/office/powerpoint/2010/main" val="1709142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Our discussion will cover four main topics: the role of peer case managers, the principles of person-centered care, strategies to implement person-centered case management, and the benefits and challenges of peer-led support.</a:t>
            </a:r>
          </a:p>
        </p:txBody>
      </p:sp>
      <p:sp>
        <p:nvSpPr>
          <p:cNvPr id="4" name="Slide Number Placeholder 3"/>
          <p:cNvSpPr>
            <a:spLocks noGrp="1"/>
          </p:cNvSpPr>
          <p:nvPr>
            <p:ph type="sldNum" sz="quarter" idx="5"/>
          </p:nvPr>
        </p:nvSpPr>
        <p:spPr/>
        <p:txBody>
          <a:bodyPr/>
          <a:lstStyle/>
          <a:p>
            <a:fld id="{37E87032-3806-44D8-918C-59535BB5B4AA}" type="slidenum">
              <a:rPr lang="en-US" smtClean="0"/>
              <a:t>2</a:t>
            </a:fld>
            <a:endParaRPr lang="en-US"/>
          </a:p>
        </p:txBody>
      </p:sp>
    </p:spTree>
    <p:extLst>
      <p:ext uri="{BB962C8B-B14F-4D97-AF65-F5344CB8AC3E}">
        <p14:creationId xmlns:p14="http://schemas.microsoft.com/office/powerpoint/2010/main" val="808948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Peer case managers bring lived experience and specialized skills to support services, bridging gaps between clients and professionals. This section details their roles and collaborative functions.</a:t>
            </a:r>
          </a:p>
        </p:txBody>
      </p:sp>
      <p:sp>
        <p:nvSpPr>
          <p:cNvPr id="4" name="Slide Number Placeholder 3"/>
          <p:cNvSpPr>
            <a:spLocks noGrp="1"/>
          </p:cNvSpPr>
          <p:nvPr>
            <p:ph type="sldNum" sz="quarter" idx="5"/>
          </p:nvPr>
        </p:nvSpPr>
        <p:spPr/>
        <p:txBody>
          <a:bodyPr/>
          <a:lstStyle/>
          <a:p>
            <a:fld id="{37E87032-3806-44D8-918C-59535BB5B4AA}" type="slidenum">
              <a:rPr lang="en-US" smtClean="0"/>
              <a:t>3</a:t>
            </a:fld>
            <a:endParaRPr lang="en-US"/>
          </a:p>
        </p:txBody>
      </p:sp>
    </p:spTree>
    <p:extLst>
      <p:ext uri="{BB962C8B-B14F-4D97-AF65-F5344CB8AC3E}">
        <p14:creationId xmlns:p14="http://schemas.microsoft.com/office/powerpoint/2010/main" val="4073358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Peer case managers are individuals with personal experience relevant to the clients they serve. They provide guidance, advocacy, and support to help clients navigate systems and access resources effectively.
Image source: Microsoft 365 content library
</a:t>
            </a:r>
          </a:p>
        </p:txBody>
      </p:sp>
      <p:sp>
        <p:nvSpPr>
          <p:cNvPr id="4" name="Slide Number Placeholder 3"/>
          <p:cNvSpPr>
            <a:spLocks noGrp="1"/>
          </p:cNvSpPr>
          <p:nvPr>
            <p:ph type="sldNum" sz="quarter" idx="5"/>
          </p:nvPr>
        </p:nvSpPr>
        <p:spPr/>
        <p:txBody>
          <a:bodyPr/>
          <a:lstStyle/>
          <a:p>
            <a:fld id="{37E87032-3806-44D8-918C-59535BB5B4AA}" type="slidenum">
              <a:rPr lang="en-US" smtClean="0"/>
              <a:t>4</a:t>
            </a:fld>
            <a:endParaRPr lang="en-US"/>
          </a:p>
        </p:txBody>
      </p:sp>
    </p:spTree>
    <p:extLst>
      <p:ext uri="{BB962C8B-B14F-4D97-AF65-F5344CB8AC3E}">
        <p14:creationId xmlns:p14="http://schemas.microsoft.com/office/powerpoint/2010/main" val="33563725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Lived experience enables peer case managers to build empathy and trust with clients. This shared understanding fosters meaningful connections and enhances client engagement and motivation.
Image source: Microsoft 365 content library
</a:t>
            </a:r>
          </a:p>
        </p:txBody>
      </p:sp>
      <p:sp>
        <p:nvSpPr>
          <p:cNvPr id="4" name="Slide Number Placeholder 3"/>
          <p:cNvSpPr>
            <a:spLocks noGrp="1"/>
          </p:cNvSpPr>
          <p:nvPr>
            <p:ph type="sldNum" sz="quarter" idx="5"/>
          </p:nvPr>
        </p:nvSpPr>
        <p:spPr/>
        <p:txBody>
          <a:bodyPr/>
          <a:lstStyle/>
          <a:p>
            <a:fld id="{37E87032-3806-44D8-918C-59535BB5B4AA}" type="slidenum">
              <a:rPr lang="en-US" smtClean="0"/>
              <a:t>5</a:t>
            </a:fld>
            <a:endParaRPr lang="en-US"/>
          </a:p>
        </p:txBody>
      </p:sp>
    </p:spTree>
    <p:extLst>
      <p:ext uri="{BB962C8B-B14F-4D97-AF65-F5344CB8AC3E}">
        <p14:creationId xmlns:p14="http://schemas.microsoft.com/office/powerpoint/2010/main" val="2745658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Peer case managers work alongside clinicians, social workers, and other professionals to deliver coordinated and comprehensive support that addresses clients’ holistic needs.
Image source: Microsoft 365 content library
</a:t>
            </a:r>
          </a:p>
        </p:txBody>
      </p:sp>
      <p:sp>
        <p:nvSpPr>
          <p:cNvPr id="4" name="Slide Number Placeholder 3"/>
          <p:cNvSpPr>
            <a:spLocks noGrp="1"/>
          </p:cNvSpPr>
          <p:nvPr>
            <p:ph type="sldNum" sz="quarter" idx="5"/>
          </p:nvPr>
        </p:nvSpPr>
        <p:spPr/>
        <p:txBody>
          <a:bodyPr/>
          <a:lstStyle/>
          <a:p>
            <a:fld id="{37E87032-3806-44D8-918C-59535BB5B4AA}" type="slidenum">
              <a:rPr lang="en-US" smtClean="0"/>
              <a:t>6</a:t>
            </a:fld>
            <a:endParaRPr lang="en-US"/>
          </a:p>
        </p:txBody>
      </p:sp>
    </p:spTree>
    <p:extLst>
      <p:ext uri="{BB962C8B-B14F-4D97-AF65-F5344CB8AC3E}">
        <p14:creationId xmlns:p14="http://schemas.microsoft.com/office/powerpoint/2010/main" val="988809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approach prioritizes the client’s dignity, respect, and autonomy, focusing on their unique needs and preferences in planning and delivering care.</a:t>
            </a:r>
          </a:p>
        </p:txBody>
      </p:sp>
      <p:sp>
        <p:nvSpPr>
          <p:cNvPr id="4" name="Slide Number Placeholder 3"/>
          <p:cNvSpPr>
            <a:spLocks noGrp="1"/>
          </p:cNvSpPr>
          <p:nvPr>
            <p:ph type="sldNum" sz="quarter" idx="5"/>
          </p:nvPr>
        </p:nvSpPr>
        <p:spPr/>
        <p:txBody>
          <a:bodyPr/>
          <a:lstStyle/>
          <a:p>
            <a:fld id="{37E87032-3806-44D8-918C-59535BB5B4AA}" type="slidenum">
              <a:rPr lang="en-US" smtClean="0"/>
              <a:t>7</a:t>
            </a:fld>
            <a:endParaRPr lang="en-US"/>
          </a:p>
        </p:txBody>
      </p:sp>
    </p:spTree>
    <p:extLst>
      <p:ext uri="{BB962C8B-B14F-4D97-AF65-F5344CB8AC3E}">
        <p14:creationId xmlns:p14="http://schemas.microsoft.com/office/powerpoint/2010/main" val="13166962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Central to person-centered care are respecting each client’s inherent worth, honoring their choices, and supporting their independence throughout the support process.
Image source: Microsoft 365 content library
</a:t>
            </a:r>
          </a:p>
        </p:txBody>
      </p:sp>
      <p:sp>
        <p:nvSpPr>
          <p:cNvPr id="4" name="Slide Number Placeholder 3"/>
          <p:cNvSpPr>
            <a:spLocks noGrp="1"/>
          </p:cNvSpPr>
          <p:nvPr>
            <p:ph type="sldNum" sz="quarter" idx="5"/>
          </p:nvPr>
        </p:nvSpPr>
        <p:spPr/>
        <p:txBody>
          <a:bodyPr/>
          <a:lstStyle/>
          <a:p>
            <a:fld id="{37E87032-3806-44D8-918C-59535BB5B4AA}" type="slidenum">
              <a:rPr lang="en-US" smtClean="0"/>
              <a:t>8</a:t>
            </a:fld>
            <a:endParaRPr lang="en-US"/>
          </a:p>
        </p:txBody>
      </p:sp>
    </p:spTree>
    <p:extLst>
      <p:ext uri="{BB962C8B-B14F-4D97-AF65-F5344CB8AC3E}">
        <p14:creationId xmlns:p14="http://schemas.microsoft.com/office/powerpoint/2010/main" val="30696030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Care plans are tailored to the specific goals, strengths, and challenges of each individual, ensuring relevance and effectiveness in meeting their support needs.
Image source: Microsoft 365 content library
</a:t>
            </a:r>
          </a:p>
        </p:txBody>
      </p:sp>
      <p:sp>
        <p:nvSpPr>
          <p:cNvPr id="4" name="Slide Number Placeholder 3"/>
          <p:cNvSpPr>
            <a:spLocks noGrp="1"/>
          </p:cNvSpPr>
          <p:nvPr>
            <p:ph type="sldNum" sz="quarter" idx="5"/>
          </p:nvPr>
        </p:nvSpPr>
        <p:spPr/>
        <p:txBody>
          <a:bodyPr/>
          <a:lstStyle/>
          <a:p>
            <a:fld id="{37E87032-3806-44D8-918C-59535BB5B4AA}" type="slidenum">
              <a:rPr lang="en-US" smtClean="0"/>
              <a:t>9</a:t>
            </a:fld>
            <a:endParaRPr lang="en-US"/>
          </a:p>
        </p:txBody>
      </p:sp>
    </p:spTree>
    <p:extLst>
      <p:ext uri="{BB962C8B-B14F-4D97-AF65-F5344CB8AC3E}">
        <p14:creationId xmlns:p14="http://schemas.microsoft.com/office/powerpoint/2010/main" val="3653157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31172" y="3425399"/>
            <a:ext cx="7685140" cy="2621154"/>
          </a:xfrm>
        </p:spPr>
        <p:txBody>
          <a:bodyPr anchor="b">
            <a:noAutofit/>
          </a:bodyPr>
          <a:lstStyle>
            <a:lvl1pPr algn="l">
              <a:defRPr sz="7200">
                <a:solidFill>
                  <a:schemeClr val="bg2"/>
                </a:solidFill>
              </a:defRPr>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31172" y="415057"/>
            <a:ext cx="7685139" cy="1414091"/>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bg1"/>
                </a:solidFill>
              </a:defRPr>
            </a:lvl1pPr>
          </a:lstStyle>
          <a:p>
            <a:fld id="{B04EF954-66B1-4168-AF40-97F3DAF43FC4}" type="datetime1">
              <a:rPr lang="en-US" smtClean="0"/>
              <a:t>12/19/2025</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bg1"/>
                </a:solidFill>
              </a:defRPr>
            </a:lvl1pPr>
          </a:lstStyle>
          <a:p>
            <a:r>
              <a:rPr lang="en-US" dirty="0"/>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bg1"/>
                </a:solidFill>
              </a:defRPr>
            </a:lvl1pPr>
          </a:lstStyle>
          <a:p>
            <a:fld id="{84C450F2-3BB4-4AE4-8A35-A9D7AEA4C850}" type="slidenum">
              <a:rPr lang="en-US" smtClean="0"/>
              <a:pPr/>
              <a:t>‹#›</a:t>
            </a:fld>
            <a:endParaRPr lang="en-US" dirty="0"/>
          </a:p>
        </p:txBody>
      </p:sp>
    </p:spTree>
    <p:extLst>
      <p:ext uri="{BB962C8B-B14F-4D97-AF65-F5344CB8AC3E}">
        <p14:creationId xmlns:p14="http://schemas.microsoft.com/office/powerpoint/2010/main" val="1969978527"/>
      </p:ext>
    </p:extLst>
  </p:cSld>
  <p:clrMapOvr>
    <a:masterClrMapping/>
  </p:clrMapOvr>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691006" y="998230"/>
            <a:ext cx="3951469" cy="1947672"/>
          </a:xfrm>
        </p:spPr>
        <p:txBody>
          <a:bodyPr anchor="b">
            <a:noAutofit/>
          </a:bodyPr>
          <a:lstStyle>
            <a:lvl1pPr>
              <a:defRPr sz="4400"/>
            </a:lvl1pPr>
          </a:lstStyle>
          <a:p>
            <a:r>
              <a:rPr lang="en-US" dirty="0"/>
              <a:t>Click to edit Master title style</a:t>
            </a:r>
          </a:p>
        </p:txBody>
      </p:sp>
      <p:sp>
        <p:nvSpPr>
          <p:cNvPr id="9" name="Picture Placeholder 3">
            <a:extLst>
              <a:ext uri="{FF2B5EF4-FFF2-40B4-BE49-F238E27FC236}">
                <a16:creationId xmlns:a16="http://schemas.microsoft.com/office/drawing/2014/main" id="{DD60ACDC-1760-F721-E270-0D2FC4872DF2}"/>
              </a:ext>
            </a:extLst>
          </p:cNvPr>
          <p:cNvSpPr>
            <a:spLocks noGrp="1"/>
          </p:cNvSpPr>
          <p:nvPr>
            <p:ph type="pic" sz="quarter" idx="15"/>
          </p:nvPr>
        </p:nvSpPr>
        <p:spPr>
          <a:xfrm>
            <a:off x="0" y="0"/>
            <a:ext cx="7002464" cy="6399152"/>
          </a:xfrm>
          <a:custGeom>
            <a:avLst/>
            <a:gdLst>
              <a:gd name="connsiteX0" fmla="*/ 0 w 7002464"/>
              <a:gd name="connsiteY0" fmla="*/ 0 h 6399152"/>
              <a:gd name="connsiteX1" fmla="*/ 7002464 w 7002464"/>
              <a:gd name="connsiteY1" fmla="*/ 0 h 6399152"/>
              <a:gd name="connsiteX2" fmla="*/ 7002464 w 7002464"/>
              <a:gd name="connsiteY2" fmla="*/ 5797156 h 6399152"/>
              <a:gd name="connsiteX3" fmla="*/ 6400468 w 7002464"/>
              <a:gd name="connsiteY3" fmla="*/ 6399152 h 6399152"/>
              <a:gd name="connsiteX4" fmla="*/ 0 w 7002464"/>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02464" h="6399152">
                <a:moveTo>
                  <a:pt x="0" y="0"/>
                </a:moveTo>
                <a:lnTo>
                  <a:pt x="7002464" y="0"/>
                </a:lnTo>
                <a:lnTo>
                  <a:pt x="7002464" y="5797156"/>
                </a:lnTo>
                <a:cubicBezTo>
                  <a:pt x="7002464" y="6129629"/>
                  <a:pt x="6732941" y="6399152"/>
                  <a:pt x="6400468" y="6399152"/>
                </a:cubicBezTo>
                <a:lnTo>
                  <a:pt x="0" y="6399152"/>
                </a:lnTo>
                <a:close/>
              </a:path>
            </a:pathLst>
          </a:custGeom>
          <a:blipFill dpi="0" rotWithShape="1">
            <a:blip r:embed="rId2" cstate="screen">
              <a:extLst>
                <a:ext uri="{28A0092B-C50C-407E-A947-70E740481C1C}">
                  <a14:useLocalDpi xmlns:a14="http://schemas.microsoft.com/office/drawing/2010/main"/>
                </a:ext>
              </a:extLst>
            </a:blip>
            <a:srcRect/>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7691007" y="3099815"/>
            <a:ext cx="3951469" cy="3084599"/>
          </a:xfrm>
        </p:spPr>
        <p:txBody>
          <a:bodyPr>
            <a:normAutofit/>
          </a:bodyPr>
          <a:lstStyle>
            <a:lvl1pPr marL="342900" indent="-342900">
              <a:buFont typeface="+mj-lt"/>
              <a:buAutoNum type="arabicPeriod"/>
              <a:defRPr sz="1800"/>
            </a:lvl1pPr>
            <a:lvl2pPr marL="571500" indent="-342900">
              <a:buFont typeface="+mj-lt"/>
              <a:buAutoNum type="alphaLcPeriod"/>
              <a:defRPr sz="1600"/>
            </a:lvl2pPr>
            <a:lvl3pPr marL="800100" indent="-342900">
              <a:buFont typeface="+mj-lt"/>
              <a:buAutoNum type="romanLcPeriod"/>
              <a:defRPr sz="1400"/>
            </a:lvl3pPr>
            <a:lvl4pPr marL="914400" indent="-228600">
              <a:buFont typeface="+mj-lt"/>
              <a:buAutoNum type="arabicParenR"/>
              <a:defRPr sz="1200"/>
            </a:lvl4pPr>
            <a:lvl5pPr marL="1143000" indent="-228600">
              <a:buFont typeface="+mj-lt"/>
              <a:buAutoNum type="alphaLcParen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C747D10D-DAA6-49BD-BCDC-42DE71F72A89}" type="datetime1">
              <a:rPr lang="en-US" smtClean="0"/>
              <a:t>12/19/2025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994858761"/>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14984" y="2478024"/>
            <a:ext cx="4325112" cy="2454796"/>
          </a:xfrm>
        </p:spPr>
        <p:txBody>
          <a:bodyPr anchor="t">
            <a:normAutofit/>
          </a:bodyPr>
          <a:lstStyle>
            <a:lvl1pPr>
              <a:defRPr sz="4400"/>
            </a:lvl1pPr>
          </a:lstStyle>
          <a:p>
            <a:r>
              <a:rPr lang="en-US"/>
              <a:t>Click to edit Master title style</a:t>
            </a:r>
          </a:p>
        </p:txBody>
      </p:sp>
      <p:sp>
        <p:nvSpPr>
          <p:cNvPr id="8" name="Content Placeholder 7">
            <a:extLst>
              <a:ext uri="{FF2B5EF4-FFF2-40B4-BE49-F238E27FC236}">
                <a16:creationId xmlns:a16="http://schemas.microsoft.com/office/drawing/2014/main" id="{7D633F00-464B-3088-812A-40496FD1021A}"/>
              </a:ext>
            </a:extLst>
          </p:cNvPr>
          <p:cNvSpPr>
            <a:spLocks noGrp="1"/>
          </p:cNvSpPr>
          <p:nvPr>
            <p:ph sz="quarter" idx="13"/>
          </p:nvPr>
        </p:nvSpPr>
        <p:spPr>
          <a:xfrm>
            <a:off x="6273800" y="2478024"/>
            <a:ext cx="4325112" cy="2454796"/>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131313"/>
                </a:solidFill>
                <a:effectLst/>
                <a:uLnTx/>
                <a:uFillTx/>
                <a:latin typeface="Neue Haas Grotesk Text Pro"/>
                <a:ea typeface="+mn-ea"/>
                <a:cs typeface="+mn-cs"/>
              </a:rPr>
              <a:t>Click to edit Master text styles</a:t>
            </a:r>
          </a:p>
          <a:p>
            <a:pPr marL="457200" marR="0" lvl="1" indent="-2286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131313"/>
                </a:solidFill>
                <a:effectLst/>
                <a:uLnTx/>
                <a:uFillTx/>
                <a:latin typeface="Neue Haas Grotesk Text Pro"/>
                <a:ea typeface="+mn-ea"/>
                <a:cs typeface="+mn-cs"/>
              </a:rPr>
              <a:t>Second level</a:t>
            </a:r>
          </a:p>
          <a:p>
            <a:pPr marL="685800" marR="0" lvl="2" indent="-2286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131313"/>
                </a:solidFill>
                <a:effectLst/>
                <a:uLnTx/>
                <a:uFillTx/>
                <a:latin typeface="Neue Haas Grotesk Text Pro"/>
                <a:ea typeface="+mn-ea"/>
                <a:cs typeface="+mn-cs"/>
              </a:rPr>
              <a:t>Third level</a:t>
            </a:r>
          </a:p>
          <a:p>
            <a:pPr marL="914400" marR="0" lvl="3" indent="-2286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131313"/>
                </a:solidFill>
                <a:effectLst/>
                <a:uLnTx/>
                <a:uFillTx/>
                <a:latin typeface="Neue Haas Grotesk Text Pro"/>
                <a:ea typeface="+mn-ea"/>
                <a:cs typeface="+mn-cs"/>
              </a:rPr>
              <a:t>Fourth level</a:t>
            </a:r>
          </a:p>
          <a:p>
            <a:pPr marL="1143000" marR="0" lvl="4" indent="-2286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131313"/>
                </a:solidFill>
                <a:effectLst/>
                <a:uLnTx/>
                <a:uFillTx/>
                <a:latin typeface="Neue Haas Grotesk Text Pro"/>
                <a:ea typeface="+mn-ea"/>
                <a:cs typeface="+mn-cs"/>
              </a:rPr>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9A99C55D-C47D-42B9-AD20-3E2CCE08596C}" type="datetime1">
              <a:rPr lang="en-US" smtClean="0"/>
              <a:t>12/19/2025</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4978117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14984" y="2039112"/>
            <a:ext cx="3813048" cy="3538728"/>
          </a:xfrm>
        </p:spPr>
        <p:txBody>
          <a:bodyPr anchor="t">
            <a:normAutofit/>
          </a:bodyPr>
          <a:lstStyle>
            <a:lvl1pPr>
              <a:defRPr sz="3200"/>
            </a:lvl1pPr>
          </a:lstStyle>
          <a:p>
            <a:r>
              <a:rPr lang="en-US"/>
              <a:t>Click to edit Master title style</a:t>
            </a:r>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5422392" y="2039112"/>
            <a:ext cx="5047488" cy="3538728"/>
          </a:xfrm>
        </p:spPr>
        <p:txBody>
          <a:bodyPr vert="horz" lIns="91440" tIns="45720" rIns="91440" bIns="45720" rtlCol="0">
            <a:normAutofit/>
          </a:bodyPr>
          <a:lstStyle>
            <a:lvl1pPr>
              <a:defRPr lang="en-US"/>
            </a:lvl1pPr>
            <a:lvl2pPr>
              <a:defRPr lang="en-US"/>
            </a:lvl2pPr>
            <a:lvl3pPr>
              <a:defRPr lang="en-US"/>
            </a:lvl3pPr>
            <a:lvl4pPr>
              <a:defRPr lang="en-US"/>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01EA44AD-1FB0-4882-B380-D102D5E41B49}" type="datetime1">
              <a:rPr lang="en-US" smtClean="0"/>
              <a:t>12/19/2025</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86941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Conten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8" y="1600200"/>
            <a:ext cx="4142232" cy="4636008"/>
          </a:xfrm>
        </p:spPr>
        <p:txBody>
          <a:bodyPr anchor="t">
            <a:normAutofit/>
          </a:bodyPr>
          <a:lstStyle>
            <a:lvl1pPr>
              <a:defRPr sz="3200"/>
            </a:lvl1pPr>
          </a:lstStyle>
          <a:p>
            <a:r>
              <a:rPr lang="en-US"/>
              <a:t>Click to edit Master title style</a:t>
            </a:r>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5422392" y="1600200"/>
            <a:ext cx="5788152" cy="4636008"/>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C21FD0E9-BB2A-40F4-9FCA-339953EA9BCB}" type="datetime1">
              <a:rPr lang="en-US" smtClean="0"/>
              <a:t>12/19/2025</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42324723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Content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7" y="640079"/>
            <a:ext cx="4032505" cy="3621024"/>
          </a:xfrm>
        </p:spPr>
        <p:txBody>
          <a:bodyPr anchor="t">
            <a:normAutofit/>
          </a:bodyPr>
          <a:lstStyle>
            <a:lvl1pPr>
              <a:defRPr sz="3600"/>
            </a:lvl1pPr>
          </a:lstStyle>
          <a:p>
            <a:r>
              <a:rPr lang="en-US"/>
              <a:t>Click to edit Master title style</a:t>
            </a:r>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5422392" y="640715"/>
            <a:ext cx="5968098" cy="5719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B82DCE86-7B4C-43EC-801D-4B957536C306}" type="datetime1">
              <a:rPr lang="en-US" smtClean="0"/>
              <a:t>12/19/2025</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1719998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Content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8" y="640080"/>
            <a:ext cx="3493008" cy="3621024"/>
          </a:xfrm>
        </p:spPr>
        <p:txBody>
          <a:bodyPr anchor="t">
            <a:normAutofit/>
          </a:bodyPr>
          <a:lstStyle>
            <a:lvl1pPr>
              <a:defRPr sz="3200"/>
            </a:lvl1pPr>
          </a:lstStyle>
          <a:p>
            <a:r>
              <a:rPr lang="en-US"/>
              <a:t>Click to edit Master title style</a:t>
            </a:r>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4425696" y="640080"/>
            <a:ext cx="7159752" cy="5724144"/>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1FD3FCD9-BE24-4676-9D2E-63D9ED82EDA2}" type="datetime1">
              <a:rPr lang="en-US" smtClean="0"/>
              <a:t>12/19/2025</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596419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Only (Ma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841248" y="-1325880"/>
            <a:ext cx="10515600" cy="1325880"/>
          </a:xfrm>
        </p:spPr>
        <p:txBody>
          <a:bodyPr anchor="b">
            <a:normAutofit/>
          </a:bodyPr>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137159" y="329450"/>
            <a:ext cx="11924209" cy="6199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21CA290A-121B-47D5-B4CD-63E70D76A5D5}" type="datetime1">
              <a:rPr lang="en-US" smtClean="0"/>
              <a:t>12/19/2025</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0089816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Content Photo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603504"/>
            <a:ext cx="4480560" cy="1527048"/>
          </a:xfrm>
        </p:spPr>
        <p:txBody>
          <a:bodyPr anchor="b"/>
          <a:lstStyle/>
          <a:p>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429767" y="2276856"/>
            <a:ext cx="4480560" cy="4041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3">
            <a:extLst>
              <a:ext uri="{FF2B5EF4-FFF2-40B4-BE49-F238E27FC236}">
                <a16:creationId xmlns:a16="http://schemas.microsoft.com/office/drawing/2014/main" id="{CE823DF8-AABE-3B17-254E-81CD7CA2B5BF}"/>
              </a:ext>
            </a:extLst>
          </p:cNvPr>
          <p:cNvSpPr>
            <a:spLocks noGrp="1"/>
          </p:cNvSpPr>
          <p:nvPr>
            <p:ph type="pic" sz="quarter" idx="15"/>
          </p:nvPr>
        </p:nvSpPr>
        <p:spPr>
          <a:xfrm>
            <a:off x="5737594" y="0"/>
            <a:ext cx="6454406" cy="6399152"/>
          </a:xfrm>
          <a:custGeom>
            <a:avLst/>
            <a:gdLst>
              <a:gd name="connsiteX0" fmla="*/ 0 w 6454406"/>
              <a:gd name="connsiteY0" fmla="*/ 0 h 6399152"/>
              <a:gd name="connsiteX1" fmla="*/ 6454406 w 6454406"/>
              <a:gd name="connsiteY1" fmla="*/ 0 h 6399152"/>
              <a:gd name="connsiteX2" fmla="*/ 6454406 w 6454406"/>
              <a:gd name="connsiteY2" fmla="*/ 6399152 h 6399152"/>
              <a:gd name="connsiteX3" fmla="*/ 601995 w 6454406"/>
              <a:gd name="connsiteY3" fmla="*/ 6399152 h 6399152"/>
              <a:gd name="connsiteX4" fmla="*/ 0 w 6454406"/>
              <a:gd name="connsiteY4" fmla="*/ 5797156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4406" h="6399152">
                <a:moveTo>
                  <a:pt x="0" y="0"/>
                </a:moveTo>
                <a:lnTo>
                  <a:pt x="6454406" y="0"/>
                </a:lnTo>
                <a:lnTo>
                  <a:pt x="6454406" y="6399152"/>
                </a:lnTo>
                <a:lnTo>
                  <a:pt x="601995" y="6399152"/>
                </a:lnTo>
                <a:cubicBezTo>
                  <a:pt x="269522" y="6399152"/>
                  <a:pt x="0" y="6129629"/>
                  <a:pt x="0" y="5797156"/>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260A58D8-7EDF-40A6-A98C-8CBDF59A319E}" type="datetime1">
              <a:rPr lang="en-US" smtClean="0"/>
              <a:t>12/19/2025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9985911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Content Photo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196328" y="601755"/>
            <a:ext cx="4389120" cy="1527048"/>
          </a:xfrm>
        </p:spPr>
        <p:txBody>
          <a:bodyPr anchor="b"/>
          <a:lstStyle/>
          <a:p>
            <a:r>
              <a:rPr lang="en-US"/>
              <a:t>Click to edit Master title style</a:t>
            </a:r>
          </a:p>
        </p:txBody>
      </p:sp>
      <p:sp>
        <p:nvSpPr>
          <p:cNvPr id="11" name="Picture Placeholder 3">
            <a:extLst>
              <a:ext uri="{FF2B5EF4-FFF2-40B4-BE49-F238E27FC236}">
                <a16:creationId xmlns:a16="http://schemas.microsoft.com/office/drawing/2014/main" id="{6F26914B-7405-10AB-A859-8165D7B1A93C}"/>
              </a:ext>
            </a:extLst>
          </p:cNvPr>
          <p:cNvSpPr>
            <a:spLocks noGrp="1"/>
          </p:cNvSpPr>
          <p:nvPr>
            <p:ph type="pic" sz="quarter" idx="15"/>
          </p:nvPr>
        </p:nvSpPr>
        <p:spPr>
          <a:xfrm>
            <a:off x="0" y="1"/>
            <a:ext cx="6591300" cy="6410303"/>
          </a:xfrm>
          <a:custGeom>
            <a:avLst/>
            <a:gdLst>
              <a:gd name="connsiteX0" fmla="*/ 0 w 6591300"/>
              <a:gd name="connsiteY0" fmla="*/ 0 h 6410303"/>
              <a:gd name="connsiteX1" fmla="*/ 6591300 w 6591300"/>
              <a:gd name="connsiteY1" fmla="*/ 0 h 6410303"/>
              <a:gd name="connsiteX2" fmla="*/ 6591300 w 6591300"/>
              <a:gd name="connsiteY2" fmla="*/ 5807073 h 6410303"/>
              <a:gd name="connsiteX3" fmla="*/ 5988070 w 6591300"/>
              <a:gd name="connsiteY3" fmla="*/ 6410303 h 6410303"/>
              <a:gd name="connsiteX4" fmla="*/ 0 w 6591300"/>
              <a:gd name="connsiteY4" fmla="*/ 6410303 h 6410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1300" h="6410303">
                <a:moveTo>
                  <a:pt x="0" y="0"/>
                </a:moveTo>
                <a:lnTo>
                  <a:pt x="6591300" y="0"/>
                </a:lnTo>
                <a:lnTo>
                  <a:pt x="6591300" y="5807073"/>
                </a:lnTo>
                <a:cubicBezTo>
                  <a:pt x="6591300" y="6140228"/>
                  <a:pt x="6321225" y="6410303"/>
                  <a:pt x="5988070" y="6410303"/>
                </a:cubicBezTo>
                <a:lnTo>
                  <a:pt x="0" y="6410303"/>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196328" y="2276856"/>
            <a:ext cx="4389120" cy="4041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16DF7C3E-B5DF-4043-B2F9-CD94B277B81B}" type="datetime1">
              <a:rPr lang="en-US" smtClean="0"/>
              <a:t>12/19/2025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6147521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Content Photo 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603504"/>
            <a:ext cx="3401568" cy="1527048"/>
          </a:xfrm>
        </p:spPr>
        <p:txBody>
          <a:bodyPr anchor="b"/>
          <a:lstStyle/>
          <a:p>
            <a:r>
              <a:rPr lang="en-US"/>
              <a:t>Click to edit Master title style</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429768" y="2276856"/>
            <a:ext cx="3401568" cy="4041648"/>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3">
            <a:extLst>
              <a:ext uri="{FF2B5EF4-FFF2-40B4-BE49-F238E27FC236}">
                <a16:creationId xmlns:a16="http://schemas.microsoft.com/office/drawing/2014/main" id="{58FA1BA0-D099-705F-F85E-3FBC782F7651}"/>
              </a:ext>
            </a:extLst>
          </p:cNvPr>
          <p:cNvSpPr>
            <a:spLocks noGrp="1"/>
          </p:cNvSpPr>
          <p:nvPr>
            <p:ph type="pic" sz="quarter" idx="15"/>
          </p:nvPr>
        </p:nvSpPr>
        <p:spPr>
          <a:xfrm>
            <a:off x="4502843" y="2"/>
            <a:ext cx="7689157" cy="6399151"/>
          </a:xfrm>
          <a:custGeom>
            <a:avLst/>
            <a:gdLst>
              <a:gd name="connsiteX0" fmla="*/ 0 w 7689157"/>
              <a:gd name="connsiteY0" fmla="*/ 0 h 6399151"/>
              <a:gd name="connsiteX1" fmla="*/ 7689157 w 7689157"/>
              <a:gd name="connsiteY1" fmla="*/ 0 h 6399151"/>
              <a:gd name="connsiteX2" fmla="*/ 7689157 w 7689157"/>
              <a:gd name="connsiteY2" fmla="*/ 6399151 h 6399151"/>
              <a:gd name="connsiteX3" fmla="*/ 601997 w 7689157"/>
              <a:gd name="connsiteY3" fmla="*/ 6399151 h 6399151"/>
              <a:gd name="connsiteX4" fmla="*/ 0 w 7689157"/>
              <a:gd name="connsiteY4" fmla="*/ 5797155 h 6399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89157" h="6399151">
                <a:moveTo>
                  <a:pt x="0" y="0"/>
                </a:moveTo>
                <a:lnTo>
                  <a:pt x="7689157" y="0"/>
                </a:lnTo>
                <a:lnTo>
                  <a:pt x="7689157" y="6399151"/>
                </a:lnTo>
                <a:lnTo>
                  <a:pt x="601997" y="6399151"/>
                </a:lnTo>
                <a:cubicBezTo>
                  <a:pt x="269523" y="6399151"/>
                  <a:pt x="0" y="6129628"/>
                  <a:pt x="0" y="5797155"/>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84F04B89-F088-43E2-8F95-5A2E5E9F612E}" type="datetime1">
              <a:rPr lang="en-US" smtClean="0"/>
              <a:t>12/19/2025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001622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431172" y="553616"/>
            <a:ext cx="7914087" cy="4008859"/>
          </a:xfrm>
        </p:spPr>
        <p:txBody>
          <a:bodyPr anchor="t">
            <a:normAutofit/>
          </a:bodyPr>
          <a:lstStyle>
            <a:lvl1pPr>
              <a:defRPr sz="6000" cap="all" baseline="0"/>
            </a:lvl1pPr>
          </a:lstStyle>
          <a:p>
            <a:r>
              <a:rPr lang="en-US"/>
              <a:t>Click to edit Master title style</a:t>
            </a:r>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431172" y="5088156"/>
            <a:ext cx="7914087" cy="1166648"/>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a:xfrm>
            <a:off x="431172" y="6490524"/>
            <a:ext cx="2841959" cy="336141"/>
          </a:xfrm>
        </p:spPr>
        <p:txBody>
          <a:bodyPr/>
          <a:lstStyle/>
          <a:p>
            <a:fld id="{26233410-150A-4A72-BF63-6D3ACBC30148}" type="datetime1">
              <a:rPr lang="en-US" smtClean="0"/>
              <a:t>12/19/2025</a:t>
            </a:fld>
            <a:endParaRPr lang="en-US" dirty="0"/>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a:xfrm>
            <a:off x="8893370" y="6490524"/>
            <a:ext cx="2662834" cy="336141"/>
          </a:xfrm>
        </p:spPr>
        <p:txBody>
          <a:bodyPr/>
          <a:lstStyle/>
          <a:p>
            <a:r>
              <a:rPr lang="en-US" dirty="0"/>
              <a:t>Sample Footer Text</a:t>
            </a:r>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84C450F2-3BB4-4AE4-8A35-A9D7AEA4C850}" type="slidenum">
              <a:rPr lang="en-US" smtClean="0"/>
              <a:t>‹#›</a:t>
            </a:fld>
            <a:endParaRPr lang="en-US" dirty="0"/>
          </a:p>
        </p:txBody>
      </p:sp>
    </p:spTree>
    <p:extLst>
      <p:ext uri="{BB962C8B-B14F-4D97-AF65-F5344CB8AC3E}">
        <p14:creationId xmlns:p14="http://schemas.microsoft.com/office/powerpoint/2010/main" val="30652411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Content Photo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321040" y="603504"/>
            <a:ext cx="3401568" cy="1527048"/>
          </a:xfrm>
        </p:spPr>
        <p:txBody>
          <a:bodyPr anchor="b"/>
          <a:lstStyle/>
          <a:p>
            <a:r>
              <a:rPr lang="en-US"/>
              <a:t>Click to edit Master title style</a:t>
            </a:r>
          </a:p>
        </p:txBody>
      </p:sp>
      <p:sp>
        <p:nvSpPr>
          <p:cNvPr id="11" name="Picture Placeholder 3">
            <a:extLst>
              <a:ext uri="{FF2B5EF4-FFF2-40B4-BE49-F238E27FC236}">
                <a16:creationId xmlns:a16="http://schemas.microsoft.com/office/drawing/2014/main" id="{F44EE1A0-D83B-FE6C-4495-F55C5070D5D1}"/>
              </a:ext>
            </a:extLst>
          </p:cNvPr>
          <p:cNvSpPr>
            <a:spLocks noGrp="1"/>
          </p:cNvSpPr>
          <p:nvPr>
            <p:ph type="pic" sz="quarter" idx="15"/>
          </p:nvPr>
        </p:nvSpPr>
        <p:spPr>
          <a:xfrm>
            <a:off x="0" y="0"/>
            <a:ext cx="7734300" cy="6399152"/>
          </a:xfrm>
          <a:custGeom>
            <a:avLst/>
            <a:gdLst>
              <a:gd name="connsiteX0" fmla="*/ 0 w 7734300"/>
              <a:gd name="connsiteY0" fmla="*/ 0 h 6399152"/>
              <a:gd name="connsiteX1" fmla="*/ 7734300 w 7734300"/>
              <a:gd name="connsiteY1" fmla="*/ 0 h 6399152"/>
              <a:gd name="connsiteX2" fmla="*/ 7734300 w 7734300"/>
              <a:gd name="connsiteY2" fmla="*/ 5797156 h 6399152"/>
              <a:gd name="connsiteX3" fmla="*/ 7132304 w 7734300"/>
              <a:gd name="connsiteY3" fmla="*/ 6399152 h 6399152"/>
              <a:gd name="connsiteX4" fmla="*/ 0 w 7734300"/>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34300" h="6399152">
                <a:moveTo>
                  <a:pt x="0" y="0"/>
                </a:moveTo>
                <a:lnTo>
                  <a:pt x="7734300" y="0"/>
                </a:lnTo>
                <a:lnTo>
                  <a:pt x="7734300" y="5797156"/>
                </a:lnTo>
                <a:cubicBezTo>
                  <a:pt x="7734300" y="6129629"/>
                  <a:pt x="7464777" y="6399152"/>
                  <a:pt x="7132304" y="6399152"/>
                </a:cubicBezTo>
                <a:lnTo>
                  <a:pt x="0" y="6399152"/>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321040" y="2276856"/>
            <a:ext cx="3401568" cy="4041648"/>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A0FCFF8D-E3E3-4D6C-85D1-1D24204FD961}" type="datetime1">
              <a:rPr lang="en-US" smtClean="0"/>
              <a:t>12/19/2025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4985484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Content Photo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3" y="4162318"/>
            <a:ext cx="2953618" cy="1892808"/>
          </a:xfrm>
        </p:spPr>
        <p:txBody>
          <a:bodyPr anchor="t">
            <a:normAutofit/>
          </a:bodyPr>
          <a:lstStyle>
            <a:lvl1pPr>
              <a:defRPr sz="3200"/>
            </a:lvl1pPr>
          </a:lstStyle>
          <a:p>
            <a:r>
              <a:rPr lang="en-US"/>
              <a:t>Click to edit Master title style</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977640" y="4162318"/>
            <a:ext cx="7772400" cy="2240280"/>
          </a:xfrm>
        </p:spPr>
        <p:txBody>
          <a:bodyPr>
            <a:noAutofit/>
          </a:bodyPr>
          <a:lstStyle>
            <a:lvl1pPr marL="285750" indent="-285750">
              <a:buFont typeface="Arial" panose="020B0604020202020204" pitchFamily="34" charset="0"/>
              <a:buChar char="•"/>
              <a:defRPr sz="1800"/>
            </a:lvl1pPr>
            <a:lvl2pPr marL="514350" indent="-285750">
              <a:buFont typeface="Arial" panose="020B0604020202020204" pitchFamily="34" charset="0"/>
              <a:buChar char="•"/>
              <a:defRPr sz="1600"/>
            </a:lvl2pPr>
            <a:lvl3pPr marL="742950" indent="-285750">
              <a:buFont typeface="Arial" panose="020B0604020202020204" pitchFamily="34" charset="0"/>
              <a:buChar char="•"/>
              <a:defRPr sz="1400"/>
            </a:lvl3pPr>
            <a:lvl4pPr marL="857250" indent="-171450">
              <a:buFont typeface="Arial" panose="020B0604020202020204" pitchFamily="34" charset="0"/>
              <a:buChar char="•"/>
              <a:defRPr sz="1200"/>
            </a:lvl4pPr>
            <a:lvl5pPr marL="1085850" indent="-171450">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a:extLst>
              <a:ext uri="{FF2B5EF4-FFF2-40B4-BE49-F238E27FC236}">
                <a16:creationId xmlns:a16="http://schemas.microsoft.com/office/drawing/2014/main" id="{0696DEB7-ADC8-3E90-7A63-F11D6535D0E4}"/>
              </a:ext>
            </a:extLst>
          </p:cNvPr>
          <p:cNvSpPr>
            <a:spLocks noGrp="1"/>
          </p:cNvSpPr>
          <p:nvPr>
            <p:ph type="pic" sz="quarter" idx="15"/>
          </p:nvPr>
        </p:nvSpPr>
        <p:spPr>
          <a:xfrm>
            <a:off x="0" y="0"/>
            <a:ext cx="11750040" cy="3806246"/>
          </a:xfrm>
          <a:custGeom>
            <a:avLst/>
            <a:gdLst>
              <a:gd name="connsiteX0" fmla="*/ 0 w 11733150"/>
              <a:gd name="connsiteY0" fmla="*/ 0 h 3806246"/>
              <a:gd name="connsiteX1" fmla="*/ 11733150 w 11733150"/>
              <a:gd name="connsiteY1" fmla="*/ 0 h 3806246"/>
              <a:gd name="connsiteX2" fmla="*/ 11733150 w 11733150"/>
              <a:gd name="connsiteY2" fmla="*/ 3204250 h 3806246"/>
              <a:gd name="connsiteX3" fmla="*/ 11131154 w 11733150"/>
              <a:gd name="connsiteY3" fmla="*/ 3806246 h 3806246"/>
              <a:gd name="connsiteX4" fmla="*/ 0 w 11733150"/>
              <a:gd name="connsiteY4" fmla="*/ 3806246 h 380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3150" h="3806246">
                <a:moveTo>
                  <a:pt x="0" y="0"/>
                </a:moveTo>
                <a:lnTo>
                  <a:pt x="11733150" y="0"/>
                </a:lnTo>
                <a:lnTo>
                  <a:pt x="11733150" y="3204250"/>
                </a:lnTo>
                <a:cubicBezTo>
                  <a:pt x="11733150" y="3536723"/>
                  <a:pt x="11463627" y="3806246"/>
                  <a:pt x="11131154" y="3806246"/>
                </a:cubicBezTo>
                <a:lnTo>
                  <a:pt x="0" y="3806246"/>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1479AD81-0F74-4052-9D15-1FCBE10FF531}" type="datetime1">
              <a:rPr lang="en-US" smtClean="0"/>
              <a:t>12/19/2025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2792848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Content Photo 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3" y="561425"/>
            <a:ext cx="2953618" cy="1892808"/>
          </a:xfrm>
        </p:spPr>
        <p:txBody>
          <a:bodyPr anchor="t">
            <a:normAutofit/>
          </a:bodyPr>
          <a:lstStyle>
            <a:lvl1pPr>
              <a:defRPr sz="3200"/>
            </a:lvl1pPr>
          </a:lstStyle>
          <a:p>
            <a:r>
              <a:rPr lang="en-US"/>
              <a:t>Click to edit Master title style</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977640" y="561425"/>
            <a:ext cx="7772400" cy="2240280"/>
          </a:xfrm>
        </p:spPr>
        <p:txBody>
          <a:bodyPr>
            <a:noAutofit/>
          </a:bodyPr>
          <a:lstStyle>
            <a:lvl1pPr marL="285750" indent="-285750">
              <a:buFont typeface="Arial" panose="020B0604020202020204" pitchFamily="34" charset="0"/>
              <a:buChar char="•"/>
              <a:defRPr sz="1800"/>
            </a:lvl1pPr>
            <a:lvl2pPr marL="514350" indent="-285750">
              <a:buFont typeface="Arial" panose="020B0604020202020204" pitchFamily="34" charset="0"/>
              <a:buChar char="•"/>
              <a:defRPr sz="1600"/>
            </a:lvl2pPr>
            <a:lvl3pPr marL="742950" indent="-285750">
              <a:buFont typeface="Arial" panose="020B0604020202020204" pitchFamily="34" charset="0"/>
              <a:buChar char="•"/>
              <a:defRPr sz="1400"/>
            </a:lvl3pPr>
            <a:lvl4pPr marL="857250" indent="-171450">
              <a:buFont typeface="Arial" panose="020B0604020202020204" pitchFamily="34" charset="0"/>
              <a:buChar char="•"/>
              <a:defRPr sz="1200"/>
            </a:lvl4pPr>
            <a:lvl5pPr marL="1085850" indent="-171450">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11">
            <a:extLst>
              <a:ext uri="{FF2B5EF4-FFF2-40B4-BE49-F238E27FC236}">
                <a16:creationId xmlns:a16="http://schemas.microsoft.com/office/drawing/2014/main" id="{20558516-7088-BB33-D6DC-15ED4C60CBAF}"/>
              </a:ext>
            </a:extLst>
          </p:cNvPr>
          <p:cNvSpPr>
            <a:spLocks noGrp="1"/>
          </p:cNvSpPr>
          <p:nvPr>
            <p:ph type="pic" sz="quarter" idx="15"/>
          </p:nvPr>
        </p:nvSpPr>
        <p:spPr>
          <a:xfrm>
            <a:off x="441960" y="3067414"/>
            <a:ext cx="11750040" cy="3790586"/>
          </a:xfrm>
          <a:custGeom>
            <a:avLst/>
            <a:gdLst>
              <a:gd name="connsiteX0" fmla="*/ 603695 w 11750040"/>
              <a:gd name="connsiteY0" fmla="*/ 0 h 3790586"/>
              <a:gd name="connsiteX1" fmla="*/ 11750040 w 11750040"/>
              <a:gd name="connsiteY1" fmla="*/ 0 h 3790586"/>
              <a:gd name="connsiteX2" fmla="*/ 11750040 w 11750040"/>
              <a:gd name="connsiteY2" fmla="*/ 3790586 h 3790586"/>
              <a:gd name="connsiteX3" fmla="*/ 0 w 11750040"/>
              <a:gd name="connsiteY3" fmla="*/ 3790586 h 3790586"/>
              <a:gd name="connsiteX4" fmla="*/ 0 w 11750040"/>
              <a:gd name="connsiteY4" fmla="*/ 603695 h 3790586"/>
              <a:gd name="connsiteX5" fmla="*/ 603695 w 11750040"/>
              <a:gd name="connsiteY5" fmla="*/ 0 h 3790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50040" h="3790586">
                <a:moveTo>
                  <a:pt x="603695" y="0"/>
                </a:moveTo>
                <a:lnTo>
                  <a:pt x="11750040" y="0"/>
                </a:lnTo>
                <a:lnTo>
                  <a:pt x="11750040" y="3790586"/>
                </a:lnTo>
                <a:lnTo>
                  <a:pt x="0" y="3790586"/>
                </a:lnTo>
                <a:lnTo>
                  <a:pt x="0" y="603695"/>
                </a:lnTo>
                <a:cubicBezTo>
                  <a:pt x="0" y="270283"/>
                  <a:pt x="270283" y="0"/>
                  <a:pt x="603695" y="0"/>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37160" y="40460"/>
            <a:ext cx="3494314" cy="338328"/>
          </a:xfrm>
        </p:spPr>
        <p:txBody>
          <a:bodyPr/>
          <a:lstStyle/>
          <a:p>
            <a:fld id="{58567813-D47B-4BA9-A366-45E7794B6608}" type="datetime1">
              <a:rPr lang="en-US" smtClean="0"/>
              <a:t>12/19/2025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8876521" y="40460"/>
            <a:ext cx="2805405" cy="338328"/>
          </a:xfrm>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632162" y="40460"/>
            <a:ext cx="429207" cy="338328"/>
          </a:xfrm>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7356403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Content Photo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311896" y="1078992"/>
            <a:ext cx="3273552" cy="1947672"/>
          </a:xfrm>
        </p:spPr>
        <p:txBody>
          <a:bodyPr anchor="b"/>
          <a:lstStyle/>
          <a:p>
            <a:r>
              <a:rPr lang="en-US"/>
              <a:t>Click to edit Master title style</a:t>
            </a:r>
          </a:p>
        </p:txBody>
      </p:sp>
      <p:sp>
        <p:nvSpPr>
          <p:cNvPr id="11" name="Picture Placeholder 3">
            <a:extLst>
              <a:ext uri="{FF2B5EF4-FFF2-40B4-BE49-F238E27FC236}">
                <a16:creationId xmlns:a16="http://schemas.microsoft.com/office/drawing/2014/main" id="{8073E866-A871-62F7-1E54-F2A44278F834}"/>
              </a:ext>
            </a:extLst>
          </p:cNvPr>
          <p:cNvSpPr>
            <a:spLocks noGrp="1"/>
          </p:cNvSpPr>
          <p:nvPr>
            <p:ph type="pic" sz="quarter" idx="15"/>
          </p:nvPr>
        </p:nvSpPr>
        <p:spPr>
          <a:xfrm>
            <a:off x="0" y="0"/>
            <a:ext cx="7734300" cy="6399152"/>
          </a:xfrm>
          <a:custGeom>
            <a:avLst/>
            <a:gdLst>
              <a:gd name="connsiteX0" fmla="*/ 0 w 7734300"/>
              <a:gd name="connsiteY0" fmla="*/ 0 h 6399152"/>
              <a:gd name="connsiteX1" fmla="*/ 7734300 w 7734300"/>
              <a:gd name="connsiteY1" fmla="*/ 0 h 6399152"/>
              <a:gd name="connsiteX2" fmla="*/ 7734300 w 7734300"/>
              <a:gd name="connsiteY2" fmla="*/ 5797156 h 6399152"/>
              <a:gd name="connsiteX3" fmla="*/ 7132304 w 7734300"/>
              <a:gd name="connsiteY3" fmla="*/ 6399152 h 6399152"/>
              <a:gd name="connsiteX4" fmla="*/ 0 w 7734300"/>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34300" h="6399152">
                <a:moveTo>
                  <a:pt x="0" y="0"/>
                </a:moveTo>
                <a:lnTo>
                  <a:pt x="7734300" y="0"/>
                </a:lnTo>
                <a:lnTo>
                  <a:pt x="7734300" y="5797156"/>
                </a:lnTo>
                <a:cubicBezTo>
                  <a:pt x="7734300" y="6129629"/>
                  <a:pt x="7464777" y="6399152"/>
                  <a:pt x="7132304" y="6399152"/>
                </a:cubicBezTo>
                <a:lnTo>
                  <a:pt x="0" y="6399152"/>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311896" y="3099816"/>
            <a:ext cx="3273552" cy="2953512"/>
          </a:xfrm>
        </p:spPr>
        <p:txBody>
          <a:bodyPr>
            <a:normAutofit/>
          </a:bodyPr>
          <a:lstStyle>
            <a:lvl1pPr marL="285750" indent="-285750">
              <a:buFont typeface="Arial" panose="020B0604020202020204" pitchFamily="34" charset="0"/>
              <a:buChar char="•"/>
              <a:defRPr sz="1600"/>
            </a:lvl1pPr>
            <a:lvl2pPr marL="514350" indent="-285750">
              <a:buFont typeface="Arial" panose="020B0604020202020204" pitchFamily="34" charset="0"/>
              <a:buChar char="•"/>
              <a:defRPr sz="1400"/>
            </a:lvl2pPr>
            <a:lvl3pPr marL="628650" indent="-171450">
              <a:buFont typeface="Arial" panose="020B0604020202020204" pitchFamily="34" charset="0"/>
              <a:buChar char="•"/>
              <a:defRPr sz="1200"/>
            </a:lvl3pPr>
            <a:lvl4pPr marL="857250" indent="-171450">
              <a:buFont typeface="Arial" panose="020B0604020202020204" pitchFamily="34" charset="0"/>
              <a:buChar char="•"/>
              <a:defRPr sz="1100"/>
            </a:lvl4pPr>
            <a:lvl5pPr marL="1085850" indent="-171450">
              <a:buFont typeface="Arial" panose="020B0604020202020204" pitchFamily="34" charset="0"/>
              <a:buChar cha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D3C75A4F-7395-44C0-9A76-83F0F6EA512A}" type="datetime1">
              <a:rPr lang="en-US" smtClean="0"/>
              <a:t>12/19/2025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8873678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Content Photo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3" y="5111854"/>
            <a:ext cx="3945468" cy="1389888"/>
          </a:xfrm>
        </p:spPr>
        <p:txBody>
          <a:bodyPr anchor="t">
            <a:normAutofit/>
          </a:bodyPr>
          <a:lstStyle>
            <a:lvl1pPr>
              <a:defRPr sz="3200"/>
            </a:lvl1pPr>
          </a:lstStyle>
          <a:p>
            <a:r>
              <a:rPr lang="en-US"/>
              <a:t>Click to edit Master title style</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5584372" y="5111854"/>
            <a:ext cx="6168356" cy="1389888"/>
          </a:xfrm>
        </p:spPr>
        <p:txBody>
          <a:bodyPr>
            <a:noAutofit/>
          </a:bodyPr>
          <a:lstStyle>
            <a:lvl1pPr marL="0" indent="0">
              <a:buFont typeface="Arial" panose="020B0604020202020204" pitchFamily="34" charset="0"/>
              <a:buNone/>
              <a:defRPr sz="1400"/>
            </a:lvl1pPr>
            <a:lvl2pPr marL="228600" indent="0">
              <a:buFont typeface="Arial" panose="020B0604020202020204" pitchFamily="34" charset="0"/>
              <a:buNone/>
              <a:defRPr sz="1200"/>
            </a:lvl2pPr>
            <a:lvl3pPr marL="457200" indent="0">
              <a:buFont typeface="Arial" panose="020B0604020202020204" pitchFamily="34" charset="0"/>
              <a:buNone/>
              <a:defRPr sz="1100"/>
            </a:lvl3pPr>
            <a:lvl4pPr marL="685800" indent="0">
              <a:buFont typeface="Arial" panose="020B0604020202020204" pitchFamily="34" charset="0"/>
              <a:buNone/>
              <a:defRPr sz="1050"/>
            </a:lvl4pPr>
            <a:lvl5pPr marL="914400" indent="0">
              <a:buFont typeface="Arial" panose="020B0604020202020204" pitchFamily="34" charset="0"/>
              <a:buNone/>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8">
            <a:extLst>
              <a:ext uri="{FF2B5EF4-FFF2-40B4-BE49-F238E27FC236}">
                <a16:creationId xmlns:a16="http://schemas.microsoft.com/office/drawing/2014/main" id="{815B30A2-D0D1-DED2-1133-A673CEA16AE9}"/>
              </a:ext>
            </a:extLst>
          </p:cNvPr>
          <p:cNvSpPr>
            <a:spLocks noGrp="1"/>
          </p:cNvSpPr>
          <p:nvPr>
            <p:ph type="pic" sz="quarter" idx="15"/>
          </p:nvPr>
        </p:nvSpPr>
        <p:spPr>
          <a:xfrm>
            <a:off x="0" y="0"/>
            <a:ext cx="11750040" cy="4724868"/>
          </a:xfrm>
          <a:custGeom>
            <a:avLst/>
            <a:gdLst>
              <a:gd name="connsiteX0" fmla="*/ 0 w 11750040"/>
              <a:gd name="connsiteY0" fmla="*/ 0 h 4724868"/>
              <a:gd name="connsiteX1" fmla="*/ 11750040 w 11750040"/>
              <a:gd name="connsiteY1" fmla="*/ 0 h 4724868"/>
              <a:gd name="connsiteX2" fmla="*/ 11750040 w 11750040"/>
              <a:gd name="connsiteY2" fmla="*/ 4122872 h 4724868"/>
              <a:gd name="connsiteX3" fmla="*/ 11148044 w 11750040"/>
              <a:gd name="connsiteY3" fmla="*/ 4724868 h 4724868"/>
              <a:gd name="connsiteX4" fmla="*/ 0 w 11750040"/>
              <a:gd name="connsiteY4" fmla="*/ 4724868 h 4724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0040" h="4724868">
                <a:moveTo>
                  <a:pt x="0" y="0"/>
                </a:moveTo>
                <a:lnTo>
                  <a:pt x="11750040" y="0"/>
                </a:lnTo>
                <a:lnTo>
                  <a:pt x="11750040" y="4122872"/>
                </a:lnTo>
                <a:cubicBezTo>
                  <a:pt x="11750040" y="4455345"/>
                  <a:pt x="11480517" y="4724868"/>
                  <a:pt x="11148044" y="4724868"/>
                </a:cubicBezTo>
                <a:lnTo>
                  <a:pt x="0" y="4724868"/>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1B2EEDCC-520A-464B-900A-5F7E0E1FFC43}" type="datetime1">
              <a:rPr lang="en-US" smtClean="0"/>
              <a:t>12/19/2025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6202358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Content Photo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550408" y="548640"/>
            <a:ext cx="6035040" cy="1143000"/>
          </a:xfrm>
        </p:spPr>
        <p:txBody>
          <a:bodyPr anchor="b"/>
          <a:lstStyle/>
          <a:p>
            <a:r>
              <a:rPr lang="en-US"/>
              <a:t>Click to edit Master title style</a:t>
            </a:r>
          </a:p>
        </p:txBody>
      </p:sp>
      <p:sp>
        <p:nvSpPr>
          <p:cNvPr id="11" name="Picture Placeholder 3">
            <a:extLst>
              <a:ext uri="{FF2B5EF4-FFF2-40B4-BE49-F238E27FC236}">
                <a16:creationId xmlns:a16="http://schemas.microsoft.com/office/drawing/2014/main" id="{C1AB8ED2-AD91-CB22-5624-BD41AB32529E}"/>
              </a:ext>
            </a:extLst>
          </p:cNvPr>
          <p:cNvSpPr>
            <a:spLocks noGrp="1"/>
          </p:cNvSpPr>
          <p:nvPr>
            <p:ph type="pic" sz="quarter" idx="15"/>
          </p:nvPr>
        </p:nvSpPr>
        <p:spPr>
          <a:xfrm>
            <a:off x="0" y="0"/>
            <a:ext cx="4844052" cy="6399152"/>
          </a:xfrm>
          <a:custGeom>
            <a:avLst/>
            <a:gdLst>
              <a:gd name="connsiteX0" fmla="*/ 0 w 4844052"/>
              <a:gd name="connsiteY0" fmla="*/ 0 h 6399152"/>
              <a:gd name="connsiteX1" fmla="*/ 4844052 w 4844052"/>
              <a:gd name="connsiteY1" fmla="*/ 0 h 6399152"/>
              <a:gd name="connsiteX2" fmla="*/ 4844052 w 4844052"/>
              <a:gd name="connsiteY2" fmla="*/ 5795922 h 6399152"/>
              <a:gd name="connsiteX3" fmla="*/ 4240822 w 4844052"/>
              <a:gd name="connsiteY3" fmla="*/ 6399152 h 6399152"/>
              <a:gd name="connsiteX4" fmla="*/ 0 w 4844052"/>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4052" h="6399152">
                <a:moveTo>
                  <a:pt x="0" y="0"/>
                </a:moveTo>
                <a:lnTo>
                  <a:pt x="4844052" y="0"/>
                </a:lnTo>
                <a:lnTo>
                  <a:pt x="4844052" y="5795922"/>
                </a:lnTo>
                <a:cubicBezTo>
                  <a:pt x="4844052" y="6129077"/>
                  <a:pt x="4573977" y="6399152"/>
                  <a:pt x="4240822" y="6399152"/>
                </a:cubicBezTo>
                <a:lnTo>
                  <a:pt x="0" y="6399152"/>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5550408" y="1828800"/>
            <a:ext cx="6035040" cy="44897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B36C1D43-E95A-44CE-BF39-AC264176BC74}" type="datetime1">
              <a:rPr lang="en-US" smtClean="0"/>
              <a:t>12/19/2025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5284376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Content Photo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548640"/>
            <a:ext cx="6135624" cy="1143000"/>
          </a:xfrm>
        </p:spPr>
        <p:txBody>
          <a:bodyPr anchor="b"/>
          <a:lstStyle/>
          <a:p>
            <a:r>
              <a:rPr lang="en-US"/>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429768" y="1828800"/>
            <a:ext cx="6135624" cy="44897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3">
            <a:extLst>
              <a:ext uri="{FF2B5EF4-FFF2-40B4-BE49-F238E27FC236}">
                <a16:creationId xmlns:a16="http://schemas.microsoft.com/office/drawing/2014/main" id="{D436AA50-FCF9-9A32-68F8-A124C794908D}"/>
              </a:ext>
            </a:extLst>
          </p:cNvPr>
          <p:cNvSpPr>
            <a:spLocks noGrp="1"/>
          </p:cNvSpPr>
          <p:nvPr>
            <p:ph type="pic" sz="quarter" idx="15"/>
          </p:nvPr>
        </p:nvSpPr>
        <p:spPr>
          <a:xfrm>
            <a:off x="7353304" y="0"/>
            <a:ext cx="4838696" cy="6399152"/>
          </a:xfrm>
          <a:custGeom>
            <a:avLst/>
            <a:gdLst>
              <a:gd name="connsiteX0" fmla="*/ 0 w 4838696"/>
              <a:gd name="connsiteY0" fmla="*/ 0 h 6399152"/>
              <a:gd name="connsiteX1" fmla="*/ 4838696 w 4838696"/>
              <a:gd name="connsiteY1" fmla="*/ 0 h 6399152"/>
              <a:gd name="connsiteX2" fmla="*/ 4838696 w 4838696"/>
              <a:gd name="connsiteY2" fmla="*/ 6399152 h 6399152"/>
              <a:gd name="connsiteX3" fmla="*/ 603230 w 4838696"/>
              <a:gd name="connsiteY3" fmla="*/ 6399152 h 6399152"/>
              <a:gd name="connsiteX4" fmla="*/ 0 w 4838696"/>
              <a:gd name="connsiteY4" fmla="*/ 579592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8696" h="6399152">
                <a:moveTo>
                  <a:pt x="0" y="0"/>
                </a:moveTo>
                <a:lnTo>
                  <a:pt x="4838696" y="0"/>
                </a:lnTo>
                <a:lnTo>
                  <a:pt x="4838696" y="6399152"/>
                </a:lnTo>
                <a:lnTo>
                  <a:pt x="603230" y="6399152"/>
                </a:lnTo>
                <a:cubicBezTo>
                  <a:pt x="270075" y="6399152"/>
                  <a:pt x="0" y="6129077"/>
                  <a:pt x="0" y="5795922"/>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6F84395D-714C-468A-B505-16E3BDC41D6C}" type="datetime1">
              <a:rPr lang="en-US" smtClean="0"/>
              <a:t>12/19/2025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4301888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Content Photo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196328" y="320040"/>
            <a:ext cx="4389120" cy="932688"/>
          </a:xfrm>
        </p:spPr>
        <p:txBody>
          <a:bodyPr anchor="b"/>
          <a:lstStyle/>
          <a:p>
            <a:r>
              <a:rPr lang="en-US"/>
              <a:t>Click to edit Master title style</a:t>
            </a:r>
          </a:p>
        </p:txBody>
      </p:sp>
      <p:sp>
        <p:nvSpPr>
          <p:cNvPr id="11" name="Picture Placeholder 9">
            <a:extLst>
              <a:ext uri="{FF2B5EF4-FFF2-40B4-BE49-F238E27FC236}">
                <a16:creationId xmlns:a16="http://schemas.microsoft.com/office/drawing/2014/main" id="{6B8A8E1B-B99E-8C69-154E-2FAADB07D510}"/>
              </a:ext>
            </a:extLst>
          </p:cNvPr>
          <p:cNvSpPr>
            <a:spLocks noGrp="1"/>
          </p:cNvSpPr>
          <p:nvPr>
            <p:ph type="pic" sz="quarter" idx="15"/>
          </p:nvPr>
        </p:nvSpPr>
        <p:spPr>
          <a:xfrm>
            <a:off x="0" y="0"/>
            <a:ext cx="6591300" cy="6399152"/>
          </a:xfrm>
          <a:custGeom>
            <a:avLst/>
            <a:gdLst>
              <a:gd name="connsiteX0" fmla="*/ 0 w 6591300"/>
              <a:gd name="connsiteY0" fmla="*/ 0 h 6399152"/>
              <a:gd name="connsiteX1" fmla="*/ 6591300 w 6591300"/>
              <a:gd name="connsiteY1" fmla="*/ 0 h 6399152"/>
              <a:gd name="connsiteX2" fmla="*/ 6591300 w 6591300"/>
              <a:gd name="connsiteY2" fmla="*/ 5797156 h 6399152"/>
              <a:gd name="connsiteX3" fmla="*/ 5989304 w 6591300"/>
              <a:gd name="connsiteY3" fmla="*/ 6399152 h 6399152"/>
              <a:gd name="connsiteX4" fmla="*/ 0 w 6591300"/>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1300" h="6399152">
                <a:moveTo>
                  <a:pt x="0" y="0"/>
                </a:moveTo>
                <a:lnTo>
                  <a:pt x="6591300" y="0"/>
                </a:lnTo>
                <a:lnTo>
                  <a:pt x="6591300" y="5797156"/>
                </a:lnTo>
                <a:cubicBezTo>
                  <a:pt x="6591300" y="6129629"/>
                  <a:pt x="6321777" y="6399152"/>
                  <a:pt x="5989304" y="6399152"/>
                </a:cubicBezTo>
                <a:lnTo>
                  <a:pt x="0" y="6399152"/>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196328" y="1380744"/>
            <a:ext cx="4389120" cy="4983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4009D615-5030-44BE-B1E7-FCAF557FFC34}" type="datetime1">
              <a:rPr lang="en-US" smtClean="0"/>
              <a:t>12/19/2025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7479887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Content Photo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7" y="320040"/>
            <a:ext cx="4573413" cy="932688"/>
          </a:xfrm>
        </p:spPr>
        <p:txBody>
          <a:bodyPr anchor="b"/>
          <a:lstStyle/>
          <a:p>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429766" y="1380744"/>
            <a:ext cx="4573413" cy="4983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3">
            <a:extLst>
              <a:ext uri="{FF2B5EF4-FFF2-40B4-BE49-F238E27FC236}">
                <a16:creationId xmlns:a16="http://schemas.microsoft.com/office/drawing/2014/main" id="{2BD82EEA-7278-1A73-C95C-473F75B54048}"/>
              </a:ext>
            </a:extLst>
          </p:cNvPr>
          <p:cNvSpPr>
            <a:spLocks noGrp="1"/>
          </p:cNvSpPr>
          <p:nvPr>
            <p:ph type="pic" sz="quarter" idx="15"/>
          </p:nvPr>
        </p:nvSpPr>
        <p:spPr>
          <a:xfrm>
            <a:off x="5737593" y="0"/>
            <a:ext cx="6454407" cy="6399152"/>
          </a:xfrm>
          <a:custGeom>
            <a:avLst/>
            <a:gdLst>
              <a:gd name="connsiteX0" fmla="*/ 0 w 6454407"/>
              <a:gd name="connsiteY0" fmla="*/ 0 h 6399152"/>
              <a:gd name="connsiteX1" fmla="*/ 6454407 w 6454407"/>
              <a:gd name="connsiteY1" fmla="*/ 0 h 6399152"/>
              <a:gd name="connsiteX2" fmla="*/ 6454407 w 6454407"/>
              <a:gd name="connsiteY2" fmla="*/ 6399152 h 6399152"/>
              <a:gd name="connsiteX3" fmla="*/ 601996 w 6454407"/>
              <a:gd name="connsiteY3" fmla="*/ 6399152 h 6399152"/>
              <a:gd name="connsiteX4" fmla="*/ 0 w 6454407"/>
              <a:gd name="connsiteY4" fmla="*/ 5797156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4407" h="6399152">
                <a:moveTo>
                  <a:pt x="0" y="0"/>
                </a:moveTo>
                <a:lnTo>
                  <a:pt x="6454407" y="0"/>
                </a:lnTo>
                <a:lnTo>
                  <a:pt x="6454407" y="6399152"/>
                </a:lnTo>
                <a:lnTo>
                  <a:pt x="601996" y="6399152"/>
                </a:lnTo>
                <a:cubicBezTo>
                  <a:pt x="269523" y="6399152"/>
                  <a:pt x="0" y="6129629"/>
                  <a:pt x="0" y="5797156"/>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A65D8DDD-BB5E-4F5B-81F2-5E5F98B403C0}" type="datetime1">
              <a:rPr lang="en-US" smtClean="0"/>
              <a:t>12/19/2025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9797423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Content Photo 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603504"/>
            <a:ext cx="11155680" cy="970463"/>
          </a:xfrm>
        </p:spPr>
        <p:txBody>
          <a:bodyPr anchor="ctr"/>
          <a:lstStyle/>
          <a:p>
            <a:r>
              <a:rPr lang="en-US"/>
              <a:t>Click to edit Master title style</a:t>
            </a:r>
          </a:p>
        </p:txBody>
      </p:sp>
      <p:sp>
        <p:nvSpPr>
          <p:cNvPr id="9" name="Picture Placeholder 8">
            <a:extLst>
              <a:ext uri="{FF2B5EF4-FFF2-40B4-BE49-F238E27FC236}">
                <a16:creationId xmlns:a16="http://schemas.microsoft.com/office/drawing/2014/main" id="{19C22D85-D675-737B-9F54-B9D7FC819199}"/>
              </a:ext>
            </a:extLst>
          </p:cNvPr>
          <p:cNvSpPr>
            <a:spLocks noGrp="1"/>
          </p:cNvSpPr>
          <p:nvPr>
            <p:ph type="pic" sz="quarter" idx="15"/>
          </p:nvPr>
        </p:nvSpPr>
        <p:spPr>
          <a:xfrm>
            <a:off x="0" y="1828800"/>
            <a:ext cx="6707699" cy="5029200"/>
          </a:xfrm>
          <a:custGeom>
            <a:avLst/>
            <a:gdLst>
              <a:gd name="connsiteX0" fmla="*/ 0 w 6707699"/>
              <a:gd name="connsiteY0" fmla="*/ 0 h 5029200"/>
              <a:gd name="connsiteX1" fmla="*/ 6129259 w 6707699"/>
              <a:gd name="connsiteY1" fmla="*/ 0 h 5029200"/>
              <a:gd name="connsiteX2" fmla="*/ 6707699 w 6707699"/>
              <a:gd name="connsiteY2" fmla="*/ 578440 h 5029200"/>
              <a:gd name="connsiteX3" fmla="*/ 6707699 w 6707699"/>
              <a:gd name="connsiteY3" fmla="*/ 5029200 h 5029200"/>
              <a:gd name="connsiteX4" fmla="*/ 0 w 6707699"/>
              <a:gd name="connsiteY4" fmla="*/ 5029200 h 502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7699" h="5029200">
                <a:moveTo>
                  <a:pt x="0" y="0"/>
                </a:moveTo>
                <a:lnTo>
                  <a:pt x="6129259" y="0"/>
                </a:lnTo>
                <a:cubicBezTo>
                  <a:pt x="6448723" y="0"/>
                  <a:pt x="6707699" y="258976"/>
                  <a:pt x="6707699" y="578440"/>
                </a:cubicBezTo>
                <a:lnTo>
                  <a:pt x="6707699" y="5029200"/>
                </a:lnTo>
                <a:lnTo>
                  <a:pt x="0" y="5029200"/>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C1897688-419F-6EB2-5CC1-DC14924E5FC3}"/>
              </a:ext>
            </a:extLst>
          </p:cNvPr>
          <p:cNvSpPr>
            <a:spLocks noGrp="1"/>
          </p:cNvSpPr>
          <p:nvPr>
            <p:ph sz="quarter" idx="14"/>
          </p:nvPr>
        </p:nvSpPr>
        <p:spPr>
          <a:xfrm>
            <a:off x="7389302" y="1828800"/>
            <a:ext cx="4196146" cy="45037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7389302" y="6492240"/>
            <a:ext cx="1280160" cy="338328"/>
          </a:xfrm>
        </p:spPr>
        <p:txBody>
          <a:bodyPr/>
          <a:lstStyle/>
          <a:p>
            <a:fld id="{083588C5-4E32-4E6E-80AB-32A6125C957F}" type="datetime1">
              <a:rPr lang="en-US" smtClean="0"/>
              <a:t>12/19/2025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8669462" y="6492240"/>
            <a:ext cx="2888554" cy="338328"/>
          </a:xfrm>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979033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Section Header">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431172" y="553616"/>
            <a:ext cx="7914087" cy="4008859"/>
          </a:xfrm>
        </p:spPr>
        <p:txBody>
          <a:bodyPr anchor="t">
            <a:normAutofit/>
          </a:bodyPr>
          <a:lstStyle>
            <a:lvl1pPr>
              <a:defRPr sz="6000" cap="all" baseline="0"/>
            </a:lvl1pPr>
          </a:lstStyle>
          <a:p>
            <a:r>
              <a:rPr lang="en-US"/>
              <a:t>Click to edit Master title style</a:t>
            </a:r>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431172" y="5088156"/>
            <a:ext cx="7914087" cy="1166648"/>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a:xfrm>
            <a:off x="431172" y="6490524"/>
            <a:ext cx="2841959" cy="336141"/>
          </a:xfrm>
        </p:spPr>
        <p:txBody>
          <a:bodyPr/>
          <a:lstStyle/>
          <a:p>
            <a:fld id="{91AF1D09-6B76-4716-AD3D-9F53166D3BF5}" type="datetime1">
              <a:rPr lang="en-US" smtClean="0"/>
              <a:t>12/19/2025</a:t>
            </a:fld>
            <a:endParaRPr lang="en-US" dirty="0"/>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a:xfrm>
            <a:off x="8893370" y="6490524"/>
            <a:ext cx="2662834" cy="336141"/>
          </a:xfrm>
        </p:spPr>
        <p:txBody>
          <a:bodyPr/>
          <a:lstStyle/>
          <a:p>
            <a:r>
              <a:rPr lang="en-US" dirty="0"/>
              <a:t>Sample Footer Text</a:t>
            </a:r>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84C450F2-3BB4-4AE4-8A35-A9D7AEA4C850}" type="slidenum">
              <a:rPr lang="en-US" smtClean="0"/>
              <a:t>‹#›</a:t>
            </a:fld>
            <a:endParaRPr lang="en-US" dirty="0"/>
          </a:p>
        </p:txBody>
      </p:sp>
    </p:spTree>
    <p:extLst>
      <p:ext uri="{BB962C8B-B14F-4D97-AF65-F5344CB8AC3E}">
        <p14:creationId xmlns:p14="http://schemas.microsoft.com/office/powerpoint/2010/main" val="39282943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Content Photo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820076" y="320040"/>
            <a:ext cx="6766560" cy="932688"/>
          </a:xfrm>
        </p:spPr>
        <p:txBody>
          <a:bodyPr anchor="b"/>
          <a:lstStyle/>
          <a:p>
            <a:r>
              <a:rPr lang="en-US"/>
              <a:t>Click to edit Master title style</a:t>
            </a:r>
          </a:p>
        </p:txBody>
      </p:sp>
      <p:sp>
        <p:nvSpPr>
          <p:cNvPr id="11" name="Picture Placeholder 3">
            <a:extLst>
              <a:ext uri="{FF2B5EF4-FFF2-40B4-BE49-F238E27FC236}">
                <a16:creationId xmlns:a16="http://schemas.microsoft.com/office/drawing/2014/main" id="{1B32E518-8213-A79A-7E36-BA4D782F8ED4}"/>
              </a:ext>
            </a:extLst>
          </p:cNvPr>
          <p:cNvSpPr>
            <a:spLocks noGrp="1"/>
          </p:cNvSpPr>
          <p:nvPr>
            <p:ph type="pic" sz="quarter" idx="15"/>
          </p:nvPr>
        </p:nvSpPr>
        <p:spPr>
          <a:xfrm>
            <a:off x="0" y="0"/>
            <a:ext cx="4147926" cy="6399152"/>
          </a:xfrm>
          <a:custGeom>
            <a:avLst/>
            <a:gdLst>
              <a:gd name="connsiteX0" fmla="*/ 0 w 4147926"/>
              <a:gd name="connsiteY0" fmla="*/ 0 h 6399152"/>
              <a:gd name="connsiteX1" fmla="*/ 4147926 w 4147926"/>
              <a:gd name="connsiteY1" fmla="*/ 0 h 6399152"/>
              <a:gd name="connsiteX2" fmla="*/ 4147926 w 4147926"/>
              <a:gd name="connsiteY2" fmla="*/ 5795922 h 6399152"/>
              <a:gd name="connsiteX3" fmla="*/ 3544696 w 4147926"/>
              <a:gd name="connsiteY3" fmla="*/ 6399152 h 6399152"/>
              <a:gd name="connsiteX4" fmla="*/ 0 w 4147926"/>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7926" h="6399152">
                <a:moveTo>
                  <a:pt x="0" y="0"/>
                </a:moveTo>
                <a:lnTo>
                  <a:pt x="4147926" y="0"/>
                </a:lnTo>
                <a:lnTo>
                  <a:pt x="4147926" y="5795922"/>
                </a:lnTo>
                <a:cubicBezTo>
                  <a:pt x="4147926" y="6129077"/>
                  <a:pt x="3877851" y="6399152"/>
                  <a:pt x="3544696" y="6399152"/>
                </a:cubicBezTo>
                <a:lnTo>
                  <a:pt x="0" y="6399152"/>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4820076" y="1380744"/>
            <a:ext cx="6766560" cy="4983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B337EAFE-6A88-4B1F-9ABC-CA3CFB830DD6}" type="datetime1">
              <a:rPr lang="en-US" smtClean="0"/>
              <a:t>12/19/2025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41366860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Content Photo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320040"/>
            <a:ext cx="6858000" cy="932688"/>
          </a:xfrm>
        </p:spPr>
        <p:txBody>
          <a:bodyPr anchor="b"/>
          <a:lstStyle/>
          <a:p>
            <a:r>
              <a:rPr lang="en-US"/>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429768" y="1380744"/>
            <a:ext cx="6858000" cy="4983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3">
            <a:extLst>
              <a:ext uri="{FF2B5EF4-FFF2-40B4-BE49-F238E27FC236}">
                <a16:creationId xmlns:a16="http://schemas.microsoft.com/office/drawing/2014/main" id="{22444857-0BC3-ACAE-DBB1-5D530AA35ED8}"/>
              </a:ext>
            </a:extLst>
          </p:cNvPr>
          <p:cNvSpPr>
            <a:spLocks noGrp="1"/>
          </p:cNvSpPr>
          <p:nvPr>
            <p:ph type="pic" sz="quarter" idx="15"/>
          </p:nvPr>
        </p:nvSpPr>
        <p:spPr>
          <a:xfrm>
            <a:off x="8046768" y="0"/>
            <a:ext cx="4145232" cy="6399152"/>
          </a:xfrm>
          <a:custGeom>
            <a:avLst/>
            <a:gdLst>
              <a:gd name="connsiteX0" fmla="*/ 0 w 4145232"/>
              <a:gd name="connsiteY0" fmla="*/ 0 h 6399152"/>
              <a:gd name="connsiteX1" fmla="*/ 4145232 w 4145232"/>
              <a:gd name="connsiteY1" fmla="*/ 0 h 6399152"/>
              <a:gd name="connsiteX2" fmla="*/ 4145232 w 4145232"/>
              <a:gd name="connsiteY2" fmla="*/ 6399152 h 6399152"/>
              <a:gd name="connsiteX3" fmla="*/ 603230 w 4145232"/>
              <a:gd name="connsiteY3" fmla="*/ 6399152 h 6399152"/>
              <a:gd name="connsiteX4" fmla="*/ 0 w 4145232"/>
              <a:gd name="connsiteY4" fmla="*/ 579592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5232" h="6399152">
                <a:moveTo>
                  <a:pt x="0" y="0"/>
                </a:moveTo>
                <a:lnTo>
                  <a:pt x="4145232" y="0"/>
                </a:lnTo>
                <a:lnTo>
                  <a:pt x="4145232" y="6399152"/>
                </a:lnTo>
                <a:lnTo>
                  <a:pt x="603230" y="6399152"/>
                </a:lnTo>
                <a:cubicBezTo>
                  <a:pt x="270075" y="6399152"/>
                  <a:pt x="0" y="6129077"/>
                  <a:pt x="0" y="5795922"/>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9EF70683-5F2F-44F3-8B59-45258C4FD45A}" type="datetime1">
              <a:rPr lang="en-US" smtClean="0"/>
              <a:t>12/19/2025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567681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Content Photo 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548639"/>
            <a:ext cx="4855464" cy="1453896"/>
          </a:xfrm>
        </p:spPr>
        <p:txBody>
          <a:bodyPr anchor="t"/>
          <a:lstStyle/>
          <a:p>
            <a:r>
              <a:rPr lang="en-US"/>
              <a:t>Click to edit Master title style</a:t>
            </a:r>
          </a:p>
        </p:txBody>
      </p:sp>
      <p:sp>
        <p:nvSpPr>
          <p:cNvPr id="11" name="Picture Placeholder 8">
            <a:extLst>
              <a:ext uri="{FF2B5EF4-FFF2-40B4-BE49-F238E27FC236}">
                <a16:creationId xmlns:a16="http://schemas.microsoft.com/office/drawing/2014/main" id="{C202BC3A-8633-9F03-1586-99447DA1CFF3}"/>
              </a:ext>
            </a:extLst>
          </p:cNvPr>
          <p:cNvSpPr>
            <a:spLocks noGrp="1"/>
          </p:cNvSpPr>
          <p:nvPr>
            <p:ph type="pic" sz="quarter" idx="15"/>
          </p:nvPr>
        </p:nvSpPr>
        <p:spPr>
          <a:xfrm>
            <a:off x="0" y="2293496"/>
            <a:ext cx="5285232" cy="4564504"/>
          </a:xfrm>
          <a:custGeom>
            <a:avLst/>
            <a:gdLst>
              <a:gd name="connsiteX0" fmla="*/ 0 w 5285232"/>
              <a:gd name="connsiteY0" fmla="*/ 0 h 4564504"/>
              <a:gd name="connsiteX1" fmla="*/ 4706792 w 5285232"/>
              <a:gd name="connsiteY1" fmla="*/ 0 h 4564504"/>
              <a:gd name="connsiteX2" fmla="*/ 5285232 w 5285232"/>
              <a:gd name="connsiteY2" fmla="*/ 578440 h 4564504"/>
              <a:gd name="connsiteX3" fmla="*/ 5285232 w 5285232"/>
              <a:gd name="connsiteY3" fmla="*/ 4564504 h 4564504"/>
              <a:gd name="connsiteX4" fmla="*/ 0 w 5285232"/>
              <a:gd name="connsiteY4" fmla="*/ 4564504 h 4564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5232" h="4564504">
                <a:moveTo>
                  <a:pt x="0" y="0"/>
                </a:moveTo>
                <a:lnTo>
                  <a:pt x="4706792" y="0"/>
                </a:lnTo>
                <a:cubicBezTo>
                  <a:pt x="5026256" y="0"/>
                  <a:pt x="5285232" y="258976"/>
                  <a:pt x="5285232" y="578440"/>
                </a:cubicBezTo>
                <a:lnTo>
                  <a:pt x="5285232" y="4564504"/>
                </a:lnTo>
                <a:lnTo>
                  <a:pt x="0" y="4564504"/>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6096000" y="549275"/>
            <a:ext cx="5585925" cy="5783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6096000" y="6492240"/>
            <a:ext cx="2651760" cy="338328"/>
          </a:xfrm>
        </p:spPr>
        <p:txBody>
          <a:bodyPr/>
          <a:lstStyle/>
          <a:p>
            <a:fld id="{813EDC87-0EBE-4D2E-8804-E5F0EDA0B797}" type="datetime1">
              <a:rPr lang="en-US" smtClean="0"/>
              <a:t>12/19/2025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9240737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Content Photo 1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550218"/>
            <a:ext cx="3827439" cy="1453896"/>
          </a:xfrm>
        </p:spPr>
        <p:txBody>
          <a:bodyPr anchor="t">
            <a:normAutofit/>
          </a:bodyPr>
          <a:lstStyle>
            <a:lvl1pPr>
              <a:defRPr sz="3200"/>
            </a:lvl1pPr>
          </a:lstStyle>
          <a:p>
            <a:r>
              <a:rPr lang="en-US"/>
              <a:t>Click to edit Master title style</a:t>
            </a:r>
          </a:p>
        </p:txBody>
      </p:sp>
      <p:sp>
        <p:nvSpPr>
          <p:cNvPr id="10" name="Picture Placeholder 8">
            <a:extLst>
              <a:ext uri="{FF2B5EF4-FFF2-40B4-BE49-F238E27FC236}">
                <a16:creationId xmlns:a16="http://schemas.microsoft.com/office/drawing/2014/main" id="{E211327B-3880-6494-1C8F-EEE1BF913B81}"/>
              </a:ext>
            </a:extLst>
          </p:cNvPr>
          <p:cNvSpPr>
            <a:spLocks noGrp="1"/>
          </p:cNvSpPr>
          <p:nvPr>
            <p:ph type="pic" sz="quarter" idx="15"/>
          </p:nvPr>
        </p:nvSpPr>
        <p:spPr>
          <a:xfrm>
            <a:off x="0" y="2293494"/>
            <a:ext cx="4176819" cy="4564506"/>
          </a:xfrm>
          <a:custGeom>
            <a:avLst/>
            <a:gdLst>
              <a:gd name="connsiteX0" fmla="*/ 0 w 4176819"/>
              <a:gd name="connsiteY0" fmla="*/ 0 h 4564506"/>
              <a:gd name="connsiteX1" fmla="*/ 3598379 w 4176819"/>
              <a:gd name="connsiteY1" fmla="*/ 0 h 4564506"/>
              <a:gd name="connsiteX2" fmla="*/ 4176819 w 4176819"/>
              <a:gd name="connsiteY2" fmla="*/ 578440 h 4564506"/>
              <a:gd name="connsiteX3" fmla="*/ 4176819 w 4176819"/>
              <a:gd name="connsiteY3" fmla="*/ 4564506 h 4564506"/>
              <a:gd name="connsiteX4" fmla="*/ 0 w 4176819"/>
              <a:gd name="connsiteY4" fmla="*/ 4564506 h 4564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6819" h="4564506">
                <a:moveTo>
                  <a:pt x="0" y="0"/>
                </a:moveTo>
                <a:lnTo>
                  <a:pt x="3598379" y="0"/>
                </a:lnTo>
                <a:cubicBezTo>
                  <a:pt x="3917843" y="0"/>
                  <a:pt x="4176819" y="258976"/>
                  <a:pt x="4176819" y="578440"/>
                </a:cubicBezTo>
                <a:lnTo>
                  <a:pt x="4176819" y="4564506"/>
                </a:lnTo>
                <a:lnTo>
                  <a:pt x="0" y="4564506"/>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5120787" y="549275"/>
            <a:ext cx="6561138" cy="57881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5115073" y="6492240"/>
            <a:ext cx="2843784" cy="338328"/>
          </a:xfrm>
        </p:spPr>
        <p:txBody>
          <a:bodyPr/>
          <a:lstStyle/>
          <a:p>
            <a:fld id="{51CF56A9-FD41-47F4-80A0-DA74EEEC2541}" type="datetime1">
              <a:rPr lang="en-US" smtClean="0"/>
              <a:t>12/19/2025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0805489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ig Number">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B8561-D435-07DE-2456-79994CDFB83C}"/>
              </a:ext>
            </a:extLst>
          </p:cNvPr>
          <p:cNvSpPr>
            <a:spLocks noGrp="1"/>
          </p:cNvSpPr>
          <p:nvPr>
            <p:ph type="title" hasCustomPrompt="1"/>
          </p:nvPr>
        </p:nvSpPr>
        <p:spPr>
          <a:xfrm>
            <a:off x="493776" y="603504"/>
            <a:ext cx="11201400" cy="4206240"/>
          </a:xfrm>
        </p:spPr>
        <p:txBody>
          <a:bodyPr>
            <a:normAutofit/>
          </a:bodyPr>
          <a:lstStyle>
            <a:lvl1pPr algn="ctr">
              <a:defRPr sz="27800"/>
            </a:lvl1pPr>
          </a:lstStyle>
          <a:p>
            <a:r>
              <a:rPr lang="en-US"/>
              <a:t>##%</a:t>
            </a:r>
          </a:p>
        </p:txBody>
      </p:sp>
      <p:sp>
        <p:nvSpPr>
          <p:cNvPr id="3" name="Date Placeholder 2">
            <a:extLst>
              <a:ext uri="{FF2B5EF4-FFF2-40B4-BE49-F238E27FC236}">
                <a16:creationId xmlns:a16="http://schemas.microsoft.com/office/drawing/2014/main" id="{615DF3EE-4BB8-4215-E053-BF3ED1BB9F97}"/>
              </a:ext>
            </a:extLst>
          </p:cNvPr>
          <p:cNvSpPr>
            <a:spLocks noGrp="1"/>
          </p:cNvSpPr>
          <p:nvPr>
            <p:ph type="dt" sz="half" idx="10"/>
          </p:nvPr>
        </p:nvSpPr>
        <p:spPr/>
        <p:txBody>
          <a:bodyPr/>
          <a:lstStyle/>
          <a:p>
            <a:fld id="{A4CBD270-9BF1-4C68-A7FA-BA016D8BB959}" type="datetime1">
              <a:rPr lang="en-US" smtClean="0"/>
              <a:t>12/19/2025</a:t>
            </a:fld>
            <a:endParaRPr lang="en-US" dirty="0"/>
          </a:p>
        </p:txBody>
      </p:sp>
      <p:sp>
        <p:nvSpPr>
          <p:cNvPr id="4" name="Footer Placeholder 3">
            <a:extLst>
              <a:ext uri="{FF2B5EF4-FFF2-40B4-BE49-F238E27FC236}">
                <a16:creationId xmlns:a16="http://schemas.microsoft.com/office/drawing/2014/main" id="{943AE6E7-0083-439C-3FBC-ADE4BE86C1A4}"/>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2AF27A3B-009A-1790-7D93-9A1F6351D8BE}"/>
              </a:ext>
            </a:extLst>
          </p:cNvPr>
          <p:cNvSpPr>
            <a:spLocks noGrp="1"/>
          </p:cNvSpPr>
          <p:nvPr>
            <p:ph type="sldNum" sz="quarter" idx="12"/>
          </p:nvPr>
        </p:nvSpPr>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A42AC33E-6837-F850-DF64-4475DAA059EE}"/>
              </a:ext>
            </a:extLst>
          </p:cNvPr>
          <p:cNvSpPr>
            <a:spLocks noGrp="1"/>
          </p:cNvSpPr>
          <p:nvPr>
            <p:ph sz="quarter" idx="13"/>
          </p:nvPr>
        </p:nvSpPr>
        <p:spPr>
          <a:xfrm>
            <a:off x="1389888" y="4809744"/>
            <a:ext cx="9345168" cy="1225296"/>
          </a:xfrm>
        </p:spPr>
        <p:txBody>
          <a:bodyPr>
            <a:normAutofit/>
          </a:bodyPr>
          <a:lstStyle>
            <a:lvl1pPr marL="0" indent="0" algn="ctr">
              <a:buNone/>
              <a:defRPr sz="2800" cap="all" baseline="0"/>
            </a:lvl1pPr>
            <a:lvl2pPr marL="228600" indent="0" algn="ctr">
              <a:buNone/>
              <a:defRPr sz="2400" cap="all" baseline="0"/>
            </a:lvl2pPr>
            <a:lvl3pPr marL="457200" indent="0" algn="ctr">
              <a:buNone/>
              <a:defRPr sz="2000" cap="all" baseline="0"/>
            </a:lvl3pPr>
            <a:lvl4pPr marL="685800" indent="0" algn="ctr">
              <a:buNone/>
              <a:defRPr sz="1800" cap="all" baseline="0"/>
            </a:lvl4pPr>
            <a:lvl5pPr marL="914400" indent="0" algn="ctr">
              <a:buNone/>
              <a:defRPr sz="1600" cap="all"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17830637"/>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ig Number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B8561-D435-07DE-2456-79994CDFB83C}"/>
              </a:ext>
            </a:extLst>
          </p:cNvPr>
          <p:cNvSpPr>
            <a:spLocks noGrp="1"/>
          </p:cNvSpPr>
          <p:nvPr>
            <p:ph type="title" hasCustomPrompt="1"/>
          </p:nvPr>
        </p:nvSpPr>
        <p:spPr>
          <a:xfrm>
            <a:off x="539496" y="420624"/>
            <a:ext cx="11100816" cy="4334256"/>
          </a:xfrm>
        </p:spPr>
        <p:txBody>
          <a:bodyPr>
            <a:normAutofit/>
          </a:bodyPr>
          <a:lstStyle>
            <a:lvl1pPr algn="l">
              <a:defRPr sz="27800">
                <a:solidFill>
                  <a:schemeClr val="tx1"/>
                </a:solidFill>
              </a:defRPr>
            </a:lvl1pPr>
          </a:lstStyle>
          <a:p>
            <a:r>
              <a:rPr lang="en-US"/>
              <a:t>##%</a:t>
            </a:r>
          </a:p>
        </p:txBody>
      </p:sp>
      <p:sp>
        <p:nvSpPr>
          <p:cNvPr id="3" name="Date Placeholder 2">
            <a:extLst>
              <a:ext uri="{FF2B5EF4-FFF2-40B4-BE49-F238E27FC236}">
                <a16:creationId xmlns:a16="http://schemas.microsoft.com/office/drawing/2014/main" id="{615DF3EE-4BB8-4215-E053-BF3ED1BB9F97}"/>
              </a:ext>
            </a:extLst>
          </p:cNvPr>
          <p:cNvSpPr>
            <a:spLocks noGrp="1"/>
          </p:cNvSpPr>
          <p:nvPr>
            <p:ph type="dt" sz="half" idx="10"/>
          </p:nvPr>
        </p:nvSpPr>
        <p:spPr/>
        <p:txBody>
          <a:bodyPr/>
          <a:lstStyle>
            <a:lvl1pPr>
              <a:defRPr>
                <a:solidFill>
                  <a:schemeClr val="tx1"/>
                </a:solidFill>
              </a:defRPr>
            </a:lvl1pPr>
          </a:lstStyle>
          <a:p>
            <a:fld id="{E023AFB7-90A6-428C-A019-BBE6272496B8}" type="datetime1">
              <a:rPr lang="en-US" smtClean="0"/>
              <a:t>12/19/2025</a:t>
            </a:fld>
            <a:endParaRPr lang="en-US" dirty="0"/>
          </a:p>
        </p:txBody>
      </p:sp>
      <p:sp>
        <p:nvSpPr>
          <p:cNvPr id="4" name="Footer Placeholder 3">
            <a:extLst>
              <a:ext uri="{FF2B5EF4-FFF2-40B4-BE49-F238E27FC236}">
                <a16:creationId xmlns:a16="http://schemas.microsoft.com/office/drawing/2014/main" id="{943AE6E7-0083-439C-3FBC-ADE4BE86C1A4}"/>
              </a:ext>
            </a:extLst>
          </p:cNvPr>
          <p:cNvSpPr>
            <a:spLocks noGrp="1"/>
          </p:cNvSpPr>
          <p:nvPr>
            <p:ph type="ftr" sz="quarter" idx="11"/>
          </p:nvPr>
        </p:nvSpPr>
        <p:spPr/>
        <p:txBody>
          <a:bodyPr/>
          <a:lstStyle>
            <a:lvl1pPr>
              <a:defRPr>
                <a:solidFill>
                  <a:schemeClr val="tx1"/>
                </a:solidFill>
              </a:defRPr>
            </a:lvl1pPr>
          </a:lstStyle>
          <a:p>
            <a:r>
              <a:rPr lang="en-US" dirty="0"/>
              <a:t>Sample Footer Text</a:t>
            </a:r>
          </a:p>
        </p:txBody>
      </p:sp>
      <p:sp>
        <p:nvSpPr>
          <p:cNvPr id="5" name="Slide Number Placeholder 4">
            <a:extLst>
              <a:ext uri="{FF2B5EF4-FFF2-40B4-BE49-F238E27FC236}">
                <a16:creationId xmlns:a16="http://schemas.microsoft.com/office/drawing/2014/main" id="{2AF27A3B-009A-1790-7D93-9A1F6351D8BE}"/>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A42AC33E-6837-F850-DF64-4475DAA059EE}"/>
              </a:ext>
            </a:extLst>
          </p:cNvPr>
          <p:cNvSpPr>
            <a:spLocks noGrp="1"/>
          </p:cNvSpPr>
          <p:nvPr>
            <p:ph sz="quarter" idx="13" hasCustomPrompt="1"/>
          </p:nvPr>
        </p:nvSpPr>
        <p:spPr>
          <a:xfrm>
            <a:off x="621792" y="4873752"/>
            <a:ext cx="8439912" cy="1490472"/>
          </a:xfrm>
        </p:spPr>
        <p:txBody>
          <a:bodyPr>
            <a:normAutofit/>
          </a:bodyPr>
          <a:lstStyle>
            <a:lvl1pPr marL="0" indent="0" algn="l">
              <a:buNone/>
              <a:defRPr sz="2800" cap="all" baseline="0">
                <a:solidFill>
                  <a:schemeClr val="tx1"/>
                </a:solidFill>
              </a:defRPr>
            </a:lvl1pPr>
            <a:lvl2pPr marL="228600" indent="0" algn="l">
              <a:buNone/>
              <a:defRPr sz="2400" cap="all" baseline="0">
                <a:solidFill>
                  <a:schemeClr val="tx1"/>
                </a:solidFill>
              </a:defRPr>
            </a:lvl2pPr>
            <a:lvl3pPr marL="457200" indent="0" algn="l">
              <a:buNone/>
              <a:defRPr sz="2000" cap="all" baseline="0">
                <a:solidFill>
                  <a:schemeClr val="tx1"/>
                </a:solidFill>
              </a:defRPr>
            </a:lvl3pPr>
            <a:lvl4pPr marL="685800" indent="0" algn="l">
              <a:buNone/>
              <a:defRPr sz="1800" cap="all" baseline="0">
                <a:solidFill>
                  <a:schemeClr val="tx1"/>
                </a:solidFill>
              </a:defRPr>
            </a:lvl4pPr>
            <a:lvl5pPr marL="914400" indent="0" algn="l">
              <a:buNone/>
              <a:defRPr sz="1600" cap="all" baseline="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63040050"/>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ig Number 3">
    <p:bg>
      <p:bgRef idx="1001">
        <a:schemeClr val="bg1"/>
      </p:bgRef>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3193DB7D-955F-21DF-15DA-4285375617FC}"/>
              </a:ext>
            </a:extLst>
          </p:cNvPr>
          <p:cNvSpPr/>
          <p:nvPr userDrawn="1"/>
        </p:nvSpPr>
        <p:spPr>
          <a:xfrm>
            <a:off x="1" y="4783948"/>
            <a:ext cx="11762231" cy="2074052"/>
          </a:xfrm>
          <a:custGeom>
            <a:avLst/>
            <a:gdLst>
              <a:gd name="connsiteX0" fmla="*/ 0 w 11762231"/>
              <a:gd name="connsiteY0" fmla="*/ 0 h 2074052"/>
              <a:gd name="connsiteX1" fmla="*/ 112775 w 11762231"/>
              <a:gd name="connsiteY1" fmla="*/ 0 h 2074052"/>
              <a:gd name="connsiteX2" fmla="*/ 11102489 w 11762231"/>
              <a:gd name="connsiteY2" fmla="*/ 0 h 2074052"/>
              <a:gd name="connsiteX3" fmla="*/ 11437005 w 11762231"/>
              <a:gd name="connsiteY3" fmla="*/ 0 h 2074052"/>
              <a:gd name="connsiteX4" fmla="*/ 11762231 w 11762231"/>
              <a:gd name="connsiteY4" fmla="*/ 325226 h 2074052"/>
              <a:gd name="connsiteX5" fmla="*/ 11762231 w 11762231"/>
              <a:gd name="connsiteY5" fmla="*/ 2074052 h 2074052"/>
              <a:gd name="connsiteX6" fmla="*/ 11427715 w 11762231"/>
              <a:gd name="connsiteY6" fmla="*/ 2074052 h 2074052"/>
              <a:gd name="connsiteX7" fmla="*/ 112775 w 11762231"/>
              <a:gd name="connsiteY7" fmla="*/ 2074052 h 2074052"/>
              <a:gd name="connsiteX8" fmla="*/ 0 w 11762231"/>
              <a:gd name="connsiteY8" fmla="*/ 2074052 h 2074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62231" h="2074052">
                <a:moveTo>
                  <a:pt x="0" y="0"/>
                </a:moveTo>
                <a:lnTo>
                  <a:pt x="112775" y="0"/>
                </a:lnTo>
                <a:lnTo>
                  <a:pt x="11102489" y="0"/>
                </a:lnTo>
                <a:lnTo>
                  <a:pt x="11437005" y="0"/>
                </a:lnTo>
                <a:cubicBezTo>
                  <a:pt x="11616622" y="0"/>
                  <a:pt x="11762231" y="145609"/>
                  <a:pt x="11762231" y="325226"/>
                </a:cubicBezTo>
                <a:lnTo>
                  <a:pt x="11762231" y="2074052"/>
                </a:lnTo>
                <a:lnTo>
                  <a:pt x="11427715" y="2074052"/>
                </a:lnTo>
                <a:lnTo>
                  <a:pt x="112775" y="2074052"/>
                </a:lnTo>
                <a:lnTo>
                  <a:pt x="0" y="2074052"/>
                </a:lnTo>
                <a:close/>
              </a:path>
            </a:pathLst>
          </a:custGeom>
          <a:solidFill>
            <a:schemeClr val="bg2"/>
          </a:solidFill>
          <a:ln w="254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0B5B8561-D435-07DE-2456-79994CDFB83C}"/>
              </a:ext>
            </a:extLst>
          </p:cNvPr>
          <p:cNvSpPr>
            <a:spLocks noGrp="1"/>
          </p:cNvSpPr>
          <p:nvPr>
            <p:ph type="title" hasCustomPrompt="1"/>
          </p:nvPr>
        </p:nvSpPr>
        <p:spPr>
          <a:xfrm>
            <a:off x="539496" y="420624"/>
            <a:ext cx="11100816" cy="4334256"/>
          </a:xfrm>
        </p:spPr>
        <p:txBody>
          <a:bodyPr>
            <a:normAutofit/>
          </a:bodyPr>
          <a:lstStyle>
            <a:lvl1pPr algn="l">
              <a:defRPr sz="27800">
                <a:solidFill>
                  <a:schemeClr val="tx1"/>
                </a:solidFill>
              </a:defRPr>
            </a:lvl1pPr>
          </a:lstStyle>
          <a:p>
            <a:r>
              <a:rPr lang="en-US"/>
              <a:t>##%</a:t>
            </a:r>
          </a:p>
        </p:txBody>
      </p:sp>
      <p:sp>
        <p:nvSpPr>
          <p:cNvPr id="3" name="Date Placeholder 2">
            <a:extLst>
              <a:ext uri="{FF2B5EF4-FFF2-40B4-BE49-F238E27FC236}">
                <a16:creationId xmlns:a16="http://schemas.microsoft.com/office/drawing/2014/main" id="{615DF3EE-4BB8-4215-E053-BF3ED1BB9F97}"/>
              </a:ext>
            </a:extLst>
          </p:cNvPr>
          <p:cNvSpPr>
            <a:spLocks noGrp="1"/>
          </p:cNvSpPr>
          <p:nvPr>
            <p:ph type="dt" sz="half" idx="10"/>
          </p:nvPr>
        </p:nvSpPr>
        <p:spPr/>
        <p:txBody>
          <a:bodyPr/>
          <a:lstStyle>
            <a:lvl1pPr>
              <a:defRPr>
                <a:solidFill>
                  <a:schemeClr val="tx1"/>
                </a:solidFill>
              </a:defRPr>
            </a:lvl1pPr>
          </a:lstStyle>
          <a:p>
            <a:fld id="{09E47A9E-7C3C-4663-841E-C89520FA85A3}" type="datetime1">
              <a:rPr lang="en-US" smtClean="0"/>
              <a:t>12/19/2025</a:t>
            </a:fld>
            <a:endParaRPr lang="en-US" dirty="0"/>
          </a:p>
        </p:txBody>
      </p:sp>
      <p:sp>
        <p:nvSpPr>
          <p:cNvPr id="4" name="Footer Placeholder 3">
            <a:extLst>
              <a:ext uri="{FF2B5EF4-FFF2-40B4-BE49-F238E27FC236}">
                <a16:creationId xmlns:a16="http://schemas.microsoft.com/office/drawing/2014/main" id="{943AE6E7-0083-439C-3FBC-ADE4BE86C1A4}"/>
              </a:ext>
            </a:extLst>
          </p:cNvPr>
          <p:cNvSpPr>
            <a:spLocks noGrp="1"/>
          </p:cNvSpPr>
          <p:nvPr>
            <p:ph type="ftr" sz="quarter" idx="11"/>
          </p:nvPr>
        </p:nvSpPr>
        <p:spPr>
          <a:xfrm>
            <a:off x="8430768" y="6492240"/>
            <a:ext cx="2660904" cy="338328"/>
          </a:xfrm>
        </p:spPr>
        <p:txBody>
          <a:bodyPr/>
          <a:lstStyle>
            <a:lvl1pPr>
              <a:defRPr>
                <a:solidFill>
                  <a:schemeClr val="tx1"/>
                </a:solidFill>
              </a:defRPr>
            </a:lvl1pPr>
          </a:lstStyle>
          <a:p>
            <a:r>
              <a:rPr lang="en-US" dirty="0"/>
              <a:t>Sample Footer Text</a:t>
            </a:r>
          </a:p>
        </p:txBody>
      </p:sp>
      <p:sp>
        <p:nvSpPr>
          <p:cNvPr id="5" name="Slide Number Placeholder 4">
            <a:extLst>
              <a:ext uri="{FF2B5EF4-FFF2-40B4-BE49-F238E27FC236}">
                <a16:creationId xmlns:a16="http://schemas.microsoft.com/office/drawing/2014/main" id="{2AF27A3B-009A-1790-7D93-9A1F6351D8BE}"/>
              </a:ext>
            </a:extLst>
          </p:cNvPr>
          <p:cNvSpPr>
            <a:spLocks noGrp="1"/>
          </p:cNvSpPr>
          <p:nvPr>
            <p:ph type="sldNum" sz="quarter" idx="12"/>
          </p:nvPr>
        </p:nvSpPr>
        <p:spPr>
          <a:xfrm>
            <a:off x="11183112" y="6492240"/>
            <a:ext cx="457200" cy="338328"/>
          </a:xfrm>
        </p:spPr>
        <p:txBody>
          <a:bodyPr/>
          <a:lstStyle>
            <a:lvl1pPr>
              <a:defRPr>
                <a:solidFill>
                  <a:schemeClr val="tx1"/>
                </a:solidFill>
              </a:defRPr>
            </a:lvl1p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A42AC33E-6837-F850-DF64-4475DAA059EE}"/>
              </a:ext>
            </a:extLst>
          </p:cNvPr>
          <p:cNvSpPr>
            <a:spLocks noGrp="1"/>
          </p:cNvSpPr>
          <p:nvPr>
            <p:ph sz="quarter" idx="13" hasCustomPrompt="1"/>
          </p:nvPr>
        </p:nvSpPr>
        <p:spPr>
          <a:xfrm>
            <a:off x="621792" y="4873752"/>
            <a:ext cx="8439912" cy="1589420"/>
          </a:xfrm>
        </p:spPr>
        <p:txBody>
          <a:bodyPr anchor="ctr">
            <a:normAutofit/>
          </a:bodyPr>
          <a:lstStyle>
            <a:lvl1pPr marL="0" indent="0" algn="l">
              <a:buNone/>
              <a:defRPr sz="2800" cap="all" baseline="0">
                <a:solidFill>
                  <a:schemeClr val="tx1"/>
                </a:solidFill>
              </a:defRPr>
            </a:lvl1pPr>
            <a:lvl2pPr marL="228600" indent="0" algn="l">
              <a:buNone/>
              <a:defRPr sz="2400" cap="all" baseline="0">
                <a:solidFill>
                  <a:schemeClr val="tx1"/>
                </a:solidFill>
              </a:defRPr>
            </a:lvl2pPr>
            <a:lvl3pPr marL="457200" indent="0" algn="l">
              <a:buNone/>
              <a:defRPr sz="2000" cap="all" baseline="0">
                <a:solidFill>
                  <a:schemeClr val="tx1"/>
                </a:solidFill>
              </a:defRPr>
            </a:lvl3pPr>
            <a:lvl4pPr marL="685800" indent="0" algn="l">
              <a:buNone/>
              <a:defRPr sz="1800" cap="all" baseline="0">
                <a:solidFill>
                  <a:schemeClr val="tx1"/>
                </a:solidFill>
              </a:defRPr>
            </a:lvl4pPr>
            <a:lvl5pPr marL="914400" indent="0" algn="l">
              <a:buNone/>
              <a:defRPr sz="1600" cap="all" baseline="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30999033"/>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tatem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1133856"/>
          </a:xfrm>
        </p:spPr>
        <p:txBody>
          <a:bodyPr/>
          <a:lstStyle/>
          <a:p>
            <a:r>
              <a:rPr lang="en-US"/>
              <a:t>Click to edit Master title style</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42FED8FD-3F8D-425F-9991-7FB6FCCEC5A2}" type="datetime1">
              <a:rPr lang="en-US" smtClean="0"/>
              <a:t>12/19/2025</a:t>
            </a:fld>
            <a:endParaRPr lang="en-US" dirty="0"/>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12648" y="630936"/>
            <a:ext cx="8266176" cy="5605272"/>
          </a:xfrm>
        </p:spPr>
        <p:txBody>
          <a:bodyPr anchor="ctr">
            <a:normAutofit/>
          </a:bodyPr>
          <a:lstStyle>
            <a:lvl1pPr marL="0" indent="0">
              <a:lnSpc>
                <a:spcPct val="100000"/>
              </a:lnSpc>
              <a:buNone/>
              <a:defRPr sz="5400" b="1"/>
            </a:lvl1pPr>
            <a:lvl2pPr marL="228600" indent="0">
              <a:lnSpc>
                <a:spcPct val="100000"/>
              </a:lnSpc>
              <a:buNone/>
              <a:defRPr sz="4800" b="1"/>
            </a:lvl2pPr>
            <a:lvl3pPr marL="457200" indent="0">
              <a:lnSpc>
                <a:spcPct val="100000"/>
              </a:lnSpc>
              <a:buNone/>
              <a:defRPr sz="4400" b="1"/>
            </a:lvl3pPr>
            <a:lvl4pPr marL="685800" indent="0">
              <a:lnSpc>
                <a:spcPct val="100000"/>
              </a:lnSpc>
              <a:buNone/>
              <a:defRPr sz="4000" b="1"/>
            </a:lvl4pPr>
            <a:lvl5pPr marL="914400" indent="0">
              <a:lnSpc>
                <a:spcPct val="100000"/>
              </a:lnSpc>
              <a:buNone/>
              <a:defRPr sz="3600" b="1"/>
            </a:lvl5pPr>
          </a:lstStyle>
          <a:p>
            <a:pPr lvl="0"/>
            <a:r>
              <a:rPr lang="en-US"/>
              <a:t>Click to edit Statement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395749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tatement 2">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60B29AE-EBEF-71CC-AE38-3B2CD14FCA19}"/>
              </a:ext>
            </a:extLst>
          </p:cNvPr>
          <p:cNvSpPr/>
          <p:nvPr userDrawn="1"/>
        </p:nvSpPr>
        <p:spPr>
          <a:xfrm rot="5400000" flipV="1">
            <a:off x="-2566724" y="2566724"/>
            <a:ext cx="6399213" cy="1265765"/>
          </a:xfrm>
          <a:custGeom>
            <a:avLst/>
            <a:gdLst>
              <a:gd name="connsiteX0" fmla="*/ 0 w 6399213"/>
              <a:gd name="connsiteY0" fmla="*/ 0 h 1265765"/>
              <a:gd name="connsiteX1" fmla="*/ 0 w 6399213"/>
              <a:gd name="connsiteY1" fmla="*/ 1265765 h 1265765"/>
              <a:gd name="connsiteX2" fmla="*/ 5982881 w 6399213"/>
              <a:gd name="connsiteY2" fmla="*/ 1265765 h 1265765"/>
              <a:gd name="connsiteX3" fmla="*/ 6399213 w 6399213"/>
              <a:gd name="connsiteY3" fmla="*/ 849433 h 1265765"/>
              <a:gd name="connsiteX4" fmla="*/ 6399213 w 6399213"/>
              <a:gd name="connsiteY4" fmla="*/ 0 h 1265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9213" h="1265765">
                <a:moveTo>
                  <a:pt x="0" y="0"/>
                </a:moveTo>
                <a:lnTo>
                  <a:pt x="0" y="1265765"/>
                </a:lnTo>
                <a:lnTo>
                  <a:pt x="5982881" y="1265765"/>
                </a:lnTo>
                <a:cubicBezTo>
                  <a:pt x="6212815" y="1265765"/>
                  <a:pt x="6399213" y="1079367"/>
                  <a:pt x="6399213" y="849433"/>
                </a:cubicBezTo>
                <a:lnTo>
                  <a:pt x="6399213" y="0"/>
                </a:lnTo>
                <a:close/>
              </a:path>
            </a:pathLst>
          </a:custGeom>
          <a:solidFill>
            <a:schemeClr val="bg2"/>
          </a:solidFill>
          <a:ln w="254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1133856"/>
          </a:xfrm>
        </p:spPr>
        <p:txBody>
          <a:bodyPr/>
          <a:lstStyle/>
          <a:p>
            <a:r>
              <a:rPr lang="en-US"/>
              <a:t>Click to edit Master title style</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5BD6B3E3-A05B-4311-9C9A-DA8A512CAB97}" type="datetime1">
              <a:rPr lang="en-US" smtClean="0"/>
              <a:t>12/19/2025</a:t>
            </a:fld>
            <a:endParaRPr lang="en-US" dirty="0"/>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1798217" y="630935"/>
            <a:ext cx="8266176" cy="5605272"/>
          </a:xfrm>
        </p:spPr>
        <p:txBody>
          <a:bodyPr anchor="ctr">
            <a:normAutofit/>
          </a:bodyPr>
          <a:lstStyle>
            <a:lvl1pPr marL="0" indent="0">
              <a:lnSpc>
                <a:spcPct val="100000"/>
              </a:lnSpc>
              <a:buNone/>
              <a:defRPr sz="5400" b="1"/>
            </a:lvl1pPr>
            <a:lvl2pPr marL="228600" indent="0">
              <a:lnSpc>
                <a:spcPct val="100000"/>
              </a:lnSpc>
              <a:buNone/>
              <a:defRPr sz="4800" b="1"/>
            </a:lvl2pPr>
            <a:lvl3pPr marL="457200" indent="0">
              <a:lnSpc>
                <a:spcPct val="100000"/>
              </a:lnSpc>
              <a:buNone/>
              <a:defRPr sz="4400" b="1"/>
            </a:lvl3pPr>
            <a:lvl4pPr marL="685800" indent="0">
              <a:lnSpc>
                <a:spcPct val="100000"/>
              </a:lnSpc>
              <a:buNone/>
              <a:defRPr sz="4000" b="1"/>
            </a:lvl4pPr>
            <a:lvl5pPr marL="914400" indent="0">
              <a:lnSpc>
                <a:spcPct val="100000"/>
              </a:lnSpc>
              <a:buNone/>
              <a:defRPr sz="3600" b="1"/>
            </a:lvl5pPr>
          </a:lstStyle>
          <a:p>
            <a:pPr lvl="0"/>
            <a:r>
              <a:rPr lang="en-US"/>
              <a:t>Click to edit Statement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43251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tatement 3">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1CEC059F-651D-D540-DF60-D6361D9C716B}"/>
              </a:ext>
            </a:extLst>
          </p:cNvPr>
          <p:cNvSpPr/>
          <p:nvPr userDrawn="1"/>
        </p:nvSpPr>
        <p:spPr>
          <a:xfrm flipV="1">
            <a:off x="1" y="6099048"/>
            <a:ext cx="10487111" cy="758952"/>
          </a:xfrm>
          <a:custGeom>
            <a:avLst/>
            <a:gdLst>
              <a:gd name="connsiteX0" fmla="*/ 0 w 10487111"/>
              <a:gd name="connsiteY0" fmla="*/ 758952 h 758952"/>
              <a:gd name="connsiteX1" fmla="*/ 10070779 w 10487111"/>
              <a:gd name="connsiteY1" fmla="*/ 758952 h 758952"/>
              <a:gd name="connsiteX2" fmla="*/ 10487111 w 10487111"/>
              <a:gd name="connsiteY2" fmla="*/ 342620 h 758952"/>
              <a:gd name="connsiteX3" fmla="*/ 10487111 w 10487111"/>
              <a:gd name="connsiteY3" fmla="*/ 0 h 758952"/>
              <a:gd name="connsiteX4" fmla="*/ 0 w 10487111"/>
              <a:gd name="connsiteY4" fmla="*/ 0 h 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87111" h="758952">
                <a:moveTo>
                  <a:pt x="0" y="758952"/>
                </a:moveTo>
                <a:lnTo>
                  <a:pt x="10070779" y="758952"/>
                </a:lnTo>
                <a:cubicBezTo>
                  <a:pt x="10300713" y="758952"/>
                  <a:pt x="10487111" y="572554"/>
                  <a:pt x="10487111" y="342620"/>
                </a:cubicBezTo>
                <a:lnTo>
                  <a:pt x="10487111" y="0"/>
                </a:lnTo>
                <a:lnTo>
                  <a:pt x="0" y="0"/>
                </a:lnTo>
                <a:close/>
              </a:path>
            </a:pathLst>
          </a:custGeom>
          <a:solidFill>
            <a:schemeClr val="bg2"/>
          </a:solidFill>
          <a:ln w="254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1133856"/>
          </a:xfrm>
        </p:spPr>
        <p:txBody>
          <a:bodyPr/>
          <a:lstStyle/>
          <a:p>
            <a:r>
              <a:rPr lang="en-US"/>
              <a:t>Click to edit Master title style</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FAEFBAE2-1C27-41D0-8DBA-D202F753417F}" type="datetime1">
              <a:rPr lang="en-US" smtClean="0"/>
              <a:t>12/19/2025</a:t>
            </a:fld>
            <a:endParaRPr lang="en-US" dirty="0"/>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a:xfrm>
            <a:off x="7068312" y="6492240"/>
            <a:ext cx="2660904" cy="338328"/>
          </a:xfrm>
        </p:spPr>
        <p:txBody>
          <a:bodyPr/>
          <a:lstStyle/>
          <a:p>
            <a:r>
              <a:rPr lang="en-US" dirty="0"/>
              <a:t>Sample Footer Text</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a:xfrm>
            <a:off x="9820656" y="6492240"/>
            <a:ext cx="457200" cy="338328"/>
          </a:xfrm>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283464" y="1596767"/>
            <a:ext cx="9537192" cy="4142232"/>
          </a:xfrm>
        </p:spPr>
        <p:txBody>
          <a:bodyPr anchor="b">
            <a:normAutofit/>
          </a:bodyPr>
          <a:lstStyle>
            <a:lvl1pPr marL="0" indent="0">
              <a:lnSpc>
                <a:spcPct val="100000"/>
              </a:lnSpc>
              <a:buNone/>
              <a:defRPr sz="6000" b="1"/>
            </a:lvl1pPr>
            <a:lvl2pPr marL="228600" indent="0">
              <a:lnSpc>
                <a:spcPct val="100000"/>
              </a:lnSpc>
              <a:buNone/>
              <a:defRPr sz="5400" b="1"/>
            </a:lvl2pPr>
            <a:lvl3pPr marL="457200" indent="0">
              <a:lnSpc>
                <a:spcPct val="100000"/>
              </a:lnSpc>
              <a:buNone/>
              <a:defRPr sz="4800" b="1"/>
            </a:lvl3pPr>
            <a:lvl4pPr marL="685800" indent="0">
              <a:lnSpc>
                <a:spcPct val="100000"/>
              </a:lnSpc>
              <a:buNone/>
              <a:defRPr sz="4400" b="1"/>
            </a:lvl4pPr>
            <a:lvl5pPr marL="914400" indent="0">
              <a:lnSpc>
                <a:spcPct val="100000"/>
              </a:lnSpc>
              <a:buNone/>
              <a:defRPr sz="4000" b="1"/>
            </a:lvl5pPr>
          </a:lstStyle>
          <a:p>
            <a:pPr lvl="0"/>
            <a:r>
              <a:rPr lang="en-US"/>
              <a:t>Click to edit Statement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7986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31172" y="293302"/>
            <a:ext cx="11125032" cy="965101"/>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431172" y="1384847"/>
            <a:ext cx="11125032" cy="49051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FE21D4C7-8630-4B98-978C-30388BBD4EE8}" type="datetime1">
              <a:rPr lang="en-US" smtClean="0"/>
              <a:t>12/19/2025</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84C450F2-3BB4-4AE4-8A35-A9D7AEA4C850}" type="slidenum">
              <a:rPr lang="en-US" smtClean="0"/>
              <a:t>‹#›</a:t>
            </a:fld>
            <a:endParaRPr lang="en-US" dirty="0"/>
          </a:p>
        </p:txBody>
      </p:sp>
    </p:spTree>
    <p:extLst>
      <p:ext uri="{BB962C8B-B14F-4D97-AF65-F5344CB8AC3E}">
        <p14:creationId xmlns:p14="http://schemas.microsoft.com/office/powerpoint/2010/main" val="36061134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F0761-EA67-F7D1-62E4-095EADA262F0}"/>
              </a:ext>
            </a:extLst>
          </p:cNvPr>
          <p:cNvSpPr>
            <a:spLocks noGrp="1"/>
          </p:cNvSpPr>
          <p:nvPr>
            <p:ph type="title" hasCustomPrompt="1"/>
          </p:nvPr>
        </p:nvSpPr>
        <p:spPr>
          <a:xfrm>
            <a:off x="1499616" y="1524002"/>
            <a:ext cx="9198864" cy="2871216"/>
          </a:xfrm>
        </p:spPr>
        <p:txBody>
          <a:bodyPr anchor="ctr">
            <a:normAutofit/>
          </a:bodyPr>
          <a:lstStyle>
            <a:lvl1pPr>
              <a:lnSpc>
                <a:spcPct val="110000"/>
              </a:lnSpc>
              <a:defRPr sz="4000" cap="none" baseline="0"/>
            </a:lvl1pPr>
          </a:lstStyle>
          <a:p>
            <a:r>
              <a:rPr lang="en-US"/>
              <a:t>Click to edit Quote</a:t>
            </a:r>
          </a:p>
        </p:txBody>
      </p:sp>
      <p:sp>
        <p:nvSpPr>
          <p:cNvPr id="3" name="Date Placeholder 2">
            <a:extLst>
              <a:ext uri="{FF2B5EF4-FFF2-40B4-BE49-F238E27FC236}">
                <a16:creationId xmlns:a16="http://schemas.microsoft.com/office/drawing/2014/main" id="{49A78CD0-57A9-DB86-E3A3-40628E6D68B7}"/>
              </a:ext>
            </a:extLst>
          </p:cNvPr>
          <p:cNvSpPr>
            <a:spLocks noGrp="1"/>
          </p:cNvSpPr>
          <p:nvPr>
            <p:ph type="dt" sz="half" idx="10"/>
          </p:nvPr>
        </p:nvSpPr>
        <p:spPr/>
        <p:txBody>
          <a:bodyPr/>
          <a:lstStyle/>
          <a:p>
            <a:fld id="{6A453612-8941-41EA-ABBA-F717A06C8346}" type="datetime1">
              <a:rPr lang="en-US" smtClean="0"/>
              <a:t>12/19/2025</a:t>
            </a:fld>
            <a:endParaRPr lang="en-US" dirty="0"/>
          </a:p>
        </p:txBody>
      </p:sp>
      <p:sp>
        <p:nvSpPr>
          <p:cNvPr id="4" name="Footer Placeholder 3">
            <a:extLst>
              <a:ext uri="{FF2B5EF4-FFF2-40B4-BE49-F238E27FC236}">
                <a16:creationId xmlns:a16="http://schemas.microsoft.com/office/drawing/2014/main" id="{B54C2DF4-76B6-1299-74E1-66F403C01A3C}"/>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2535CA15-3DFE-125B-C658-77179EDEA2F0}"/>
              </a:ext>
            </a:extLst>
          </p:cNvPr>
          <p:cNvSpPr>
            <a:spLocks noGrp="1"/>
          </p:cNvSpPr>
          <p:nvPr>
            <p:ph type="sldNum" sz="quarter" idx="12"/>
          </p:nvPr>
        </p:nvSpPr>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E5FAB025-061F-4B04-451A-37E42755863E}"/>
              </a:ext>
            </a:extLst>
          </p:cNvPr>
          <p:cNvSpPr>
            <a:spLocks noGrp="1"/>
          </p:cNvSpPr>
          <p:nvPr>
            <p:ph sz="quarter" idx="13" hasCustomPrompt="1"/>
          </p:nvPr>
        </p:nvSpPr>
        <p:spPr>
          <a:xfrm>
            <a:off x="1499616" y="5376672"/>
            <a:ext cx="9198864" cy="466344"/>
          </a:xfrm>
        </p:spPr>
        <p:txBody>
          <a:bodyPr>
            <a:normAutofit/>
          </a:bodyPr>
          <a:lstStyle>
            <a:lvl1pPr marL="0" indent="0">
              <a:buNone/>
              <a:defRPr sz="2200" b="1" cap="all" baseline="0">
                <a:solidFill>
                  <a:schemeClr val="accent1"/>
                </a:solidFill>
              </a:defRPr>
            </a:lvl1pPr>
            <a:lvl2pPr marL="228600" indent="0">
              <a:buNone/>
              <a:defRPr sz="2000" b="1" cap="all" baseline="0">
                <a:solidFill>
                  <a:schemeClr val="accent1"/>
                </a:solidFill>
              </a:defRPr>
            </a:lvl2pPr>
            <a:lvl3pPr marL="457200" indent="0">
              <a:buNone/>
              <a:defRPr sz="1800" b="1" cap="all" baseline="0">
                <a:solidFill>
                  <a:schemeClr val="accent1"/>
                </a:solidFill>
              </a:defRPr>
            </a:lvl3pPr>
            <a:lvl4pPr marL="685800" indent="0">
              <a:buNone/>
              <a:defRPr sz="1600" b="1" cap="all" baseline="0">
                <a:solidFill>
                  <a:schemeClr val="accent1"/>
                </a:solidFill>
              </a:defRPr>
            </a:lvl4pPr>
            <a:lvl5pPr marL="914400" indent="0">
              <a:buNone/>
              <a:defRPr sz="1400" b="1" cap="all" baseline="0">
                <a:solidFill>
                  <a:schemeClr val="accent1"/>
                </a:solidFill>
              </a:defRPr>
            </a:lvl5pPr>
          </a:lstStyle>
          <a:p>
            <a:pPr lvl="0"/>
            <a:r>
              <a:rPr lang="en-US"/>
              <a:t>Quote Author</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26420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ote 2">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19D41517-889E-CBB7-FD17-C5FECA783B2A}"/>
              </a:ext>
            </a:extLst>
          </p:cNvPr>
          <p:cNvSpPr/>
          <p:nvPr userDrawn="1"/>
        </p:nvSpPr>
        <p:spPr>
          <a:xfrm flipV="1">
            <a:off x="0" y="823828"/>
            <a:ext cx="11385608" cy="6034172"/>
          </a:xfrm>
          <a:custGeom>
            <a:avLst/>
            <a:gdLst>
              <a:gd name="connsiteX0" fmla="*/ 0 w 11385608"/>
              <a:gd name="connsiteY0" fmla="*/ 6034172 h 6034172"/>
              <a:gd name="connsiteX1" fmla="*/ 10969276 w 11385608"/>
              <a:gd name="connsiteY1" fmla="*/ 6034172 h 6034172"/>
              <a:gd name="connsiteX2" fmla="*/ 11385608 w 11385608"/>
              <a:gd name="connsiteY2" fmla="*/ 5617840 h 6034172"/>
              <a:gd name="connsiteX3" fmla="*/ 11385608 w 11385608"/>
              <a:gd name="connsiteY3" fmla="*/ 0 h 6034172"/>
              <a:gd name="connsiteX4" fmla="*/ 0 w 11385608"/>
              <a:gd name="connsiteY4" fmla="*/ 0 h 6034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5608" h="6034172">
                <a:moveTo>
                  <a:pt x="0" y="6034172"/>
                </a:moveTo>
                <a:lnTo>
                  <a:pt x="10969276" y="6034172"/>
                </a:lnTo>
                <a:cubicBezTo>
                  <a:pt x="11199210" y="6034172"/>
                  <a:pt x="11385608" y="5847774"/>
                  <a:pt x="11385608" y="5617840"/>
                </a:cubicBezTo>
                <a:lnTo>
                  <a:pt x="11385608" y="0"/>
                </a:lnTo>
                <a:lnTo>
                  <a:pt x="0" y="0"/>
                </a:lnTo>
                <a:close/>
              </a:path>
            </a:pathLst>
          </a:custGeom>
          <a:solidFill>
            <a:schemeClr val="bg2"/>
          </a:solidFill>
          <a:ln w="254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823F0761-EA67-F7D1-62E4-095EADA262F0}"/>
              </a:ext>
            </a:extLst>
          </p:cNvPr>
          <p:cNvSpPr>
            <a:spLocks noGrp="1"/>
          </p:cNvSpPr>
          <p:nvPr>
            <p:ph type="title" hasCustomPrompt="1"/>
          </p:nvPr>
        </p:nvSpPr>
        <p:spPr>
          <a:xfrm>
            <a:off x="429768" y="1783080"/>
            <a:ext cx="8499079" cy="2249424"/>
          </a:xfrm>
        </p:spPr>
        <p:txBody>
          <a:bodyPr anchor="t">
            <a:normAutofit/>
          </a:bodyPr>
          <a:lstStyle>
            <a:lvl1pPr>
              <a:lnSpc>
                <a:spcPct val="100000"/>
              </a:lnSpc>
              <a:defRPr sz="3600" cap="none" baseline="0"/>
            </a:lvl1pPr>
          </a:lstStyle>
          <a:p>
            <a:r>
              <a:rPr lang="en-US"/>
              <a:t>Click to edit Quote</a:t>
            </a:r>
          </a:p>
        </p:txBody>
      </p:sp>
      <p:sp>
        <p:nvSpPr>
          <p:cNvPr id="3" name="Date Placeholder 2">
            <a:extLst>
              <a:ext uri="{FF2B5EF4-FFF2-40B4-BE49-F238E27FC236}">
                <a16:creationId xmlns:a16="http://schemas.microsoft.com/office/drawing/2014/main" id="{49A78CD0-57A9-DB86-E3A3-40628E6D68B7}"/>
              </a:ext>
            </a:extLst>
          </p:cNvPr>
          <p:cNvSpPr>
            <a:spLocks noGrp="1"/>
          </p:cNvSpPr>
          <p:nvPr>
            <p:ph type="dt" sz="half" idx="10"/>
          </p:nvPr>
        </p:nvSpPr>
        <p:spPr/>
        <p:txBody>
          <a:bodyPr/>
          <a:lstStyle/>
          <a:p>
            <a:fld id="{73D6CD22-E4B3-48A1-94CA-B89DB574ED80}" type="datetime1">
              <a:rPr lang="en-US" smtClean="0"/>
              <a:t>12/19/2025</a:t>
            </a:fld>
            <a:endParaRPr lang="en-US" dirty="0"/>
          </a:p>
        </p:txBody>
      </p:sp>
      <p:sp>
        <p:nvSpPr>
          <p:cNvPr id="4" name="Footer Placeholder 3">
            <a:extLst>
              <a:ext uri="{FF2B5EF4-FFF2-40B4-BE49-F238E27FC236}">
                <a16:creationId xmlns:a16="http://schemas.microsoft.com/office/drawing/2014/main" id="{B54C2DF4-76B6-1299-74E1-66F403C01A3C}"/>
              </a:ext>
            </a:extLst>
          </p:cNvPr>
          <p:cNvSpPr>
            <a:spLocks noGrp="1"/>
          </p:cNvSpPr>
          <p:nvPr>
            <p:ph type="ftr" sz="quarter" idx="11"/>
          </p:nvPr>
        </p:nvSpPr>
        <p:spPr>
          <a:xfrm>
            <a:off x="8669124" y="6492240"/>
            <a:ext cx="2660904" cy="338328"/>
          </a:xfrm>
        </p:spPr>
        <p:txBody>
          <a:bodyPr/>
          <a:lstStyle/>
          <a:p>
            <a:r>
              <a:rPr lang="en-US" dirty="0"/>
              <a:t>Sample Footer Text</a:t>
            </a:r>
          </a:p>
        </p:txBody>
      </p:sp>
      <p:sp>
        <p:nvSpPr>
          <p:cNvPr id="5" name="Slide Number Placeholder 4">
            <a:extLst>
              <a:ext uri="{FF2B5EF4-FFF2-40B4-BE49-F238E27FC236}">
                <a16:creationId xmlns:a16="http://schemas.microsoft.com/office/drawing/2014/main" id="{2535CA15-3DFE-125B-C658-77179EDEA2F0}"/>
              </a:ext>
            </a:extLst>
          </p:cNvPr>
          <p:cNvSpPr>
            <a:spLocks noGrp="1"/>
          </p:cNvSpPr>
          <p:nvPr>
            <p:ph type="sldNum" sz="quarter" idx="12"/>
          </p:nvPr>
        </p:nvSpPr>
        <p:spPr>
          <a:xfrm>
            <a:off x="11421468" y="6492240"/>
            <a:ext cx="457200" cy="338328"/>
          </a:xfrm>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E5FAB025-061F-4B04-451A-37E42755863E}"/>
              </a:ext>
            </a:extLst>
          </p:cNvPr>
          <p:cNvSpPr>
            <a:spLocks noGrp="1"/>
          </p:cNvSpPr>
          <p:nvPr>
            <p:ph sz="quarter" idx="13" hasCustomPrompt="1"/>
          </p:nvPr>
        </p:nvSpPr>
        <p:spPr>
          <a:xfrm>
            <a:off x="429768" y="5120640"/>
            <a:ext cx="5431536" cy="1289304"/>
          </a:xfrm>
        </p:spPr>
        <p:txBody>
          <a:bodyPr vert="horz" lIns="91440" tIns="45720" rIns="91440" bIns="45720" rtlCol="0" anchor="ctr">
            <a:normAutofit/>
          </a:bodyPr>
          <a:lstStyle>
            <a:lvl1pPr marL="0" indent="0">
              <a:buNone/>
              <a:defRPr lang="en-US" b="1" cap="all" baseline="0" dirty="0"/>
            </a:lvl1pPr>
            <a:lvl2pPr marL="228600" indent="0">
              <a:buNone/>
              <a:defRPr lang="en-US" b="1" cap="all" baseline="0" dirty="0"/>
            </a:lvl2pPr>
            <a:lvl3pPr marL="457200" indent="0">
              <a:buNone/>
              <a:defRPr lang="en-US" b="1" cap="all" baseline="0" dirty="0"/>
            </a:lvl3pPr>
            <a:lvl4pPr marL="685800" indent="0">
              <a:buNone/>
              <a:defRPr lang="en-US" b="1" cap="all" baseline="0" dirty="0"/>
            </a:lvl4pPr>
            <a:lvl5pPr marL="914400" indent="0">
              <a:buNone/>
              <a:defRPr lang="en-US" b="1" cap="all" baseline="0" dirty="0"/>
            </a:lvl5pPr>
          </a:lstStyle>
          <a:p>
            <a:pPr lvl="0"/>
            <a:r>
              <a:rPr lang="en-US"/>
              <a:t>Quote Author</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474257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clusion">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8" y="429768"/>
            <a:ext cx="10890374" cy="1627632"/>
          </a:xfrm>
        </p:spPr>
        <p:txBody>
          <a:bodyPr anchor="t">
            <a:normAutofit/>
          </a:bodyPr>
          <a:lstStyle>
            <a:lvl1pPr>
              <a:defRPr sz="5400"/>
            </a:lvl1pPr>
          </a:lstStyle>
          <a:p>
            <a:r>
              <a:rPr lang="en-US"/>
              <a:t>Click to edit Master title style</a:t>
            </a:r>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429768" y="3264408"/>
            <a:ext cx="10890374" cy="2834640"/>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97C38B47-093E-417D-A1C3-81EEF797AC69}" type="datetime1">
              <a:rPr lang="en-US" smtClean="0"/>
              <a:t>12/19/2025</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057586625"/>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clusion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8" y="1627318"/>
            <a:ext cx="8430768" cy="1842020"/>
          </a:xfrm>
        </p:spPr>
        <p:txBody>
          <a:bodyPr anchor="b">
            <a:normAutofit/>
          </a:bodyPr>
          <a:lstStyle>
            <a:lvl1pPr>
              <a:defRPr sz="6000"/>
            </a:lvl1pPr>
          </a:lstStyle>
          <a:p>
            <a:r>
              <a:rPr lang="en-US"/>
              <a:t>Click to edit Master title style</a:t>
            </a:r>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429768" y="3622673"/>
            <a:ext cx="8430768" cy="1828800"/>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A250925D-4314-49E4-A383-289640FEB5E3}" type="datetime1">
              <a:rPr lang="en-US" smtClean="0"/>
              <a:t>12/19/2025</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432121775"/>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7" y="294248"/>
            <a:ext cx="11164825" cy="958480"/>
          </a:xfrm>
        </p:spPr>
        <p:txBody>
          <a:bodyPr/>
          <a:lstStyle/>
          <a:p>
            <a:r>
              <a:rPr lang="en-US"/>
              <a:t>Click to edit Master title style</a:t>
            </a:r>
          </a:p>
        </p:txBody>
      </p:sp>
      <p:sp>
        <p:nvSpPr>
          <p:cNvPr id="9" name="Text Placeholder 8">
            <a:extLst>
              <a:ext uri="{FF2B5EF4-FFF2-40B4-BE49-F238E27FC236}">
                <a16:creationId xmlns:a16="http://schemas.microsoft.com/office/drawing/2014/main" id="{778C515B-8D5A-0268-9044-7B2013C87E02}"/>
              </a:ext>
            </a:extLst>
          </p:cNvPr>
          <p:cNvSpPr>
            <a:spLocks noGrp="1"/>
          </p:cNvSpPr>
          <p:nvPr>
            <p:ph type="body" sz="quarter" idx="13"/>
          </p:nvPr>
        </p:nvSpPr>
        <p:spPr>
          <a:xfrm>
            <a:off x="429767" y="2020825"/>
            <a:ext cx="5212208" cy="42847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13C7061A-8ED7-8B72-BD2B-2DF67F8C7A75}"/>
              </a:ext>
            </a:extLst>
          </p:cNvPr>
          <p:cNvSpPr>
            <a:spLocks noGrp="1"/>
          </p:cNvSpPr>
          <p:nvPr>
            <p:ph type="body" sz="quarter" idx="14"/>
          </p:nvPr>
        </p:nvSpPr>
        <p:spPr>
          <a:xfrm>
            <a:off x="6381622" y="2020822"/>
            <a:ext cx="5212208" cy="42847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EE2C59E0-667A-459A-BBD1-70DA72C3C576}" type="datetime1">
              <a:rPr lang="en-US" smtClean="0"/>
              <a:t>12/19/2025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950975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429768" y="276166"/>
            <a:ext cx="11164824" cy="976562"/>
          </a:xfrm>
        </p:spPr>
        <p:txBody>
          <a:bodyPr/>
          <a:lstStyle/>
          <a:p>
            <a:r>
              <a:rPr lang="en-US"/>
              <a:t>Click to edit Master title style</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429767" y="1380744"/>
            <a:ext cx="5212080"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ext Placeholder 10">
            <a:extLst>
              <a:ext uri="{FF2B5EF4-FFF2-40B4-BE49-F238E27FC236}">
                <a16:creationId xmlns:a16="http://schemas.microsoft.com/office/drawing/2014/main" id="{A211279F-0D05-3637-19CD-29468F4DD2F3}"/>
              </a:ext>
            </a:extLst>
          </p:cNvPr>
          <p:cNvSpPr>
            <a:spLocks noGrp="1"/>
          </p:cNvSpPr>
          <p:nvPr>
            <p:ph type="body" sz="quarter" idx="13"/>
          </p:nvPr>
        </p:nvSpPr>
        <p:spPr>
          <a:xfrm>
            <a:off x="430213" y="2021134"/>
            <a:ext cx="5211762" cy="43431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382512" y="1380744"/>
            <a:ext cx="5212080"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ext Placeholder 12">
            <a:extLst>
              <a:ext uri="{FF2B5EF4-FFF2-40B4-BE49-F238E27FC236}">
                <a16:creationId xmlns:a16="http://schemas.microsoft.com/office/drawing/2014/main" id="{F1B170DE-636A-B1A9-2EAB-C426DBFB3E51}"/>
              </a:ext>
            </a:extLst>
          </p:cNvPr>
          <p:cNvSpPr>
            <a:spLocks noGrp="1"/>
          </p:cNvSpPr>
          <p:nvPr>
            <p:ph type="body" sz="quarter" idx="14"/>
          </p:nvPr>
        </p:nvSpPr>
        <p:spPr>
          <a:xfrm>
            <a:off x="6381750" y="2020888"/>
            <a:ext cx="521335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706CC00B-2F01-4379-B0FD-8DA094C16FA4}" type="datetime1">
              <a:rPr lang="en-US" smtClean="0"/>
              <a:t>12/19/2025</a:t>
            </a:fld>
            <a:endParaRPr lang="en-US" dirty="0"/>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9211312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429768" y="557784"/>
            <a:ext cx="3713996" cy="2212313"/>
          </a:xfrm>
        </p:spPr>
        <p:txBody>
          <a:bodyPr anchor="t">
            <a:normAutofit/>
          </a:bodyPr>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429767" y="2826137"/>
            <a:ext cx="3310128"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Picture Placeholder 8">
            <a:extLst>
              <a:ext uri="{FF2B5EF4-FFF2-40B4-BE49-F238E27FC236}">
                <a16:creationId xmlns:a16="http://schemas.microsoft.com/office/drawing/2014/main" id="{FA23F0E6-EDAF-3A7F-5EC8-F911E9AE48EF}"/>
              </a:ext>
            </a:extLst>
          </p:cNvPr>
          <p:cNvSpPr>
            <a:spLocks noGrp="1"/>
          </p:cNvSpPr>
          <p:nvPr>
            <p:ph type="pic" sz="quarter" idx="13"/>
          </p:nvPr>
        </p:nvSpPr>
        <p:spPr>
          <a:xfrm>
            <a:off x="4502843" y="0"/>
            <a:ext cx="7689157" cy="6399152"/>
          </a:xfrm>
          <a:custGeom>
            <a:avLst/>
            <a:gdLst>
              <a:gd name="connsiteX0" fmla="*/ 0 w 7689157"/>
              <a:gd name="connsiteY0" fmla="*/ 0 h 6399152"/>
              <a:gd name="connsiteX1" fmla="*/ 7689157 w 7689157"/>
              <a:gd name="connsiteY1" fmla="*/ 0 h 6399152"/>
              <a:gd name="connsiteX2" fmla="*/ 7689157 w 7689157"/>
              <a:gd name="connsiteY2" fmla="*/ 6399152 h 6399152"/>
              <a:gd name="connsiteX3" fmla="*/ 578440 w 7689157"/>
              <a:gd name="connsiteY3" fmla="*/ 6399152 h 6399152"/>
              <a:gd name="connsiteX4" fmla="*/ 0 w 7689157"/>
              <a:gd name="connsiteY4" fmla="*/ 582071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89157" h="6399152">
                <a:moveTo>
                  <a:pt x="0" y="0"/>
                </a:moveTo>
                <a:lnTo>
                  <a:pt x="7689157" y="0"/>
                </a:lnTo>
                <a:lnTo>
                  <a:pt x="7689157" y="6399152"/>
                </a:lnTo>
                <a:lnTo>
                  <a:pt x="578440" y="6399152"/>
                </a:lnTo>
                <a:cubicBezTo>
                  <a:pt x="258976" y="6399152"/>
                  <a:pt x="0" y="6140176"/>
                  <a:pt x="0" y="5820712"/>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5019F103-9E7C-4D5A-827C-0D2D66EE1CD2}" type="datetime1">
              <a:rPr lang="en-US" smtClean="0"/>
              <a:t>12/19/2025</a:t>
            </a:fld>
            <a:endParaRPr lang="en-US" dirty="0"/>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858811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Photo 1">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29768" y="5276088"/>
            <a:ext cx="11347704" cy="786384"/>
          </a:xfrm>
        </p:spPr>
        <p:txBody>
          <a:bodyPr anchor="b">
            <a:normAutofit/>
          </a:bodyPr>
          <a:lstStyle>
            <a:lvl1pPr algn="l">
              <a:defRPr sz="44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29768" y="5980176"/>
            <a:ext cx="11347704" cy="530352"/>
          </a:xfrm>
        </p:spPr>
        <p:txBody>
          <a:bodyPr anchor="ct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Picture Placeholder 8">
            <a:extLst>
              <a:ext uri="{FF2B5EF4-FFF2-40B4-BE49-F238E27FC236}">
                <a16:creationId xmlns:a16="http://schemas.microsoft.com/office/drawing/2014/main" id="{A9E06FED-92D3-C4D6-28D7-600D842F7AC3}"/>
              </a:ext>
            </a:extLst>
          </p:cNvPr>
          <p:cNvSpPr>
            <a:spLocks noGrp="1"/>
          </p:cNvSpPr>
          <p:nvPr>
            <p:ph type="pic" sz="quarter" idx="13"/>
          </p:nvPr>
        </p:nvSpPr>
        <p:spPr>
          <a:xfrm>
            <a:off x="0" y="0"/>
            <a:ext cx="11733150" cy="5135804"/>
          </a:xfrm>
          <a:custGeom>
            <a:avLst/>
            <a:gdLst>
              <a:gd name="connsiteX0" fmla="*/ 0 w 11733150"/>
              <a:gd name="connsiteY0" fmla="*/ 0 h 5135804"/>
              <a:gd name="connsiteX1" fmla="*/ 11733150 w 11733150"/>
              <a:gd name="connsiteY1" fmla="*/ 0 h 5135804"/>
              <a:gd name="connsiteX2" fmla="*/ 11733150 w 11733150"/>
              <a:gd name="connsiteY2" fmla="*/ 4533808 h 5135804"/>
              <a:gd name="connsiteX3" fmla="*/ 11131154 w 11733150"/>
              <a:gd name="connsiteY3" fmla="*/ 5135804 h 5135804"/>
              <a:gd name="connsiteX4" fmla="*/ 0 w 11733150"/>
              <a:gd name="connsiteY4" fmla="*/ 5135804 h 5135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3150" h="5135804">
                <a:moveTo>
                  <a:pt x="0" y="0"/>
                </a:moveTo>
                <a:lnTo>
                  <a:pt x="11733150" y="0"/>
                </a:lnTo>
                <a:lnTo>
                  <a:pt x="11733150" y="4533808"/>
                </a:lnTo>
                <a:cubicBezTo>
                  <a:pt x="11733150" y="4866281"/>
                  <a:pt x="11463627" y="5135804"/>
                  <a:pt x="11131154" y="5135804"/>
                </a:cubicBezTo>
                <a:lnTo>
                  <a:pt x="0" y="5135804"/>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137160" y="6519672"/>
            <a:ext cx="3494314" cy="365125"/>
          </a:xfrm>
        </p:spPr>
        <p:txBody>
          <a:bodyPr/>
          <a:lstStyle>
            <a:lvl1pPr>
              <a:defRPr>
                <a:solidFill>
                  <a:schemeClr val="bg1"/>
                </a:solidFill>
                <a:effectLst/>
              </a:defRPr>
            </a:lvl1pPr>
          </a:lstStyle>
          <a:p>
            <a:fld id="{8C13480A-5F85-4A30-80F2-F92581C6474C}" type="datetime1">
              <a:rPr lang="en-US" smtClean="0"/>
              <a:t>12/19/2025</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8876521" y="6519672"/>
            <a:ext cx="2805405" cy="365125"/>
          </a:xfrm>
        </p:spPr>
        <p:txBody>
          <a:bodyPr/>
          <a:lstStyle>
            <a:lvl1pPr>
              <a:defRPr>
                <a:solidFill>
                  <a:schemeClr val="bg1"/>
                </a:solidFill>
                <a:effectLst/>
              </a:defRPr>
            </a:lvl1pPr>
          </a:lstStyle>
          <a:p>
            <a:r>
              <a:rPr lang="en-US" dirty="0"/>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632162" y="6519672"/>
            <a:ext cx="429207" cy="365125"/>
          </a:xfrm>
        </p:spPr>
        <p:txBody>
          <a:bodyPr vert="horz" lIns="91440" tIns="45720" rIns="91440" bIns="45720" rtlCol="0" anchor="ctr"/>
          <a:lstStyle>
            <a:lvl1pPr>
              <a:defRPr lang="en-US" smtClean="0">
                <a:solidFill>
                  <a:schemeClr val="bg2"/>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33144263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Photo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29768" y="411480"/>
            <a:ext cx="4590288" cy="3739896"/>
          </a:xfrm>
        </p:spPr>
        <p:txBody>
          <a:bodyPr anchor="t">
            <a:normAutofit/>
          </a:bodyPr>
          <a:lstStyle>
            <a:lvl1pPr algn="l">
              <a:defRPr sz="5200">
                <a:solidFill>
                  <a:schemeClr val="tx2"/>
                </a:solidFill>
              </a:defRPr>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29768" y="4873752"/>
            <a:ext cx="4206240" cy="1380744"/>
          </a:xfrm>
        </p:spPr>
        <p:txBody>
          <a:bodyPr anchor="b">
            <a:normAutofit/>
          </a:bodyPr>
          <a:lstStyle>
            <a:lvl1pPr marL="0" indent="0" algn="l">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5" name="Picture Placeholder 6">
            <a:extLst>
              <a:ext uri="{FF2B5EF4-FFF2-40B4-BE49-F238E27FC236}">
                <a16:creationId xmlns:a16="http://schemas.microsoft.com/office/drawing/2014/main" id="{3D161DAC-42AF-C3D9-37A1-04B90F30DEED}"/>
              </a:ext>
            </a:extLst>
          </p:cNvPr>
          <p:cNvSpPr>
            <a:spLocks noGrp="1"/>
          </p:cNvSpPr>
          <p:nvPr>
            <p:ph type="pic" sz="quarter" idx="13"/>
          </p:nvPr>
        </p:nvSpPr>
        <p:spPr>
          <a:xfrm>
            <a:off x="5586160" y="0"/>
            <a:ext cx="6605841" cy="6399152"/>
          </a:xfrm>
          <a:custGeom>
            <a:avLst/>
            <a:gdLst>
              <a:gd name="connsiteX0" fmla="*/ 0 w 6605841"/>
              <a:gd name="connsiteY0" fmla="*/ 0 h 6399152"/>
              <a:gd name="connsiteX1" fmla="*/ 6605841 w 6605841"/>
              <a:gd name="connsiteY1" fmla="*/ 0 h 6399152"/>
              <a:gd name="connsiteX2" fmla="*/ 6605841 w 6605841"/>
              <a:gd name="connsiteY2" fmla="*/ 6399152 h 6399152"/>
              <a:gd name="connsiteX3" fmla="*/ 601995 w 6605841"/>
              <a:gd name="connsiteY3" fmla="*/ 6399152 h 6399152"/>
              <a:gd name="connsiteX4" fmla="*/ 0 w 6605841"/>
              <a:gd name="connsiteY4" fmla="*/ 5797156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5841" h="6399152">
                <a:moveTo>
                  <a:pt x="0" y="0"/>
                </a:moveTo>
                <a:lnTo>
                  <a:pt x="6605841" y="0"/>
                </a:lnTo>
                <a:lnTo>
                  <a:pt x="6605841" y="6399152"/>
                </a:lnTo>
                <a:lnTo>
                  <a:pt x="601995" y="6399152"/>
                </a:lnTo>
                <a:cubicBezTo>
                  <a:pt x="269522" y="6399152"/>
                  <a:pt x="0" y="6129629"/>
                  <a:pt x="0" y="5797156"/>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effectLst/>
              </a:defRPr>
            </a:lvl1pPr>
          </a:lstStyle>
          <a:p>
            <a:fld id="{B2BF18D3-87BE-4A2D-AD2C-B21E415FD900}" type="datetime1">
              <a:rPr lang="en-US" smtClean="0"/>
              <a:t>12/19/2025</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dirty="0"/>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31720101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Photo 3">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29768" y="411480"/>
            <a:ext cx="5330952" cy="3739896"/>
          </a:xfrm>
        </p:spPr>
        <p:txBody>
          <a:bodyPr anchor="t">
            <a:normAutofit/>
          </a:bodyPr>
          <a:lstStyle>
            <a:lvl1pPr algn="l">
              <a:defRPr sz="6600">
                <a:solidFill>
                  <a:schemeClr val="tx2"/>
                </a:solidFill>
              </a:defRPr>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29768" y="4873752"/>
            <a:ext cx="4517136" cy="1380744"/>
          </a:xfrm>
        </p:spPr>
        <p:txBody>
          <a:bodyPr anchor="b">
            <a:normAutofit/>
          </a:bodyPr>
          <a:lstStyle>
            <a:lvl1pPr marL="0" indent="0" algn="l">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Picture Placeholder 6">
            <a:extLst>
              <a:ext uri="{FF2B5EF4-FFF2-40B4-BE49-F238E27FC236}">
                <a16:creationId xmlns:a16="http://schemas.microsoft.com/office/drawing/2014/main" id="{DEE3B02A-3B83-3083-3F07-26E25C6C135D}"/>
              </a:ext>
            </a:extLst>
          </p:cNvPr>
          <p:cNvSpPr>
            <a:spLocks noGrp="1"/>
          </p:cNvSpPr>
          <p:nvPr>
            <p:ph type="pic" sz="quarter" idx="13"/>
          </p:nvPr>
        </p:nvSpPr>
        <p:spPr>
          <a:xfrm>
            <a:off x="6517248" y="0"/>
            <a:ext cx="5674753" cy="6399152"/>
          </a:xfrm>
          <a:custGeom>
            <a:avLst/>
            <a:gdLst>
              <a:gd name="connsiteX0" fmla="*/ 0 w 5674753"/>
              <a:gd name="connsiteY0" fmla="*/ 0 h 6399152"/>
              <a:gd name="connsiteX1" fmla="*/ 5674753 w 5674753"/>
              <a:gd name="connsiteY1" fmla="*/ 0 h 6399152"/>
              <a:gd name="connsiteX2" fmla="*/ 5674753 w 5674753"/>
              <a:gd name="connsiteY2" fmla="*/ 6399152 h 6399152"/>
              <a:gd name="connsiteX3" fmla="*/ 601996 w 5674753"/>
              <a:gd name="connsiteY3" fmla="*/ 6399152 h 6399152"/>
              <a:gd name="connsiteX4" fmla="*/ 0 w 5674753"/>
              <a:gd name="connsiteY4" fmla="*/ 5797156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4753" h="6399152">
                <a:moveTo>
                  <a:pt x="0" y="0"/>
                </a:moveTo>
                <a:lnTo>
                  <a:pt x="5674753" y="0"/>
                </a:lnTo>
                <a:lnTo>
                  <a:pt x="5674753" y="6399152"/>
                </a:lnTo>
                <a:lnTo>
                  <a:pt x="601996" y="6399152"/>
                </a:lnTo>
                <a:cubicBezTo>
                  <a:pt x="269523" y="6399152"/>
                  <a:pt x="0" y="6129629"/>
                  <a:pt x="0" y="5797156"/>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effectLst/>
              </a:defRPr>
            </a:lvl1pPr>
          </a:lstStyle>
          <a:p>
            <a:fld id="{73F0B94E-0195-4FC9-AEFD-CCBB878ACEDF}" type="datetime1">
              <a:rPr lang="en-US" smtClean="0"/>
              <a:t>12/19/2025</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dirty="0"/>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3338120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Photo 4">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7269480" y="411480"/>
            <a:ext cx="4361688" cy="3968496"/>
          </a:xfrm>
        </p:spPr>
        <p:txBody>
          <a:bodyPr anchor="t">
            <a:normAutofit/>
          </a:bodyPr>
          <a:lstStyle>
            <a:lvl1pPr algn="l">
              <a:defRPr sz="5400">
                <a:solidFill>
                  <a:schemeClr val="tx2"/>
                </a:solidFill>
              </a:defRPr>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7269480" y="4873752"/>
            <a:ext cx="4206240" cy="1380744"/>
          </a:xfrm>
        </p:spPr>
        <p:txBody>
          <a:bodyPr anchor="b">
            <a:normAutofit/>
          </a:bodyPr>
          <a:lstStyle>
            <a:lvl1pPr marL="0" indent="0" algn="l">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Picture Placeholder 6">
            <a:extLst>
              <a:ext uri="{FF2B5EF4-FFF2-40B4-BE49-F238E27FC236}">
                <a16:creationId xmlns:a16="http://schemas.microsoft.com/office/drawing/2014/main" id="{1D6AB98B-BD95-F9FC-BB22-1A89B6EE3246}"/>
              </a:ext>
            </a:extLst>
          </p:cNvPr>
          <p:cNvSpPr>
            <a:spLocks noGrp="1"/>
          </p:cNvSpPr>
          <p:nvPr>
            <p:ph type="pic" sz="quarter" idx="13"/>
          </p:nvPr>
        </p:nvSpPr>
        <p:spPr>
          <a:xfrm>
            <a:off x="0" y="0"/>
            <a:ext cx="6604503" cy="6399152"/>
          </a:xfrm>
          <a:custGeom>
            <a:avLst/>
            <a:gdLst>
              <a:gd name="connsiteX0" fmla="*/ 0 w 6604503"/>
              <a:gd name="connsiteY0" fmla="*/ 0 h 6399152"/>
              <a:gd name="connsiteX1" fmla="*/ 6604503 w 6604503"/>
              <a:gd name="connsiteY1" fmla="*/ 0 h 6399152"/>
              <a:gd name="connsiteX2" fmla="*/ 6604503 w 6604503"/>
              <a:gd name="connsiteY2" fmla="*/ 5797156 h 6399152"/>
              <a:gd name="connsiteX3" fmla="*/ 6002507 w 6604503"/>
              <a:gd name="connsiteY3" fmla="*/ 6399152 h 6399152"/>
              <a:gd name="connsiteX4" fmla="*/ 0 w 6604503"/>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4503" h="6399152">
                <a:moveTo>
                  <a:pt x="0" y="0"/>
                </a:moveTo>
                <a:lnTo>
                  <a:pt x="6604503" y="0"/>
                </a:lnTo>
                <a:lnTo>
                  <a:pt x="6604503" y="5797156"/>
                </a:lnTo>
                <a:cubicBezTo>
                  <a:pt x="6604503" y="6129629"/>
                  <a:pt x="6334980" y="6399152"/>
                  <a:pt x="6002507" y="6399152"/>
                </a:cubicBezTo>
                <a:lnTo>
                  <a:pt x="0" y="6399152"/>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effectLst/>
              </a:defRPr>
            </a:lvl1pPr>
          </a:lstStyle>
          <a:p>
            <a:fld id="{9B0F68CC-6BDD-49E7-8971-97164A4B1FA2}" type="datetime1">
              <a:rPr lang="en-US" smtClean="0"/>
              <a:t>12/19/2025</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dirty="0"/>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79532639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429768" y="411480"/>
            <a:ext cx="11045952" cy="1828800"/>
          </a:xfrm>
        </p:spPr>
        <p:txBody>
          <a:bodyPr anchor="t">
            <a:normAutofit/>
          </a:bodyPr>
          <a:lstStyle>
            <a:lvl1pPr>
              <a:defRPr sz="8000"/>
            </a:lvl1pPr>
          </a:lstStyle>
          <a:p>
            <a:r>
              <a:rPr lang="en-US" dirty="0"/>
              <a:t>Click to edit Master title style</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6272784" y="2423160"/>
            <a:ext cx="5202936" cy="3858768"/>
          </a:xfrm>
        </p:spPr>
        <p:txBody>
          <a:bodyPr vert="horz" lIns="91440" tIns="45720" rIns="91440" bIns="45720" rtlCol="0">
            <a:normAutofit/>
          </a:bodyPr>
          <a:lstStyle>
            <a:lvl1pPr marL="457200" indent="-457200">
              <a:buFont typeface="+mj-lt"/>
              <a:buAutoNum type="arabicPeriod"/>
              <a:defRPr lang="en-US" dirty="0"/>
            </a:lvl1pPr>
            <a:lvl2pPr marL="571500" indent="-342900">
              <a:buFont typeface="+mj-lt"/>
              <a:buAutoNum type="alphaLcPeriod"/>
              <a:defRPr lang="en-US" dirty="0"/>
            </a:lvl2pPr>
            <a:lvl3pPr marL="800100" indent="-342900">
              <a:buFont typeface="+mj-lt"/>
              <a:buAutoNum type="romanLcPeriod"/>
              <a:defRPr lang="en-US" dirty="0"/>
            </a:lvl3pPr>
            <a:lvl4pPr marL="914400" indent="-228600">
              <a:buFont typeface="+mj-lt"/>
              <a:buAutoNum type="arabicParenR"/>
              <a:defRPr lang="en-US" dirty="0"/>
            </a:lvl4pPr>
            <a:lvl5pPr marL="1143000" indent="-228600">
              <a:buFont typeface="+mj-lt"/>
              <a:buAutoNum type="alphaLcParen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p:txBody>
          <a:bodyPr/>
          <a:lstStyle/>
          <a:p>
            <a:fld id="{E244D5D5-F2FF-4BCB-BACC-FA9A736697CB}" type="datetime1">
              <a:rPr lang="en-US" smtClean="0"/>
              <a:t>12/19/2025</a:t>
            </a:fld>
            <a:endParaRPr lang="en-US" dirty="0"/>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33171178"/>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431173" y="285210"/>
            <a:ext cx="10653578" cy="965101"/>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431172" y="1384847"/>
            <a:ext cx="10653579" cy="49051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431172" y="6490524"/>
            <a:ext cx="2841959" cy="336141"/>
          </a:xfrm>
          <a:prstGeom prst="rect">
            <a:avLst/>
          </a:prstGeom>
        </p:spPr>
        <p:txBody>
          <a:bodyPr vert="horz" lIns="91440" tIns="45720" rIns="91440" bIns="45720" rtlCol="0" anchor="ctr"/>
          <a:lstStyle>
            <a:lvl1pPr algn="l">
              <a:defRPr sz="800">
                <a:solidFill>
                  <a:schemeClr val="tx1"/>
                </a:solidFill>
              </a:defRPr>
            </a:lvl1pPr>
          </a:lstStyle>
          <a:p>
            <a:fld id="{072E1B28-DB45-4001-B295-7D7933E04419}" type="datetime1">
              <a:rPr lang="en-US" smtClean="0"/>
              <a:t>12/19/2025</a:t>
            </a:fld>
            <a:endParaRPr lang="en-US" dirty="0"/>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93370" y="6490524"/>
            <a:ext cx="2662834" cy="336141"/>
          </a:xfrm>
          <a:prstGeom prst="rect">
            <a:avLst/>
          </a:prstGeom>
        </p:spPr>
        <p:txBody>
          <a:bodyPr vert="horz" lIns="91440" tIns="45720" rIns="91440" bIns="45720" rtlCol="0" anchor="ctr"/>
          <a:lstStyle>
            <a:lvl1pPr algn="r">
              <a:defRPr sz="800">
                <a:solidFill>
                  <a:schemeClr val="tx1"/>
                </a:solidFill>
              </a:defRPr>
            </a:lvl1pPr>
          </a:lstStyle>
          <a:p>
            <a:r>
              <a:rPr lang="en-US" dirty="0"/>
              <a:t>Sample Footer Text</a:t>
            </a:r>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48431" y="6490524"/>
            <a:ext cx="457200" cy="336141"/>
          </a:xfrm>
          <a:prstGeom prst="rect">
            <a:avLst/>
          </a:prstGeom>
        </p:spPr>
        <p:txBody>
          <a:bodyPr vert="horz" lIns="91440" tIns="45720" rIns="91440" bIns="45720" rtlCol="0" anchor="ctr"/>
          <a:lstStyle>
            <a:lvl1pPr algn="r">
              <a:defRPr sz="800">
                <a:solidFill>
                  <a:schemeClr val="tx1"/>
                </a:solidFill>
              </a:defRPr>
            </a:lvl1pPr>
          </a:lstStyle>
          <a:p>
            <a:fld id="{84C450F2-3BB4-4AE4-8A35-A9D7AEA4C850}" type="slidenum">
              <a:rPr lang="en-US" smtClean="0"/>
              <a:pPr/>
              <a:t>‹#›</a:t>
            </a:fld>
            <a:endParaRPr lang="en-US" dirty="0"/>
          </a:p>
        </p:txBody>
      </p:sp>
    </p:spTree>
    <p:extLst>
      <p:ext uri="{BB962C8B-B14F-4D97-AF65-F5344CB8AC3E}">
        <p14:creationId xmlns:p14="http://schemas.microsoft.com/office/powerpoint/2010/main" val="29040258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Lst>
  <p:hf hdr="0"/>
  <p:txStyles>
    <p:titleStyle>
      <a:lvl1pPr algn="l" defTabSz="914400" rtl="0" eaLnBrk="1" latinLnBrk="0" hangingPunct="1">
        <a:lnSpc>
          <a:spcPct val="90000"/>
        </a:lnSpc>
        <a:spcBef>
          <a:spcPct val="0"/>
        </a:spcBef>
        <a:buNone/>
        <a:defRPr sz="3200" b="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160">
          <p15:clr>
            <a:srgbClr val="F26B43"/>
          </p15:clr>
        </p15:guide>
        <p15:guide id="4"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4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FED08-669A-DC3C-32B1-FBDE06126070}"/>
              </a:ext>
            </a:extLst>
          </p:cNvPr>
          <p:cNvSpPr>
            <a:spLocks noGrp="1"/>
          </p:cNvSpPr>
          <p:nvPr>
            <p:ph type="ctrTitle"/>
          </p:nvPr>
        </p:nvSpPr>
        <p:spPr>
          <a:xfrm>
            <a:off x="431172" y="3425399"/>
            <a:ext cx="7685140" cy="2621154"/>
          </a:xfrm>
        </p:spPr>
        <p:txBody>
          <a:bodyPr anchor="b">
            <a:normAutofit/>
          </a:bodyPr>
          <a:lstStyle/>
          <a:p>
            <a:r>
              <a:rPr lang="en-US" sz="4500" dirty="0"/>
              <a:t>Peer Case Managers: Advancing a Person-Centered Approach in Support Services</a:t>
            </a:r>
          </a:p>
        </p:txBody>
      </p:sp>
      <p:sp>
        <p:nvSpPr>
          <p:cNvPr id="3" name="Subtitle 2">
            <a:extLst>
              <a:ext uri="{FF2B5EF4-FFF2-40B4-BE49-F238E27FC236}">
                <a16:creationId xmlns:a16="http://schemas.microsoft.com/office/drawing/2014/main" id="{F8F81D9B-DB68-D419-820F-256FFC7D96AB}"/>
              </a:ext>
            </a:extLst>
          </p:cNvPr>
          <p:cNvSpPr>
            <a:spLocks noGrp="1"/>
          </p:cNvSpPr>
          <p:nvPr>
            <p:ph type="subTitle" idx="1"/>
          </p:nvPr>
        </p:nvSpPr>
        <p:spPr>
          <a:xfrm>
            <a:off x="431172" y="415057"/>
            <a:ext cx="7685139" cy="1414091"/>
          </a:xfrm>
        </p:spPr>
        <p:txBody>
          <a:bodyPr>
            <a:normAutofit/>
          </a:bodyPr>
          <a:lstStyle/>
          <a:p>
            <a:r>
              <a:rPr lang="en-US"/>
              <a:t>Exploring roles and strategies in peer-led support</a:t>
            </a:r>
          </a:p>
        </p:txBody>
      </p:sp>
      <p:sp>
        <p:nvSpPr>
          <p:cNvPr id="4" name="Date Placeholder 3">
            <a:extLst>
              <a:ext uri="{FF2B5EF4-FFF2-40B4-BE49-F238E27FC236}">
                <a16:creationId xmlns:a16="http://schemas.microsoft.com/office/drawing/2014/main" id="{E9369CB8-8D85-D8A4-E714-1568F37DEA0E}"/>
              </a:ext>
            </a:extLst>
          </p:cNvPr>
          <p:cNvSpPr>
            <a:spLocks noGrp="1"/>
          </p:cNvSpPr>
          <p:nvPr>
            <p:ph type="dt" sz="half" idx="10"/>
          </p:nvPr>
        </p:nvSpPr>
        <p:spPr>
          <a:xfrm>
            <a:off x="431172" y="6490524"/>
            <a:ext cx="2841959" cy="336141"/>
          </a:xfrm>
        </p:spPr>
        <p:txBody>
          <a:bodyPr anchor="ctr">
            <a:normAutofit/>
          </a:bodyPr>
          <a:lstStyle/>
          <a:p>
            <a:pPr>
              <a:spcAft>
                <a:spcPts val="600"/>
              </a:spcAft>
            </a:pPr>
            <a:fld id="{B04EF954-66B1-4168-AF40-97F3DAF43FC4}" type="datetime1">
              <a:rPr lang="en-US" smtClean="0"/>
              <a:pPr>
                <a:spcAft>
                  <a:spcPts val="600"/>
                </a:spcAft>
              </a:pPr>
              <a:t>12/19/2025</a:t>
            </a:fld>
            <a:endParaRPr lang="en-US"/>
          </a:p>
        </p:txBody>
      </p:sp>
      <p:sp>
        <p:nvSpPr>
          <p:cNvPr id="5" name="Footer Placeholder 4">
            <a:extLst>
              <a:ext uri="{FF2B5EF4-FFF2-40B4-BE49-F238E27FC236}">
                <a16:creationId xmlns:a16="http://schemas.microsoft.com/office/drawing/2014/main" id="{D418CCBE-27B4-44B4-74A1-FE181417AA75}"/>
              </a:ext>
            </a:extLst>
          </p:cNvPr>
          <p:cNvSpPr>
            <a:spLocks noGrp="1"/>
          </p:cNvSpPr>
          <p:nvPr>
            <p:ph type="ftr" sz="quarter" idx="11"/>
          </p:nvPr>
        </p:nvSpPr>
        <p:spPr>
          <a:xfrm>
            <a:off x="8893370" y="6490524"/>
            <a:ext cx="2662834" cy="336141"/>
          </a:xfrm>
        </p:spPr>
        <p:txBody>
          <a:bodyPr anchor="ctr">
            <a:normAutofit/>
          </a:bodyPr>
          <a:lstStyle/>
          <a:p>
            <a:pPr>
              <a:spcAft>
                <a:spcPts val="600"/>
              </a:spcAft>
            </a:pPr>
            <a:r>
              <a:rPr lang="en-US"/>
              <a:t>Sample Footer Text</a:t>
            </a:r>
          </a:p>
        </p:txBody>
      </p:sp>
      <p:sp>
        <p:nvSpPr>
          <p:cNvPr id="6" name="Slide Number Placeholder 5">
            <a:extLst>
              <a:ext uri="{FF2B5EF4-FFF2-40B4-BE49-F238E27FC236}">
                <a16:creationId xmlns:a16="http://schemas.microsoft.com/office/drawing/2014/main" id="{5CC9CF56-6C16-172D-52F2-38B3D04179BD}"/>
              </a:ext>
            </a:extLst>
          </p:cNvPr>
          <p:cNvSpPr>
            <a:spLocks noGrp="1"/>
          </p:cNvSpPr>
          <p:nvPr>
            <p:ph type="sldNum" sz="quarter" idx="12"/>
          </p:nvPr>
        </p:nvSpPr>
        <p:spPr>
          <a:xfrm>
            <a:off x="11648431" y="6490524"/>
            <a:ext cx="457200" cy="336141"/>
          </a:xfrm>
        </p:spPr>
        <p:txBody>
          <a:bodyPr anchor="ctr">
            <a:normAutofit/>
          </a:bodyPr>
          <a:lstStyle/>
          <a:p>
            <a:pPr>
              <a:spcAft>
                <a:spcPts val="600"/>
              </a:spcAft>
            </a:pPr>
            <a:fld id="{84C450F2-3BB4-4AE4-8A35-A9D7AEA4C850}" type="slidenum">
              <a:rPr lang="en-US" smtClean="0"/>
              <a:pPr>
                <a:spcAft>
                  <a:spcPts val="600"/>
                </a:spcAft>
              </a:pPr>
              <a:t>1</a:t>
            </a:fld>
            <a:endParaRPr lang="en-US"/>
          </a:p>
        </p:txBody>
      </p:sp>
    </p:spTree>
    <p:extLst>
      <p:ext uri="{BB962C8B-B14F-4D97-AF65-F5344CB8AC3E}">
        <p14:creationId xmlns:p14="http://schemas.microsoft.com/office/powerpoint/2010/main" val="4093311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1000"/>
                                  </p:stCondLst>
                                  <p:iterate type="wd">
                                    <p:tmPct val="15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childTnLst>
                                </p:cTn>
                              </p:par>
                              <p:par>
                                <p:cTn id="11" presetID="10" presetClass="entr" presetSubtype="0" fill="hold" grpId="1" nodeType="withEffect">
                                  <p:stCondLst>
                                    <p:cond delay="250"/>
                                  </p:stCondLst>
                                  <p:iterate type="wd">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7860F-F05E-3996-0239-4927E4249ABE}"/>
              </a:ext>
            </a:extLst>
          </p:cNvPr>
          <p:cNvSpPr>
            <a:spLocks noGrp="1"/>
          </p:cNvSpPr>
          <p:nvPr>
            <p:ph type="title"/>
          </p:nvPr>
        </p:nvSpPr>
        <p:spPr>
          <a:xfrm>
            <a:off x="8311896" y="1078992"/>
            <a:ext cx="3273552" cy="1947672"/>
          </a:xfrm>
        </p:spPr>
        <p:txBody>
          <a:bodyPr vert="horz" lIns="91440" tIns="45720" rIns="91440" bIns="45720" rtlCol="0" anchor="b">
            <a:normAutofit/>
          </a:bodyPr>
          <a:lstStyle/>
          <a:p>
            <a:r>
              <a:rPr lang="en-US" sz="2700" b="0" kern="1200" cap="all" baseline="0">
                <a:latin typeface="+mj-lt"/>
                <a:ea typeface="+mj-ea"/>
                <a:cs typeface="+mj-cs"/>
              </a:rPr>
              <a:t>Promoting Self-Advocacy and Empowerment</a:t>
            </a:r>
          </a:p>
        </p:txBody>
      </p:sp>
      <p:pic>
        <p:nvPicPr>
          <p:cNvPr id="7" name="Content Placeholder 6" descr="Close-up of Photo, Business Life, Team Leader">
            <a:extLst>
              <a:ext uri="{FF2B5EF4-FFF2-40B4-BE49-F238E27FC236}">
                <a16:creationId xmlns:a16="http://schemas.microsoft.com/office/drawing/2014/main" id="{B2D1E702-2CDC-482D-9DB9-781A42C7F2D2}"/>
              </a:ext>
            </a:extLst>
          </p:cNvPr>
          <p:cNvPicPr>
            <a:picLocks noGrp="1" noChangeAspect="1"/>
          </p:cNvPicPr>
          <p:nvPr>
            <p:ph type="pic" sz="quarter" idx="15"/>
          </p:nvPr>
        </p:nvPicPr>
        <p:blipFill>
          <a:blip r:embed="rId3"/>
          <a:srcRect l="19323" r="1" b="1"/>
          <a:stretch>
            <a:fillRect/>
          </a:stretch>
        </p:blipFill>
        <p:spPr>
          <a:xfrm>
            <a:off x="20" y="10"/>
            <a:ext cx="7734280" cy="6399142"/>
          </a:xfrm>
        </p:spPr>
      </p:pic>
      <p:sp>
        <p:nvSpPr>
          <p:cNvPr id="8" name="TextBox 7">
            <a:extLst>
              <a:ext uri="{FF2B5EF4-FFF2-40B4-BE49-F238E27FC236}">
                <a16:creationId xmlns:a16="http://schemas.microsoft.com/office/drawing/2014/main" id="{986B5248-83AB-4684-A15F-B8D876813BB9}"/>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311896" y="3099816"/>
            <a:ext cx="3273552" cy="2953512"/>
          </a:xfrm>
          <a:prstGeom prst="rect">
            <a:avLst/>
          </a:prstGeom>
        </p:spPr>
        <p:txBody>
          <a:bodyPr>
            <a:normAutofit/>
          </a:bodyPr>
          <a:lstStyle/>
          <a:p>
            <a:pPr marL="0" indent="0">
              <a:lnSpc>
                <a:spcPct val="90000"/>
              </a:lnSpc>
              <a:spcBef>
                <a:spcPts val="2500"/>
              </a:spcBef>
              <a:spcAft>
                <a:spcPts val="600"/>
              </a:spcAft>
              <a:buFont typeface="Arial" panose="020B0604020202020204" pitchFamily="34" charset="0"/>
              <a:buNone/>
            </a:pPr>
            <a:r>
              <a:rPr lang="en-US" sz="1000" b="1"/>
              <a:t>Active Client Participation</a:t>
            </a:r>
          </a:p>
          <a:p>
            <a:pPr marL="0" lvl="1" indent="0">
              <a:lnSpc>
                <a:spcPct val="90000"/>
              </a:lnSpc>
              <a:spcBef>
                <a:spcPts val="1000"/>
              </a:spcBef>
              <a:spcAft>
                <a:spcPts val="600"/>
              </a:spcAft>
              <a:buFont typeface="Arial" panose="020B0604020202020204" pitchFamily="34" charset="0"/>
              <a:buNone/>
            </a:pPr>
            <a:r>
              <a:rPr lang="en-US" sz="1000"/>
              <a:t>Clients who actively engage in decisions about their care feel more empowered and responsible.</a:t>
            </a:r>
          </a:p>
          <a:p>
            <a:pPr marL="0" indent="0">
              <a:lnSpc>
                <a:spcPct val="90000"/>
              </a:lnSpc>
              <a:spcBef>
                <a:spcPts val="2500"/>
              </a:spcBef>
              <a:spcAft>
                <a:spcPts val="600"/>
              </a:spcAft>
              <a:buFont typeface="Arial" panose="020B0604020202020204" pitchFamily="34" charset="0"/>
              <a:buNone/>
            </a:pPr>
            <a:r>
              <a:rPr lang="en-US" sz="1000" b="1"/>
              <a:t>Informed Decision Making</a:t>
            </a:r>
          </a:p>
          <a:p>
            <a:pPr marL="0" lvl="1" indent="0">
              <a:lnSpc>
                <a:spcPct val="90000"/>
              </a:lnSpc>
              <a:spcBef>
                <a:spcPts val="1000"/>
              </a:spcBef>
              <a:spcAft>
                <a:spcPts val="600"/>
              </a:spcAft>
              <a:buFont typeface="Arial" panose="020B0604020202020204" pitchFamily="34" charset="0"/>
              <a:buNone/>
            </a:pPr>
            <a:r>
              <a:rPr lang="en-US" sz="1000"/>
              <a:t>Providing clients with relevant information ensures they make knowledgeable and confident decisions.</a:t>
            </a:r>
          </a:p>
          <a:p>
            <a:pPr marL="0" indent="0">
              <a:lnSpc>
                <a:spcPct val="90000"/>
              </a:lnSpc>
              <a:spcBef>
                <a:spcPts val="2500"/>
              </a:spcBef>
              <a:spcAft>
                <a:spcPts val="600"/>
              </a:spcAft>
              <a:buFont typeface="Arial" panose="020B0604020202020204" pitchFamily="34" charset="0"/>
              <a:buNone/>
            </a:pPr>
            <a:r>
              <a:rPr lang="en-US" sz="1000" b="1"/>
              <a:t>Empowerment Benefits</a:t>
            </a:r>
          </a:p>
          <a:p>
            <a:pPr marL="0" lvl="1" indent="0">
              <a:lnSpc>
                <a:spcPct val="90000"/>
              </a:lnSpc>
              <a:spcBef>
                <a:spcPts val="1000"/>
              </a:spcBef>
              <a:spcAft>
                <a:spcPts val="600"/>
              </a:spcAft>
              <a:buFont typeface="Arial" panose="020B0604020202020204" pitchFamily="34" charset="0"/>
              <a:buNone/>
            </a:pPr>
            <a:r>
              <a:rPr lang="en-US" sz="1000"/>
              <a:t>Empowered clients experience better long-term outcomes and greater satisfaction with their care.</a:t>
            </a:r>
          </a:p>
        </p:txBody>
      </p:sp>
      <p:sp>
        <p:nvSpPr>
          <p:cNvPr id="4" name="Date Placeholder 3">
            <a:extLst>
              <a:ext uri="{FF2B5EF4-FFF2-40B4-BE49-F238E27FC236}">
                <a16:creationId xmlns:a16="http://schemas.microsoft.com/office/drawing/2014/main" id="{F0402A23-E79D-3A59-9C9E-2A2F3B0BEFAB}"/>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12/19/2025</a:t>
            </a:fld>
            <a:endParaRPr lang="en-US"/>
          </a:p>
        </p:txBody>
      </p:sp>
      <p:sp>
        <p:nvSpPr>
          <p:cNvPr id="5" name="Footer Placeholder 4">
            <a:extLst>
              <a:ext uri="{FF2B5EF4-FFF2-40B4-BE49-F238E27FC236}">
                <a16:creationId xmlns:a16="http://schemas.microsoft.com/office/drawing/2014/main" id="{0E4255CB-220B-D67A-BAEA-44359730A3AB}"/>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latin typeface="+mn-lt"/>
                <a:ea typeface="+mn-ea"/>
                <a:cs typeface="+mn-cs"/>
              </a:rPr>
              <a:t>Sample Footer Text</a:t>
            </a:r>
          </a:p>
        </p:txBody>
      </p:sp>
      <p:sp>
        <p:nvSpPr>
          <p:cNvPr id="6" name="Slide Number Placeholder 5">
            <a:extLst>
              <a:ext uri="{FF2B5EF4-FFF2-40B4-BE49-F238E27FC236}">
                <a16:creationId xmlns:a16="http://schemas.microsoft.com/office/drawing/2014/main" id="{9E28816D-338A-31CE-502B-8E022F4BD27F}"/>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10</a:t>
            </a:fld>
            <a:endParaRPr lang="en-US"/>
          </a:p>
        </p:txBody>
      </p:sp>
    </p:spTree>
    <p:extLst>
      <p:ext uri="{BB962C8B-B14F-4D97-AF65-F5344CB8AC3E}">
        <p14:creationId xmlns:p14="http://schemas.microsoft.com/office/powerpoint/2010/main" val="20225833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00FB4-EFF2-619D-8A88-2BD21D0EA7AB}"/>
              </a:ext>
            </a:extLst>
          </p:cNvPr>
          <p:cNvSpPr>
            <a:spLocks noGrp="1"/>
          </p:cNvSpPr>
          <p:nvPr>
            <p:ph type="title"/>
          </p:nvPr>
        </p:nvSpPr>
        <p:spPr>
          <a:xfrm>
            <a:off x="431172" y="553616"/>
            <a:ext cx="7914087" cy="4008859"/>
          </a:xfrm>
        </p:spPr>
        <p:txBody>
          <a:bodyPr anchor="t">
            <a:normAutofit/>
          </a:bodyPr>
          <a:lstStyle/>
          <a:p>
            <a:r>
              <a:rPr lang="en-US" sz="5600"/>
              <a:t>Implementation Strategies for Person-Centered Case Management</a:t>
            </a:r>
          </a:p>
        </p:txBody>
      </p:sp>
      <p:sp>
        <p:nvSpPr>
          <p:cNvPr id="11" name="Text Placeholder 2">
            <a:extLst>
              <a:ext uri="{FF2B5EF4-FFF2-40B4-BE49-F238E27FC236}">
                <a16:creationId xmlns:a16="http://schemas.microsoft.com/office/drawing/2014/main" id="{A1C76540-F8C5-BBCC-6EA6-3F3103417B94}"/>
              </a:ext>
            </a:extLst>
          </p:cNvPr>
          <p:cNvSpPr>
            <a:spLocks noGrp="1"/>
          </p:cNvSpPr>
          <p:nvPr>
            <p:ph type="body" idx="1"/>
          </p:nvPr>
        </p:nvSpPr>
        <p:spPr>
          <a:xfrm>
            <a:off x="431172" y="5088156"/>
            <a:ext cx="7914087" cy="1166648"/>
          </a:xfrm>
        </p:spPr>
        <p:txBody>
          <a:bodyPr/>
          <a:lstStyle/>
          <a:p>
            <a:endParaRPr lang="en-US"/>
          </a:p>
        </p:txBody>
      </p:sp>
      <p:sp>
        <p:nvSpPr>
          <p:cNvPr id="4" name="Date Placeholder 3">
            <a:extLst>
              <a:ext uri="{FF2B5EF4-FFF2-40B4-BE49-F238E27FC236}">
                <a16:creationId xmlns:a16="http://schemas.microsoft.com/office/drawing/2014/main" id="{38375EBA-4644-CC26-95E4-9B82A136D71D}"/>
              </a:ext>
            </a:extLst>
          </p:cNvPr>
          <p:cNvSpPr>
            <a:spLocks noGrp="1"/>
          </p:cNvSpPr>
          <p:nvPr>
            <p:ph type="dt" sz="half" idx="10"/>
          </p:nvPr>
        </p:nvSpPr>
        <p:spPr>
          <a:xfrm>
            <a:off x="431172" y="6490524"/>
            <a:ext cx="2841959" cy="336141"/>
          </a:xfrm>
        </p:spPr>
        <p:txBody>
          <a:bodyPr anchor="ctr">
            <a:normAutofit/>
          </a:bodyPr>
          <a:lstStyle/>
          <a:p>
            <a:pPr>
              <a:spcAft>
                <a:spcPts val="600"/>
              </a:spcAft>
            </a:pPr>
            <a:fld id="{B04EF954-66B1-4168-AF40-97F3DAF43FC4}" type="datetime1">
              <a:rPr lang="en-US" smtClean="0"/>
              <a:pPr>
                <a:spcAft>
                  <a:spcPts val="600"/>
                </a:spcAft>
              </a:pPr>
              <a:t>12/19/2025</a:t>
            </a:fld>
            <a:endParaRPr lang="en-US"/>
          </a:p>
        </p:txBody>
      </p:sp>
      <p:sp>
        <p:nvSpPr>
          <p:cNvPr id="5" name="Footer Placeholder 4">
            <a:extLst>
              <a:ext uri="{FF2B5EF4-FFF2-40B4-BE49-F238E27FC236}">
                <a16:creationId xmlns:a16="http://schemas.microsoft.com/office/drawing/2014/main" id="{D544B58C-E05A-03D3-080F-63D22DE0C0DC}"/>
              </a:ext>
            </a:extLst>
          </p:cNvPr>
          <p:cNvSpPr>
            <a:spLocks noGrp="1"/>
          </p:cNvSpPr>
          <p:nvPr>
            <p:ph type="ftr" sz="quarter" idx="11"/>
          </p:nvPr>
        </p:nvSpPr>
        <p:spPr>
          <a:xfrm>
            <a:off x="8893370" y="6490524"/>
            <a:ext cx="2662834" cy="336141"/>
          </a:xfrm>
        </p:spPr>
        <p:txBody>
          <a:bodyPr anchor="ctr">
            <a:normAutofit/>
          </a:bodyPr>
          <a:lstStyle/>
          <a:p>
            <a:pPr>
              <a:spcAft>
                <a:spcPts val="600"/>
              </a:spcAft>
            </a:pPr>
            <a:r>
              <a:rPr lang="en-US"/>
              <a:t>Sample Footer Text</a:t>
            </a:r>
          </a:p>
        </p:txBody>
      </p:sp>
      <p:sp>
        <p:nvSpPr>
          <p:cNvPr id="6" name="Slide Number Placeholder 5">
            <a:extLst>
              <a:ext uri="{FF2B5EF4-FFF2-40B4-BE49-F238E27FC236}">
                <a16:creationId xmlns:a16="http://schemas.microsoft.com/office/drawing/2014/main" id="{D20F5B06-3946-1BFE-D7DD-16C3FFBFBF7F}"/>
              </a:ext>
            </a:extLst>
          </p:cNvPr>
          <p:cNvSpPr>
            <a:spLocks noGrp="1"/>
          </p:cNvSpPr>
          <p:nvPr>
            <p:ph type="sldNum" sz="quarter" idx="12"/>
          </p:nvPr>
        </p:nvSpPr>
        <p:spPr>
          <a:xfrm>
            <a:off x="11648431" y="6490524"/>
            <a:ext cx="457200" cy="336141"/>
          </a:xfrm>
        </p:spPr>
        <p:txBody>
          <a:bodyPr anchor="ctr">
            <a:normAutofit/>
          </a:bodyPr>
          <a:lstStyle/>
          <a:p>
            <a:pPr>
              <a:spcAft>
                <a:spcPts val="600"/>
              </a:spcAft>
            </a:pPr>
            <a:fld id="{84C450F2-3BB4-4AE4-8A35-A9D7AEA4C850}" type="slidenum">
              <a:rPr lang="en-US" smtClean="0"/>
              <a:pPr>
                <a:spcAft>
                  <a:spcPts val="600"/>
                </a:spcAft>
              </a:pPr>
              <a:t>11</a:t>
            </a:fld>
            <a:endParaRPr lang="en-US"/>
          </a:p>
        </p:txBody>
      </p:sp>
    </p:spTree>
    <p:extLst>
      <p:ext uri="{BB962C8B-B14F-4D97-AF65-F5344CB8AC3E}">
        <p14:creationId xmlns:p14="http://schemas.microsoft.com/office/powerpoint/2010/main" val="35378346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52534-0CE5-C5F0-039A-C33F66E033D4}"/>
              </a:ext>
            </a:extLst>
          </p:cNvPr>
          <p:cNvSpPr>
            <a:spLocks noGrp="1"/>
          </p:cNvSpPr>
          <p:nvPr>
            <p:ph type="title"/>
          </p:nvPr>
        </p:nvSpPr>
        <p:spPr>
          <a:xfrm>
            <a:off x="8311896" y="1078992"/>
            <a:ext cx="3273552" cy="1947672"/>
          </a:xfrm>
        </p:spPr>
        <p:txBody>
          <a:bodyPr vert="horz" lIns="91440" tIns="45720" rIns="91440" bIns="45720" rtlCol="0" anchor="b">
            <a:normAutofit/>
          </a:bodyPr>
          <a:lstStyle/>
          <a:p>
            <a:r>
              <a:rPr lang="en-US" sz="2700" b="0" kern="1200" cap="all" baseline="0">
                <a:latin typeface="+mj-lt"/>
                <a:ea typeface="+mj-ea"/>
                <a:cs typeface="+mj-cs"/>
              </a:rPr>
              <a:t>Building Trusting Relationships</a:t>
            </a:r>
          </a:p>
        </p:txBody>
      </p:sp>
      <p:pic>
        <p:nvPicPr>
          <p:cNvPr id="7" name="Content Placeholder 6" descr="Shaking hands gesture, close up">
            <a:extLst>
              <a:ext uri="{FF2B5EF4-FFF2-40B4-BE49-F238E27FC236}">
                <a16:creationId xmlns:a16="http://schemas.microsoft.com/office/drawing/2014/main" id="{708CC6B3-89DD-4401-A5B6-D9A1569F2C52}"/>
              </a:ext>
            </a:extLst>
          </p:cNvPr>
          <p:cNvPicPr>
            <a:picLocks noGrp="1" noChangeAspect="1"/>
          </p:cNvPicPr>
          <p:nvPr>
            <p:ph type="pic" sz="quarter" idx="15"/>
          </p:nvPr>
        </p:nvPicPr>
        <p:blipFill>
          <a:blip r:embed="rId3"/>
          <a:srcRect l="10982" r="8342" b="1"/>
          <a:stretch>
            <a:fillRect/>
          </a:stretch>
        </p:blipFill>
        <p:spPr>
          <a:xfrm>
            <a:off x="20" y="10"/>
            <a:ext cx="7734280" cy="6399142"/>
          </a:xfrm>
        </p:spPr>
      </p:pic>
      <p:sp>
        <p:nvSpPr>
          <p:cNvPr id="8" name="TextBox 7">
            <a:extLst>
              <a:ext uri="{FF2B5EF4-FFF2-40B4-BE49-F238E27FC236}">
                <a16:creationId xmlns:a16="http://schemas.microsoft.com/office/drawing/2014/main" id="{B8C83740-83F8-4C3B-9600-55F60992AAA1}"/>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311896" y="3099816"/>
            <a:ext cx="3273552" cy="2953512"/>
          </a:xfrm>
          <a:prstGeom prst="rect">
            <a:avLst/>
          </a:prstGeom>
        </p:spPr>
        <p:txBody>
          <a:bodyPr>
            <a:normAutofit/>
          </a:bodyPr>
          <a:lstStyle/>
          <a:p>
            <a:pPr marL="0" indent="0">
              <a:lnSpc>
                <a:spcPct val="90000"/>
              </a:lnSpc>
              <a:spcBef>
                <a:spcPts val="2500"/>
              </a:spcBef>
              <a:spcAft>
                <a:spcPts val="600"/>
              </a:spcAft>
              <a:buFont typeface="Arial" panose="020B0604020202020204" pitchFamily="34" charset="0"/>
              <a:buNone/>
            </a:pPr>
            <a:r>
              <a:rPr lang="en-US" sz="1000" b="1"/>
              <a:t>Foundational Role of Trust</a:t>
            </a:r>
          </a:p>
          <a:p>
            <a:pPr marL="0" lvl="1" indent="0">
              <a:lnSpc>
                <a:spcPct val="90000"/>
              </a:lnSpc>
              <a:spcBef>
                <a:spcPts val="1000"/>
              </a:spcBef>
              <a:spcAft>
                <a:spcPts val="600"/>
              </a:spcAft>
              <a:buFont typeface="Arial" panose="020B0604020202020204" pitchFamily="34" charset="0"/>
              <a:buNone/>
            </a:pPr>
            <a:r>
              <a:rPr lang="en-US" sz="1000"/>
              <a:t>Trust serves as the foundation for effective peer case management and relationship building.</a:t>
            </a:r>
          </a:p>
          <a:p>
            <a:pPr marL="0" indent="0">
              <a:lnSpc>
                <a:spcPct val="90000"/>
              </a:lnSpc>
              <a:spcBef>
                <a:spcPts val="2500"/>
              </a:spcBef>
              <a:spcAft>
                <a:spcPts val="600"/>
              </a:spcAft>
              <a:buFont typeface="Arial" panose="020B0604020202020204" pitchFamily="34" charset="0"/>
              <a:buNone/>
            </a:pPr>
            <a:r>
              <a:rPr lang="en-US" sz="1000" b="1"/>
              <a:t>Cultivating Empathy</a:t>
            </a:r>
          </a:p>
          <a:p>
            <a:pPr marL="0" lvl="1" indent="0">
              <a:lnSpc>
                <a:spcPct val="90000"/>
              </a:lnSpc>
              <a:spcBef>
                <a:spcPts val="1000"/>
              </a:spcBef>
              <a:spcAft>
                <a:spcPts val="600"/>
              </a:spcAft>
              <a:buFont typeface="Arial" panose="020B0604020202020204" pitchFamily="34" charset="0"/>
              <a:buNone/>
            </a:pPr>
            <a:r>
              <a:rPr lang="en-US" sz="1000"/>
              <a:t>Empathy helps peer case managers understand and connect with clients on a deeper level.</a:t>
            </a:r>
          </a:p>
          <a:p>
            <a:pPr marL="0" indent="0">
              <a:lnSpc>
                <a:spcPct val="90000"/>
              </a:lnSpc>
              <a:spcBef>
                <a:spcPts val="2500"/>
              </a:spcBef>
              <a:spcAft>
                <a:spcPts val="600"/>
              </a:spcAft>
              <a:buFont typeface="Arial" panose="020B0604020202020204" pitchFamily="34" charset="0"/>
              <a:buNone/>
            </a:pPr>
            <a:r>
              <a:rPr lang="en-US" sz="1000" b="1"/>
              <a:t>Transparency and Support</a:t>
            </a:r>
          </a:p>
          <a:p>
            <a:pPr marL="0" lvl="1" indent="0">
              <a:lnSpc>
                <a:spcPct val="90000"/>
              </a:lnSpc>
              <a:spcBef>
                <a:spcPts val="1000"/>
              </a:spcBef>
              <a:spcAft>
                <a:spcPts val="600"/>
              </a:spcAft>
              <a:buFont typeface="Arial" panose="020B0604020202020204" pitchFamily="34" charset="0"/>
              <a:buNone/>
            </a:pPr>
            <a:r>
              <a:rPr lang="en-US" sz="1000"/>
              <a:t>Transparency and consistent support encourage open communication and stronger engagement.</a:t>
            </a:r>
          </a:p>
        </p:txBody>
      </p:sp>
      <p:sp>
        <p:nvSpPr>
          <p:cNvPr id="4" name="Date Placeholder 3">
            <a:extLst>
              <a:ext uri="{FF2B5EF4-FFF2-40B4-BE49-F238E27FC236}">
                <a16:creationId xmlns:a16="http://schemas.microsoft.com/office/drawing/2014/main" id="{0F2A86C9-8FA5-7965-F480-2FF863B3545D}"/>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12/19/2025</a:t>
            </a:fld>
            <a:endParaRPr lang="en-US"/>
          </a:p>
        </p:txBody>
      </p:sp>
      <p:sp>
        <p:nvSpPr>
          <p:cNvPr id="5" name="Footer Placeholder 4">
            <a:extLst>
              <a:ext uri="{FF2B5EF4-FFF2-40B4-BE49-F238E27FC236}">
                <a16:creationId xmlns:a16="http://schemas.microsoft.com/office/drawing/2014/main" id="{9FCBEB97-BD40-48A3-D51B-258B236C2D5C}"/>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latin typeface="+mn-lt"/>
                <a:ea typeface="+mn-ea"/>
                <a:cs typeface="+mn-cs"/>
              </a:rPr>
              <a:t>Sample Footer Text</a:t>
            </a:r>
          </a:p>
        </p:txBody>
      </p:sp>
      <p:sp>
        <p:nvSpPr>
          <p:cNvPr id="6" name="Slide Number Placeholder 5">
            <a:extLst>
              <a:ext uri="{FF2B5EF4-FFF2-40B4-BE49-F238E27FC236}">
                <a16:creationId xmlns:a16="http://schemas.microsoft.com/office/drawing/2014/main" id="{703283C6-C3C9-B0EE-CBD1-FC7DA218CFB2}"/>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12</a:t>
            </a:fld>
            <a:endParaRPr lang="en-US"/>
          </a:p>
        </p:txBody>
      </p:sp>
    </p:spTree>
    <p:extLst>
      <p:ext uri="{BB962C8B-B14F-4D97-AF65-F5344CB8AC3E}">
        <p14:creationId xmlns:p14="http://schemas.microsoft.com/office/powerpoint/2010/main" val="16767271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29A51-9722-5D8F-DDC3-590B790B4BF2}"/>
              </a:ext>
            </a:extLst>
          </p:cNvPr>
          <p:cNvSpPr>
            <a:spLocks noGrp="1"/>
          </p:cNvSpPr>
          <p:nvPr>
            <p:ph type="title"/>
          </p:nvPr>
        </p:nvSpPr>
        <p:spPr>
          <a:xfrm>
            <a:off x="8311896" y="1078992"/>
            <a:ext cx="3273552" cy="1947672"/>
          </a:xfrm>
        </p:spPr>
        <p:txBody>
          <a:bodyPr vert="horz" lIns="91440" tIns="45720" rIns="91440" bIns="45720" rtlCol="0" anchor="b">
            <a:normAutofit/>
          </a:bodyPr>
          <a:lstStyle/>
          <a:p>
            <a:r>
              <a:rPr lang="en-US" sz="2700" b="0" kern="1200" cap="all" baseline="0">
                <a:latin typeface="+mj-lt"/>
                <a:ea typeface="+mj-ea"/>
                <a:cs typeface="+mj-cs"/>
              </a:rPr>
              <a:t>Setting Collaborative Goals</a:t>
            </a:r>
          </a:p>
        </p:txBody>
      </p:sp>
      <p:pic>
        <p:nvPicPr>
          <p:cNvPr id="7" name="Content Placeholder 6" descr="Business team brainstorming">
            <a:extLst>
              <a:ext uri="{FF2B5EF4-FFF2-40B4-BE49-F238E27FC236}">
                <a16:creationId xmlns:a16="http://schemas.microsoft.com/office/drawing/2014/main" id="{DA62ADC0-49FF-4417-AA02-4777D5DA8A04}"/>
              </a:ext>
            </a:extLst>
          </p:cNvPr>
          <p:cNvPicPr>
            <a:picLocks noGrp="1" noChangeAspect="1"/>
          </p:cNvPicPr>
          <p:nvPr>
            <p:ph type="pic" sz="quarter" idx="15"/>
          </p:nvPr>
        </p:nvPicPr>
        <p:blipFill>
          <a:blip r:embed="rId3"/>
          <a:srcRect l="17162" r="2162" b="1"/>
          <a:stretch>
            <a:fillRect/>
          </a:stretch>
        </p:blipFill>
        <p:spPr>
          <a:xfrm>
            <a:off x="20" y="10"/>
            <a:ext cx="7734280" cy="6399142"/>
          </a:xfrm>
        </p:spPr>
      </p:pic>
      <p:sp>
        <p:nvSpPr>
          <p:cNvPr id="8" name="TextBox 7">
            <a:extLst>
              <a:ext uri="{FF2B5EF4-FFF2-40B4-BE49-F238E27FC236}">
                <a16:creationId xmlns:a16="http://schemas.microsoft.com/office/drawing/2014/main" id="{168409EB-D4FC-4637-A1F5-FFEDA8B551B9}"/>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311896" y="3099816"/>
            <a:ext cx="3273552" cy="2953512"/>
          </a:xfrm>
          <a:prstGeom prst="rect">
            <a:avLst/>
          </a:prstGeom>
        </p:spPr>
        <p:txBody>
          <a:bodyPr>
            <a:normAutofit/>
          </a:bodyPr>
          <a:lstStyle/>
          <a:p>
            <a:pPr marL="0" indent="0">
              <a:spcBef>
                <a:spcPts val="2500"/>
              </a:spcBef>
              <a:spcAft>
                <a:spcPts val="600"/>
              </a:spcAft>
              <a:buFont typeface="Arial" panose="020B0604020202020204" pitchFamily="34" charset="0"/>
              <a:buNone/>
            </a:pPr>
            <a:r>
              <a:rPr lang="en-US" sz="1400" b="1"/>
              <a:t>Collaborative Approach</a:t>
            </a:r>
          </a:p>
          <a:p>
            <a:pPr marL="0" lvl="1" indent="0">
              <a:spcBef>
                <a:spcPts val="1000"/>
              </a:spcBef>
              <a:spcAft>
                <a:spcPts val="600"/>
              </a:spcAft>
              <a:buFont typeface="Arial" panose="020B0604020202020204" pitchFamily="34" charset="0"/>
              <a:buNone/>
            </a:pPr>
            <a:r>
              <a:rPr lang="en-US" sz="1400"/>
              <a:t>Clients and peer case managers jointly create goals that are realistic and meaningful for the client’s growth.</a:t>
            </a:r>
          </a:p>
          <a:p>
            <a:pPr marL="0" indent="0">
              <a:spcBef>
                <a:spcPts val="2500"/>
              </a:spcBef>
              <a:spcAft>
                <a:spcPts val="600"/>
              </a:spcAft>
              <a:buFont typeface="Arial" panose="020B0604020202020204" pitchFamily="34" charset="0"/>
              <a:buNone/>
            </a:pPr>
            <a:r>
              <a:rPr lang="en-US" sz="1400" b="1"/>
              <a:t>Client-Centered Goals</a:t>
            </a:r>
          </a:p>
          <a:p>
            <a:pPr marL="0" lvl="1" indent="0">
              <a:spcBef>
                <a:spcPts val="1000"/>
              </a:spcBef>
              <a:spcAft>
                <a:spcPts val="600"/>
              </a:spcAft>
              <a:buFont typeface="Arial" panose="020B0604020202020204" pitchFamily="34" charset="0"/>
              <a:buNone/>
            </a:pPr>
            <a:r>
              <a:rPr lang="en-US" sz="1400"/>
              <a:t>Goals reflect the client’s personal priorities and aspirations, ensuring relevance and motivation.</a:t>
            </a:r>
          </a:p>
        </p:txBody>
      </p:sp>
      <p:sp>
        <p:nvSpPr>
          <p:cNvPr id="4" name="Date Placeholder 3">
            <a:extLst>
              <a:ext uri="{FF2B5EF4-FFF2-40B4-BE49-F238E27FC236}">
                <a16:creationId xmlns:a16="http://schemas.microsoft.com/office/drawing/2014/main" id="{730F8E1D-C1E9-08CC-857D-2E792B2F7BDD}"/>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12/19/2025</a:t>
            </a:fld>
            <a:endParaRPr lang="en-US"/>
          </a:p>
        </p:txBody>
      </p:sp>
      <p:sp>
        <p:nvSpPr>
          <p:cNvPr id="5" name="Footer Placeholder 4">
            <a:extLst>
              <a:ext uri="{FF2B5EF4-FFF2-40B4-BE49-F238E27FC236}">
                <a16:creationId xmlns:a16="http://schemas.microsoft.com/office/drawing/2014/main" id="{AABD6699-9293-B3E9-6992-F964D2B68F82}"/>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latin typeface="+mn-lt"/>
                <a:ea typeface="+mn-ea"/>
                <a:cs typeface="+mn-cs"/>
              </a:rPr>
              <a:t>Sample Footer Text</a:t>
            </a:r>
          </a:p>
        </p:txBody>
      </p:sp>
      <p:sp>
        <p:nvSpPr>
          <p:cNvPr id="6" name="Slide Number Placeholder 5">
            <a:extLst>
              <a:ext uri="{FF2B5EF4-FFF2-40B4-BE49-F238E27FC236}">
                <a16:creationId xmlns:a16="http://schemas.microsoft.com/office/drawing/2014/main" id="{C694A8C8-5A49-DFAD-326B-8C15148741C8}"/>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13</a:t>
            </a:fld>
            <a:endParaRPr lang="en-US"/>
          </a:p>
        </p:txBody>
      </p:sp>
    </p:spTree>
    <p:extLst>
      <p:ext uri="{BB962C8B-B14F-4D97-AF65-F5344CB8AC3E}">
        <p14:creationId xmlns:p14="http://schemas.microsoft.com/office/powerpoint/2010/main" val="25970816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B78DA-F5E1-B682-B304-8AF55A982013}"/>
              </a:ext>
            </a:extLst>
          </p:cNvPr>
          <p:cNvSpPr>
            <a:spLocks noGrp="1"/>
          </p:cNvSpPr>
          <p:nvPr>
            <p:ph type="title"/>
          </p:nvPr>
        </p:nvSpPr>
        <p:spPr>
          <a:xfrm>
            <a:off x="7196328" y="601755"/>
            <a:ext cx="4389120" cy="1527048"/>
          </a:xfrm>
        </p:spPr>
        <p:txBody>
          <a:bodyPr vert="horz" lIns="91440" tIns="45720" rIns="91440" bIns="45720" rtlCol="0" anchor="b">
            <a:normAutofit/>
          </a:bodyPr>
          <a:lstStyle/>
          <a:p>
            <a:r>
              <a:rPr lang="en-US" b="0" kern="1200" cap="all" baseline="0">
                <a:latin typeface="+mj-lt"/>
                <a:ea typeface="+mj-ea"/>
                <a:cs typeface="+mj-cs"/>
              </a:rPr>
              <a:t>Continuous Feedback and Adaptation</a:t>
            </a:r>
          </a:p>
        </p:txBody>
      </p:sp>
      <p:pic>
        <p:nvPicPr>
          <p:cNvPr id="7" name="Content Placeholder 6" descr="Close-up of business network depicted on whiteboard">
            <a:extLst>
              <a:ext uri="{FF2B5EF4-FFF2-40B4-BE49-F238E27FC236}">
                <a16:creationId xmlns:a16="http://schemas.microsoft.com/office/drawing/2014/main" id="{1505C5C3-69A9-49E0-9AC4-5D0E7B737B90}"/>
              </a:ext>
            </a:extLst>
          </p:cNvPr>
          <p:cNvPicPr>
            <a:picLocks noGrp="1" noChangeAspect="1"/>
          </p:cNvPicPr>
          <p:nvPr>
            <p:ph type="pic" sz="quarter" idx="15"/>
          </p:nvPr>
        </p:nvPicPr>
        <p:blipFill>
          <a:blip r:embed="rId3"/>
          <a:srcRect l="6555" r="24812" b="2"/>
          <a:stretch>
            <a:fillRect/>
          </a:stretch>
        </p:blipFill>
        <p:spPr>
          <a:xfrm>
            <a:off x="20" y="1"/>
            <a:ext cx="6591280" cy="6410303"/>
          </a:xfrm>
        </p:spPr>
      </p:pic>
      <p:sp>
        <p:nvSpPr>
          <p:cNvPr id="8" name="TextBox 7">
            <a:extLst>
              <a:ext uri="{FF2B5EF4-FFF2-40B4-BE49-F238E27FC236}">
                <a16:creationId xmlns:a16="http://schemas.microsoft.com/office/drawing/2014/main" id="{28B664E9-15A8-4149-BFDB-77C4F021C78C}"/>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196328" y="2276856"/>
            <a:ext cx="4389120" cy="4041648"/>
          </a:xfrm>
          <a:prstGeom prst="rect">
            <a:avLst/>
          </a:prstGeom>
        </p:spPr>
        <p:txBody>
          <a:bodyPr>
            <a:normAutofit/>
          </a:bodyPr>
          <a:lstStyle/>
          <a:p>
            <a:pPr marL="0" indent="0">
              <a:spcBef>
                <a:spcPts val="2500"/>
              </a:spcBef>
              <a:spcAft>
                <a:spcPts val="600"/>
              </a:spcAft>
              <a:buFont typeface="Arial" panose="020B0604020202020204" pitchFamily="34" charset="0"/>
              <a:buNone/>
            </a:pPr>
            <a:r>
              <a:rPr lang="en-US" sz="1400" b="1"/>
              <a:t>Importance of Regular Review</a:t>
            </a:r>
          </a:p>
          <a:p>
            <a:pPr marL="0" lvl="1" indent="0">
              <a:spcBef>
                <a:spcPts val="1000"/>
              </a:spcBef>
              <a:spcAft>
                <a:spcPts val="600"/>
              </a:spcAft>
              <a:buFont typeface="Arial" panose="020B0604020202020204" pitchFamily="34" charset="0"/>
              <a:buNone/>
            </a:pPr>
            <a:r>
              <a:rPr lang="en-US" sz="1400"/>
              <a:t>Regular progress reviews help identify changing needs and allow timely adjustments to plans.</a:t>
            </a:r>
          </a:p>
          <a:p>
            <a:pPr marL="0" indent="0">
              <a:spcBef>
                <a:spcPts val="2500"/>
              </a:spcBef>
              <a:spcAft>
                <a:spcPts val="600"/>
              </a:spcAft>
              <a:buFont typeface="Arial" panose="020B0604020202020204" pitchFamily="34" charset="0"/>
              <a:buNone/>
            </a:pPr>
            <a:r>
              <a:rPr lang="en-US" sz="1400" b="1"/>
              <a:t>Adaptive Planning</a:t>
            </a:r>
          </a:p>
          <a:p>
            <a:pPr marL="0" lvl="1" indent="0">
              <a:spcBef>
                <a:spcPts val="1000"/>
              </a:spcBef>
              <a:spcAft>
                <a:spcPts val="600"/>
              </a:spcAft>
              <a:buFont typeface="Arial" panose="020B0604020202020204" pitchFamily="34" charset="0"/>
              <a:buNone/>
            </a:pPr>
            <a:r>
              <a:rPr lang="en-US" sz="1400"/>
              <a:t>Adjusting plans based on feedback ensures support remains effective and aligned with goals.</a:t>
            </a:r>
          </a:p>
        </p:txBody>
      </p:sp>
      <p:sp>
        <p:nvSpPr>
          <p:cNvPr id="4" name="Date Placeholder 3">
            <a:extLst>
              <a:ext uri="{FF2B5EF4-FFF2-40B4-BE49-F238E27FC236}">
                <a16:creationId xmlns:a16="http://schemas.microsoft.com/office/drawing/2014/main" id="{82731B18-21D3-F59B-32BD-1A95E0296961}"/>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12/19/2025</a:t>
            </a:fld>
            <a:endParaRPr lang="en-US"/>
          </a:p>
        </p:txBody>
      </p:sp>
      <p:sp>
        <p:nvSpPr>
          <p:cNvPr id="5" name="Footer Placeholder 4">
            <a:extLst>
              <a:ext uri="{FF2B5EF4-FFF2-40B4-BE49-F238E27FC236}">
                <a16:creationId xmlns:a16="http://schemas.microsoft.com/office/drawing/2014/main" id="{C67A1931-FBE7-35EF-5242-D0939C9E5682}"/>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latin typeface="+mn-lt"/>
                <a:ea typeface="+mn-ea"/>
                <a:cs typeface="+mn-cs"/>
              </a:rPr>
              <a:t>Sample Footer Text</a:t>
            </a:r>
          </a:p>
        </p:txBody>
      </p:sp>
      <p:sp>
        <p:nvSpPr>
          <p:cNvPr id="6" name="Slide Number Placeholder 5">
            <a:extLst>
              <a:ext uri="{FF2B5EF4-FFF2-40B4-BE49-F238E27FC236}">
                <a16:creationId xmlns:a16="http://schemas.microsoft.com/office/drawing/2014/main" id="{72D666A5-BEE4-A9F1-882D-ED9D479C66A1}"/>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14</a:t>
            </a:fld>
            <a:endParaRPr lang="en-US"/>
          </a:p>
        </p:txBody>
      </p:sp>
    </p:spTree>
    <p:extLst>
      <p:ext uri="{BB962C8B-B14F-4D97-AF65-F5344CB8AC3E}">
        <p14:creationId xmlns:p14="http://schemas.microsoft.com/office/powerpoint/2010/main" val="7038309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1CF87-4817-BB82-E03E-72D4E03B5E43}"/>
              </a:ext>
            </a:extLst>
          </p:cNvPr>
          <p:cNvSpPr>
            <a:spLocks noGrp="1"/>
          </p:cNvSpPr>
          <p:nvPr>
            <p:ph type="title"/>
          </p:nvPr>
        </p:nvSpPr>
        <p:spPr>
          <a:xfrm>
            <a:off x="431172" y="553616"/>
            <a:ext cx="7914087" cy="4008859"/>
          </a:xfrm>
        </p:spPr>
        <p:txBody>
          <a:bodyPr anchor="t">
            <a:normAutofit/>
          </a:bodyPr>
          <a:lstStyle/>
          <a:p>
            <a:r>
              <a:rPr lang="en-US" sz="5600"/>
              <a:t>Benefits and Challenges of Peer-Led, Person-Centered Support</a:t>
            </a:r>
          </a:p>
        </p:txBody>
      </p:sp>
      <p:sp>
        <p:nvSpPr>
          <p:cNvPr id="11" name="Text Placeholder 2">
            <a:extLst>
              <a:ext uri="{FF2B5EF4-FFF2-40B4-BE49-F238E27FC236}">
                <a16:creationId xmlns:a16="http://schemas.microsoft.com/office/drawing/2014/main" id="{C3329FDF-5C74-7DBD-1D55-396C1DC8D7C4}"/>
              </a:ext>
            </a:extLst>
          </p:cNvPr>
          <p:cNvSpPr>
            <a:spLocks noGrp="1"/>
          </p:cNvSpPr>
          <p:nvPr>
            <p:ph type="body" idx="1"/>
          </p:nvPr>
        </p:nvSpPr>
        <p:spPr>
          <a:xfrm>
            <a:off x="431172" y="5088156"/>
            <a:ext cx="7914087" cy="1166648"/>
          </a:xfrm>
        </p:spPr>
        <p:txBody>
          <a:bodyPr/>
          <a:lstStyle/>
          <a:p>
            <a:endParaRPr lang="en-US"/>
          </a:p>
        </p:txBody>
      </p:sp>
      <p:sp>
        <p:nvSpPr>
          <p:cNvPr id="4" name="Date Placeholder 3">
            <a:extLst>
              <a:ext uri="{FF2B5EF4-FFF2-40B4-BE49-F238E27FC236}">
                <a16:creationId xmlns:a16="http://schemas.microsoft.com/office/drawing/2014/main" id="{3F5D0C4E-4E13-3055-ECBB-D0B4857334B5}"/>
              </a:ext>
            </a:extLst>
          </p:cNvPr>
          <p:cNvSpPr>
            <a:spLocks noGrp="1"/>
          </p:cNvSpPr>
          <p:nvPr>
            <p:ph type="dt" sz="half" idx="10"/>
          </p:nvPr>
        </p:nvSpPr>
        <p:spPr>
          <a:xfrm>
            <a:off x="431172" y="6490524"/>
            <a:ext cx="2841959" cy="336141"/>
          </a:xfrm>
        </p:spPr>
        <p:txBody>
          <a:bodyPr anchor="ctr">
            <a:normAutofit/>
          </a:bodyPr>
          <a:lstStyle/>
          <a:p>
            <a:pPr>
              <a:spcAft>
                <a:spcPts val="600"/>
              </a:spcAft>
            </a:pPr>
            <a:fld id="{B04EF954-66B1-4168-AF40-97F3DAF43FC4}" type="datetime1">
              <a:rPr lang="en-US" smtClean="0"/>
              <a:pPr>
                <a:spcAft>
                  <a:spcPts val="600"/>
                </a:spcAft>
              </a:pPr>
              <a:t>12/19/2025</a:t>
            </a:fld>
            <a:endParaRPr lang="en-US"/>
          </a:p>
        </p:txBody>
      </p:sp>
      <p:sp>
        <p:nvSpPr>
          <p:cNvPr id="5" name="Footer Placeholder 4">
            <a:extLst>
              <a:ext uri="{FF2B5EF4-FFF2-40B4-BE49-F238E27FC236}">
                <a16:creationId xmlns:a16="http://schemas.microsoft.com/office/drawing/2014/main" id="{C6E8FFFA-BEE4-D050-077B-0B8CD9F16D67}"/>
              </a:ext>
            </a:extLst>
          </p:cNvPr>
          <p:cNvSpPr>
            <a:spLocks noGrp="1"/>
          </p:cNvSpPr>
          <p:nvPr>
            <p:ph type="ftr" sz="quarter" idx="11"/>
          </p:nvPr>
        </p:nvSpPr>
        <p:spPr>
          <a:xfrm>
            <a:off x="8893370" y="6490524"/>
            <a:ext cx="2662834" cy="336141"/>
          </a:xfrm>
        </p:spPr>
        <p:txBody>
          <a:bodyPr anchor="ctr">
            <a:normAutofit/>
          </a:bodyPr>
          <a:lstStyle/>
          <a:p>
            <a:pPr>
              <a:spcAft>
                <a:spcPts val="600"/>
              </a:spcAft>
            </a:pPr>
            <a:r>
              <a:rPr lang="en-US"/>
              <a:t>Sample Footer Text</a:t>
            </a:r>
          </a:p>
        </p:txBody>
      </p:sp>
      <p:sp>
        <p:nvSpPr>
          <p:cNvPr id="6" name="Slide Number Placeholder 5">
            <a:extLst>
              <a:ext uri="{FF2B5EF4-FFF2-40B4-BE49-F238E27FC236}">
                <a16:creationId xmlns:a16="http://schemas.microsoft.com/office/drawing/2014/main" id="{0DD9297F-D4A9-8E1F-F47E-A8659E32DDDB}"/>
              </a:ext>
            </a:extLst>
          </p:cNvPr>
          <p:cNvSpPr>
            <a:spLocks noGrp="1"/>
          </p:cNvSpPr>
          <p:nvPr>
            <p:ph type="sldNum" sz="quarter" idx="12"/>
          </p:nvPr>
        </p:nvSpPr>
        <p:spPr>
          <a:xfrm>
            <a:off x="11648431" y="6490524"/>
            <a:ext cx="457200" cy="336141"/>
          </a:xfrm>
        </p:spPr>
        <p:txBody>
          <a:bodyPr anchor="ctr">
            <a:normAutofit/>
          </a:bodyPr>
          <a:lstStyle/>
          <a:p>
            <a:pPr>
              <a:spcAft>
                <a:spcPts val="600"/>
              </a:spcAft>
            </a:pPr>
            <a:fld id="{84C450F2-3BB4-4AE4-8A35-A9D7AEA4C850}" type="slidenum">
              <a:rPr lang="en-US" smtClean="0"/>
              <a:pPr>
                <a:spcAft>
                  <a:spcPts val="600"/>
                </a:spcAft>
              </a:pPr>
              <a:t>15</a:t>
            </a:fld>
            <a:endParaRPr lang="en-US"/>
          </a:p>
        </p:txBody>
      </p:sp>
    </p:spTree>
    <p:extLst>
      <p:ext uri="{BB962C8B-B14F-4D97-AF65-F5344CB8AC3E}">
        <p14:creationId xmlns:p14="http://schemas.microsoft.com/office/powerpoint/2010/main" val="35840386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F0C04-8B3E-1874-E735-153DB5BC526E}"/>
              </a:ext>
            </a:extLst>
          </p:cNvPr>
          <p:cNvSpPr>
            <a:spLocks noGrp="1"/>
          </p:cNvSpPr>
          <p:nvPr>
            <p:ph type="title"/>
          </p:nvPr>
        </p:nvSpPr>
        <p:spPr>
          <a:xfrm>
            <a:off x="429768" y="603504"/>
            <a:ext cx="4480560" cy="1527048"/>
          </a:xfrm>
        </p:spPr>
        <p:txBody>
          <a:bodyPr vert="horz" lIns="91440" tIns="45720" rIns="91440" bIns="45720" rtlCol="0" anchor="b">
            <a:normAutofit/>
          </a:bodyPr>
          <a:lstStyle/>
          <a:p>
            <a:r>
              <a:rPr lang="en-US" b="0" kern="1200" cap="all" baseline="0">
                <a:latin typeface="+mj-lt"/>
                <a:ea typeface="+mj-ea"/>
                <a:cs typeface="+mj-cs"/>
              </a:rPr>
              <a:t>Positive Outcomes for Clients</a:t>
            </a:r>
          </a:p>
        </p:txBody>
      </p:sp>
      <p:sp>
        <p:nvSpPr>
          <p:cNvPr id="8" name="TextBox 7">
            <a:extLst>
              <a:ext uri="{FF2B5EF4-FFF2-40B4-BE49-F238E27FC236}">
                <a16:creationId xmlns:a16="http://schemas.microsoft.com/office/drawing/2014/main" id="{DB03E47C-5643-44BF-B55D-FD026F8F384A}"/>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29767" y="2276856"/>
            <a:ext cx="4480560" cy="4041648"/>
          </a:xfrm>
          <a:prstGeom prst="rect">
            <a:avLst/>
          </a:prstGeom>
        </p:spPr>
        <p:txBody>
          <a:bodyPr>
            <a:normAutofit/>
          </a:bodyPr>
          <a:lstStyle/>
          <a:p>
            <a:pPr marL="0" indent="0">
              <a:spcBef>
                <a:spcPts val="2500"/>
              </a:spcBef>
              <a:spcAft>
                <a:spcPts val="600"/>
              </a:spcAft>
              <a:buFont typeface="Arial" panose="020B0604020202020204" pitchFamily="34" charset="0"/>
              <a:buNone/>
            </a:pPr>
            <a:r>
              <a:rPr lang="en-US" sz="1400" b="1"/>
              <a:t>Improved Engagement</a:t>
            </a:r>
          </a:p>
          <a:p>
            <a:pPr marL="0" lvl="1" indent="0">
              <a:spcBef>
                <a:spcPts val="1000"/>
              </a:spcBef>
              <a:spcAft>
                <a:spcPts val="600"/>
              </a:spcAft>
              <a:buFont typeface="Arial" panose="020B0604020202020204" pitchFamily="34" charset="0"/>
              <a:buNone/>
            </a:pPr>
            <a:r>
              <a:rPr lang="en-US" sz="1400"/>
              <a:t>Clients show better participation when involved in peer-led, person-centered support programs.</a:t>
            </a:r>
          </a:p>
          <a:p>
            <a:pPr marL="0" indent="0">
              <a:spcBef>
                <a:spcPts val="2500"/>
              </a:spcBef>
              <a:spcAft>
                <a:spcPts val="600"/>
              </a:spcAft>
              <a:buFont typeface="Arial" panose="020B0604020202020204" pitchFamily="34" charset="0"/>
              <a:buNone/>
            </a:pPr>
            <a:r>
              <a:rPr lang="en-US" sz="1400" b="1"/>
              <a:t>Increased Empowerment</a:t>
            </a:r>
          </a:p>
          <a:p>
            <a:pPr marL="0" lvl="1" indent="0">
              <a:spcBef>
                <a:spcPts val="1000"/>
              </a:spcBef>
              <a:spcAft>
                <a:spcPts val="600"/>
              </a:spcAft>
              <a:buFont typeface="Arial" panose="020B0604020202020204" pitchFamily="34" charset="0"/>
              <a:buNone/>
            </a:pPr>
            <a:r>
              <a:rPr lang="en-US" sz="1400"/>
              <a:t>Peer-led approaches foster a sense of control and confidence among clients.</a:t>
            </a:r>
          </a:p>
          <a:p>
            <a:pPr marL="0" indent="0">
              <a:spcBef>
                <a:spcPts val="2500"/>
              </a:spcBef>
              <a:spcAft>
                <a:spcPts val="600"/>
              </a:spcAft>
              <a:buFont typeface="Arial" panose="020B0604020202020204" pitchFamily="34" charset="0"/>
              <a:buNone/>
            </a:pPr>
            <a:r>
              <a:rPr lang="en-US" sz="1400" b="1"/>
              <a:t>Enhanced Wellbeing</a:t>
            </a:r>
          </a:p>
          <a:p>
            <a:pPr marL="0" lvl="1" indent="0">
              <a:spcBef>
                <a:spcPts val="1000"/>
              </a:spcBef>
              <a:spcAft>
                <a:spcPts val="600"/>
              </a:spcAft>
              <a:buFont typeface="Arial" panose="020B0604020202020204" pitchFamily="34" charset="0"/>
              <a:buNone/>
            </a:pPr>
            <a:r>
              <a:rPr lang="en-US" sz="1400"/>
              <a:t>Clients experience improved overall wellbeing through personalized, empathetic care.</a:t>
            </a:r>
          </a:p>
        </p:txBody>
      </p:sp>
      <p:pic>
        <p:nvPicPr>
          <p:cNvPr id="7" name="Content Placeholder 6" descr="Happy African American couple painting walls in their new house.">
            <a:extLst>
              <a:ext uri="{FF2B5EF4-FFF2-40B4-BE49-F238E27FC236}">
                <a16:creationId xmlns:a16="http://schemas.microsoft.com/office/drawing/2014/main" id="{8E62AF3B-2F27-48F6-89AA-EE1DF3B76195}"/>
              </a:ext>
            </a:extLst>
          </p:cNvPr>
          <p:cNvPicPr>
            <a:picLocks noGrp="1" noChangeAspect="1"/>
          </p:cNvPicPr>
          <p:nvPr>
            <p:ph type="pic" sz="quarter" idx="15"/>
          </p:nvPr>
        </p:nvPicPr>
        <p:blipFill>
          <a:blip r:embed="rId3"/>
          <a:srcRect r="32674" b="1"/>
          <a:stretch>
            <a:fillRect/>
          </a:stretch>
        </p:blipFill>
        <p:spPr>
          <a:xfrm>
            <a:off x="5737594" y="10"/>
            <a:ext cx="6454406" cy="6399142"/>
          </a:xfrm>
        </p:spPr>
      </p:pic>
      <p:sp>
        <p:nvSpPr>
          <p:cNvPr id="4" name="Date Placeholder 3">
            <a:extLst>
              <a:ext uri="{FF2B5EF4-FFF2-40B4-BE49-F238E27FC236}">
                <a16:creationId xmlns:a16="http://schemas.microsoft.com/office/drawing/2014/main" id="{CE1F4983-5D8F-A70C-D4DF-1F89721E5F8E}"/>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12/19/2025</a:t>
            </a:fld>
            <a:endParaRPr lang="en-US"/>
          </a:p>
        </p:txBody>
      </p:sp>
      <p:sp>
        <p:nvSpPr>
          <p:cNvPr id="5" name="Footer Placeholder 4">
            <a:extLst>
              <a:ext uri="{FF2B5EF4-FFF2-40B4-BE49-F238E27FC236}">
                <a16:creationId xmlns:a16="http://schemas.microsoft.com/office/drawing/2014/main" id="{E409FDCD-B97E-8DEE-0967-FD7B7123E9D2}"/>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effectLst/>
                <a:latin typeface="+mn-lt"/>
                <a:ea typeface="+mn-ea"/>
                <a:cs typeface="+mn-cs"/>
              </a:rPr>
              <a:t>Sample Footer Text</a:t>
            </a:r>
          </a:p>
        </p:txBody>
      </p:sp>
      <p:sp>
        <p:nvSpPr>
          <p:cNvPr id="6" name="Slide Number Placeholder 5">
            <a:extLst>
              <a:ext uri="{FF2B5EF4-FFF2-40B4-BE49-F238E27FC236}">
                <a16:creationId xmlns:a16="http://schemas.microsoft.com/office/drawing/2014/main" id="{8D3CB1B7-03F5-2897-C455-245FBBB0856B}"/>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16</a:t>
            </a:fld>
            <a:endParaRPr lang="en-US"/>
          </a:p>
        </p:txBody>
      </p:sp>
    </p:spTree>
    <p:extLst>
      <p:ext uri="{BB962C8B-B14F-4D97-AF65-F5344CB8AC3E}">
        <p14:creationId xmlns:p14="http://schemas.microsoft.com/office/powerpoint/2010/main" val="3872557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B6F71-ABB1-CCE9-C25C-A48F7443F9B8}"/>
              </a:ext>
            </a:extLst>
          </p:cNvPr>
          <p:cNvSpPr>
            <a:spLocks noGrp="1"/>
          </p:cNvSpPr>
          <p:nvPr>
            <p:ph type="title"/>
          </p:nvPr>
        </p:nvSpPr>
        <p:spPr>
          <a:xfrm>
            <a:off x="4820076" y="320040"/>
            <a:ext cx="6766560" cy="932688"/>
          </a:xfrm>
        </p:spPr>
        <p:txBody>
          <a:bodyPr vert="horz" lIns="91440" tIns="45720" rIns="91440" bIns="45720" rtlCol="0" anchor="b">
            <a:normAutofit/>
          </a:bodyPr>
          <a:lstStyle/>
          <a:p>
            <a:r>
              <a:rPr lang="en-US" sz="3000" b="0" kern="1200" cap="all" baseline="0">
                <a:latin typeface="+mj-lt"/>
                <a:ea typeface="+mj-ea"/>
                <a:cs typeface="+mj-cs"/>
              </a:rPr>
              <a:t>Barriers to Effective Implementation</a:t>
            </a:r>
          </a:p>
        </p:txBody>
      </p:sp>
      <p:pic>
        <p:nvPicPr>
          <p:cNvPr id="7" name="Content Placeholder 6" descr="Shot of a businessman holding on to a bunch of cryptocurrency balloons on top of a graph against a white background">
            <a:extLst>
              <a:ext uri="{FF2B5EF4-FFF2-40B4-BE49-F238E27FC236}">
                <a16:creationId xmlns:a16="http://schemas.microsoft.com/office/drawing/2014/main" id="{66423C24-C13F-4D3F-B197-B4936C513E16}"/>
              </a:ext>
            </a:extLst>
          </p:cNvPr>
          <p:cNvPicPr>
            <a:picLocks noGrp="1" noChangeAspect="1"/>
          </p:cNvPicPr>
          <p:nvPr>
            <p:ph type="pic" sz="quarter" idx="15"/>
          </p:nvPr>
        </p:nvPicPr>
        <p:blipFill>
          <a:blip r:embed="rId3"/>
          <a:srcRect l="41067" r="3349" b="-2"/>
          <a:stretch>
            <a:fillRect/>
          </a:stretch>
        </p:blipFill>
        <p:spPr>
          <a:xfrm>
            <a:off x="20" y="10"/>
            <a:ext cx="4147906" cy="6399142"/>
          </a:xfrm>
        </p:spPr>
      </p:pic>
      <p:sp>
        <p:nvSpPr>
          <p:cNvPr id="8" name="TextBox 7">
            <a:extLst>
              <a:ext uri="{FF2B5EF4-FFF2-40B4-BE49-F238E27FC236}">
                <a16:creationId xmlns:a16="http://schemas.microsoft.com/office/drawing/2014/main" id="{A111642A-C033-4003-B888-5816F83DE9BE}"/>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820076" y="1380744"/>
            <a:ext cx="6766560" cy="4983480"/>
          </a:xfrm>
          <a:prstGeom prst="rect">
            <a:avLst/>
          </a:prstGeom>
        </p:spPr>
        <p:txBody>
          <a:bodyPr>
            <a:normAutofit/>
          </a:bodyPr>
          <a:lstStyle/>
          <a:p>
            <a:pPr marL="0" indent="0">
              <a:spcBef>
                <a:spcPts val="2500"/>
              </a:spcBef>
              <a:spcAft>
                <a:spcPts val="600"/>
              </a:spcAft>
              <a:buFont typeface="Arial" panose="020B0604020202020204" pitchFamily="34" charset="0"/>
              <a:buNone/>
            </a:pPr>
            <a:r>
              <a:rPr lang="en-US" sz="1400" b="1"/>
              <a:t>Systemic Constraints</a:t>
            </a:r>
          </a:p>
          <a:p>
            <a:pPr marL="0" lvl="1" indent="0">
              <a:spcBef>
                <a:spcPts val="1000"/>
              </a:spcBef>
              <a:spcAft>
                <a:spcPts val="600"/>
              </a:spcAft>
              <a:buFont typeface="Arial" panose="020B0604020202020204" pitchFamily="34" charset="0"/>
              <a:buNone/>
            </a:pPr>
            <a:r>
              <a:rPr lang="en-US" sz="1400"/>
              <a:t>Organizational and structural limitations restrict peer case managers' ability to perform effectively.</a:t>
            </a:r>
          </a:p>
          <a:p>
            <a:pPr marL="0" indent="0">
              <a:spcBef>
                <a:spcPts val="2500"/>
              </a:spcBef>
              <a:spcAft>
                <a:spcPts val="600"/>
              </a:spcAft>
              <a:buFont typeface="Arial" panose="020B0604020202020204" pitchFamily="34" charset="0"/>
              <a:buNone/>
            </a:pPr>
            <a:r>
              <a:rPr lang="en-US" sz="1400" b="1"/>
              <a:t>Social Stigma</a:t>
            </a:r>
          </a:p>
          <a:p>
            <a:pPr marL="0" lvl="1" indent="0">
              <a:spcBef>
                <a:spcPts val="1000"/>
              </a:spcBef>
              <a:spcAft>
                <a:spcPts val="600"/>
              </a:spcAft>
              <a:buFont typeface="Arial" panose="020B0604020202020204" pitchFamily="34" charset="0"/>
              <a:buNone/>
            </a:pPr>
            <a:r>
              <a:rPr lang="en-US" sz="1400"/>
              <a:t>Stigma surrounding peer case managers can negatively impact their acceptance and success.</a:t>
            </a:r>
          </a:p>
          <a:p>
            <a:pPr marL="0" indent="0">
              <a:spcBef>
                <a:spcPts val="2500"/>
              </a:spcBef>
              <a:spcAft>
                <a:spcPts val="600"/>
              </a:spcAft>
              <a:buFont typeface="Arial" panose="020B0604020202020204" pitchFamily="34" charset="0"/>
              <a:buNone/>
            </a:pPr>
            <a:r>
              <a:rPr lang="en-US" sz="1400" b="1"/>
              <a:t>Role Ambiguity</a:t>
            </a:r>
          </a:p>
          <a:p>
            <a:pPr marL="0" lvl="1" indent="0">
              <a:spcBef>
                <a:spcPts val="1000"/>
              </a:spcBef>
              <a:spcAft>
                <a:spcPts val="600"/>
              </a:spcAft>
              <a:buFont typeface="Arial" panose="020B0604020202020204" pitchFamily="34" charset="0"/>
              <a:buNone/>
            </a:pPr>
            <a:r>
              <a:rPr lang="en-US" sz="1400"/>
              <a:t>Unclear job roles lead to confusion and inefficiency among peer case managers.</a:t>
            </a:r>
          </a:p>
          <a:p>
            <a:pPr marL="0" indent="0">
              <a:spcBef>
                <a:spcPts val="2500"/>
              </a:spcBef>
              <a:spcAft>
                <a:spcPts val="600"/>
              </a:spcAft>
              <a:buFont typeface="Arial" panose="020B0604020202020204" pitchFamily="34" charset="0"/>
              <a:buNone/>
            </a:pPr>
            <a:r>
              <a:rPr lang="en-US" sz="1400" b="1"/>
              <a:t>Resource Limitations</a:t>
            </a:r>
          </a:p>
          <a:p>
            <a:pPr marL="0" lvl="1" indent="0">
              <a:spcBef>
                <a:spcPts val="1000"/>
              </a:spcBef>
              <a:spcAft>
                <a:spcPts val="600"/>
              </a:spcAft>
              <a:buFont typeface="Arial" panose="020B0604020202020204" pitchFamily="34" charset="0"/>
              <a:buNone/>
            </a:pPr>
            <a:r>
              <a:rPr lang="en-US" sz="1400"/>
              <a:t>Lack of sufficient resources hinders the capacity and reach of peer case management.</a:t>
            </a:r>
          </a:p>
        </p:txBody>
      </p:sp>
      <p:sp>
        <p:nvSpPr>
          <p:cNvPr id="4" name="Date Placeholder 3">
            <a:extLst>
              <a:ext uri="{FF2B5EF4-FFF2-40B4-BE49-F238E27FC236}">
                <a16:creationId xmlns:a16="http://schemas.microsoft.com/office/drawing/2014/main" id="{52103032-4FAE-0BC4-E0DD-C620CAF05622}"/>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12/19/2025</a:t>
            </a:fld>
            <a:endParaRPr lang="en-US"/>
          </a:p>
        </p:txBody>
      </p:sp>
      <p:sp>
        <p:nvSpPr>
          <p:cNvPr id="5" name="Footer Placeholder 4">
            <a:extLst>
              <a:ext uri="{FF2B5EF4-FFF2-40B4-BE49-F238E27FC236}">
                <a16:creationId xmlns:a16="http://schemas.microsoft.com/office/drawing/2014/main" id="{56A25C2F-85D3-6023-1F50-98BC996AD28D}"/>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latin typeface="+mn-lt"/>
                <a:ea typeface="+mn-ea"/>
                <a:cs typeface="+mn-cs"/>
              </a:rPr>
              <a:t>Sample Footer Text</a:t>
            </a:r>
          </a:p>
        </p:txBody>
      </p:sp>
      <p:sp>
        <p:nvSpPr>
          <p:cNvPr id="6" name="Slide Number Placeholder 5">
            <a:extLst>
              <a:ext uri="{FF2B5EF4-FFF2-40B4-BE49-F238E27FC236}">
                <a16:creationId xmlns:a16="http://schemas.microsoft.com/office/drawing/2014/main" id="{9CFAFBC3-2A14-5196-6B61-21BDF1C098EB}"/>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17</a:t>
            </a:fld>
            <a:endParaRPr lang="en-US"/>
          </a:p>
        </p:txBody>
      </p:sp>
    </p:spTree>
    <p:extLst>
      <p:ext uri="{BB962C8B-B14F-4D97-AF65-F5344CB8AC3E}">
        <p14:creationId xmlns:p14="http://schemas.microsoft.com/office/powerpoint/2010/main" val="26988673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88E41-41CF-5D2D-181F-BEF3573D0E15}"/>
              </a:ext>
            </a:extLst>
          </p:cNvPr>
          <p:cNvSpPr>
            <a:spLocks noGrp="1"/>
          </p:cNvSpPr>
          <p:nvPr>
            <p:ph type="title"/>
          </p:nvPr>
        </p:nvSpPr>
        <p:spPr>
          <a:xfrm>
            <a:off x="4820076" y="320040"/>
            <a:ext cx="6766560" cy="932688"/>
          </a:xfrm>
        </p:spPr>
        <p:txBody>
          <a:bodyPr vert="horz" lIns="91440" tIns="45720" rIns="91440" bIns="45720" rtlCol="0" anchor="b">
            <a:normAutofit/>
          </a:bodyPr>
          <a:lstStyle/>
          <a:p>
            <a:r>
              <a:rPr lang="en-US" sz="3000" b="0" kern="1200" cap="all" baseline="0">
                <a:latin typeface="+mj-lt"/>
                <a:ea typeface="+mj-ea"/>
                <a:cs typeface="+mj-cs"/>
              </a:rPr>
              <a:t>Strategies for Overcoming Challenges</a:t>
            </a:r>
          </a:p>
        </p:txBody>
      </p:sp>
      <p:pic>
        <p:nvPicPr>
          <p:cNvPr id="7" name="Content Placeholder 6" descr="Young adult businesswoman in a wheelchair leading out in a meeting">
            <a:extLst>
              <a:ext uri="{FF2B5EF4-FFF2-40B4-BE49-F238E27FC236}">
                <a16:creationId xmlns:a16="http://schemas.microsoft.com/office/drawing/2014/main" id="{5DDD5722-1373-4711-ADB0-B914D232B2B6}"/>
              </a:ext>
            </a:extLst>
          </p:cNvPr>
          <p:cNvPicPr>
            <a:picLocks noGrp="1" noChangeAspect="1"/>
          </p:cNvPicPr>
          <p:nvPr>
            <p:ph type="pic" sz="quarter" idx="15"/>
          </p:nvPr>
        </p:nvPicPr>
        <p:blipFill>
          <a:blip r:embed="rId3"/>
          <a:srcRect l="29740" r="26994" b="1"/>
          <a:stretch>
            <a:fillRect/>
          </a:stretch>
        </p:blipFill>
        <p:spPr>
          <a:xfrm>
            <a:off x="20" y="10"/>
            <a:ext cx="4147906" cy="6399142"/>
          </a:xfrm>
        </p:spPr>
      </p:pic>
      <p:sp>
        <p:nvSpPr>
          <p:cNvPr id="8" name="TextBox 7">
            <a:extLst>
              <a:ext uri="{FF2B5EF4-FFF2-40B4-BE49-F238E27FC236}">
                <a16:creationId xmlns:a16="http://schemas.microsoft.com/office/drawing/2014/main" id="{F9282678-CF8A-41ED-BE0C-CBB03C397C92}"/>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820076" y="1380744"/>
            <a:ext cx="6766560" cy="4983480"/>
          </a:xfrm>
          <a:prstGeom prst="rect">
            <a:avLst/>
          </a:prstGeom>
        </p:spPr>
        <p:txBody>
          <a:bodyPr>
            <a:normAutofit/>
          </a:bodyPr>
          <a:lstStyle/>
          <a:p>
            <a:pPr marL="0" indent="0">
              <a:spcBef>
                <a:spcPts val="2500"/>
              </a:spcBef>
              <a:spcAft>
                <a:spcPts val="600"/>
              </a:spcAft>
              <a:buFont typeface="Arial" panose="020B0604020202020204" pitchFamily="34" charset="0"/>
              <a:buNone/>
            </a:pPr>
            <a:r>
              <a:rPr lang="en-US" sz="1400" b="1"/>
              <a:t>Effective Training Programs</a:t>
            </a:r>
          </a:p>
          <a:p>
            <a:pPr marL="0" lvl="1" indent="0">
              <a:spcBef>
                <a:spcPts val="1000"/>
              </a:spcBef>
              <a:spcAft>
                <a:spcPts val="600"/>
              </a:spcAft>
              <a:buFont typeface="Arial" panose="020B0604020202020204" pitchFamily="34" charset="0"/>
              <a:buNone/>
            </a:pPr>
            <a:r>
              <a:rPr lang="en-US" sz="1400"/>
              <a:t>Implement structured training to equip teams with skills for overcoming challenges and adapting to change.</a:t>
            </a:r>
          </a:p>
          <a:p>
            <a:pPr marL="0" indent="0">
              <a:spcBef>
                <a:spcPts val="2500"/>
              </a:spcBef>
              <a:spcAft>
                <a:spcPts val="600"/>
              </a:spcAft>
              <a:buFont typeface="Arial" panose="020B0604020202020204" pitchFamily="34" charset="0"/>
              <a:buNone/>
            </a:pPr>
            <a:r>
              <a:rPr lang="en-US" sz="1400" b="1"/>
              <a:t>Advocacy for Support</a:t>
            </a:r>
          </a:p>
          <a:p>
            <a:pPr marL="0" lvl="1" indent="0">
              <a:spcBef>
                <a:spcPts val="1000"/>
              </a:spcBef>
              <a:spcAft>
                <a:spcPts val="600"/>
              </a:spcAft>
              <a:buFont typeface="Arial" panose="020B0604020202020204" pitchFamily="34" charset="0"/>
              <a:buNone/>
            </a:pPr>
            <a:r>
              <a:rPr lang="en-US" sz="1400"/>
              <a:t>Promote advocacy initiatives that highlight the importance of overcoming barriers for organizational success.</a:t>
            </a:r>
          </a:p>
          <a:p>
            <a:pPr marL="0" indent="0">
              <a:spcBef>
                <a:spcPts val="2500"/>
              </a:spcBef>
              <a:spcAft>
                <a:spcPts val="600"/>
              </a:spcAft>
              <a:buFont typeface="Arial" panose="020B0604020202020204" pitchFamily="34" charset="0"/>
              <a:buNone/>
            </a:pPr>
            <a:r>
              <a:rPr lang="en-US" sz="1400" b="1"/>
              <a:t>Clear Role Definitions</a:t>
            </a:r>
          </a:p>
          <a:p>
            <a:pPr marL="0" lvl="1" indent="0">
              <a:spcBef>
                <a:spcPts val="1000"/>
              </a:spcBef>
              <a:spcAft>
                <a:spcPts val="600"/>
              </a:spcAft>
              <a:buFont typeface="Arial" panose="020B0604020202020204" pitchFamily="34" charset="0"/>
              <a:buNone/>
            </a:pPr>
            <a:r>
              <a:rPr lang="en-US" sz="1400"/>
              <a:t>Define roles clearly to reduce confusion and improve accountability among team members.</a:t>
            </a:r>
          </a:p>
          <a:p>
            <a:pPr marL="0" indent="0">
              <a:spcBef>
                <a:spcPts val="2500"/>
              </a:spcBef>
              <a:spcAft>
                <a:spcPts val="600"/>
              </a:spcAft>
              <a:buFont typeface="Arial" panose="020B0604020202020204" pitchFamily="34" charset="0"/>
              <a:buNone/>
            </a:pPr>
            <a:r>
              <a:rPr lang="en-US" sz="1400" b="1"/>
              <a:t>Supportive Organizational Culture</a:t>
            </a:r>
          </a:p>
          <a:p>
            <a:pPr marL="0" lvl="1" indent="0">
              <a:spcBef>
                <a:spcPts val="1000"/>
              </a:spcBef>
              <a:spcAft>
                <a:spcPts val="600"/>
              </a:spcAft>
              <a:buFont typeface="Arial" panose="020B0604020202020204" pitchFamily="34" charset="0"/>
              <a:buNone/>
            </a:pPr>
            <a:r>
              <a:rPr lang="en-US" sz="1400"/>
              <a:t>Foster a culture that values peer contributions and encourages collaboration for overcoming challenges.</a:t>
            </a:r>
          </a:p>
        </p:txBody>
      </p:sp>
      <p:sp>
        <p:nvSpPr>
          <p:cNvPr id="4" name="Date Placeholder 3">
            <a:extLst>
              <a:ext uri="{FF2B5EF4-FFF2-40B4-BE49-F238E27FC236}">
                <a16:creationId xmlns:a16="http://schemas.microsoft.com/office/drawing/2014/main" id="{BA7273ED-10A7-A844-4349-0FC1FD30A690}"/>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12/19/2025</a:t>
            </a:fld>
            <a:endParaRPr lang="en-US"/>
          </a:p>
        </p:txBody>
      </p:sp>
      <p:sp>
        <p:nvSpPr>
          <p:cNvPr id="5" name="Footer Placeholder 4">
            <a:extLst>
              <a:ext uri="{FF2B5EF4-FFF2-40B4-BE49-F238E27FC236}">
                <a16:creationId xmlns:a16="http://schemas.microsoft.com/office/drawing/2014/main" id="{E3FBF7EE-0C4D-E486-E58D-6598F84ED480}"/>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latin typeface="+mn-lt"/>
                <a:ea typeface="+mn-ea"/>
                <a:cs typeface="+mn-cs"/>
              </a:rPr>
              <a:t>Sample Footer Text</a:t>
            </a:r>
          </a:p>
        </p:txBody>
      </p:sp>
      <p:sp>
        <p:nvSpPr>
          <p:cNvPr id="6" name="Slide Number Placeholder 5">
            <a:extLst>
              <a:ext uri="{FF2B5EF4-FFF2-40B4-BE49-F238E27FC236}">
                <a16:creationId xmlns:a16="http://schemas.microsoft.com/office/drawing/2014/main" id="{7162EDA8-D2B1-FFF2-7140-6B51F25E7DCD}"/>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18</a:t>
            </a:fld>
            <a:endParaRPr lang="en-US"/>
          </a:p>
        </p:txBody>
      </p:sp>
    </p:spTree>
    <p:extLst>
      <p:ext uri="{BB962C8B-B14F-4D97-AF65-F5344CB8AC3E}">
        <p14:creationId xmlns:p14="http://schemas.microsoft.com/office/powerpoint/2010/main" val="6868856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DEB1C-7349-0208-DBCB-F76D6BCE29AE}"/>
              </a:ext>
            </a:extLst>
          </p:cNvPr>
          <p:cNvSpPr>
            <a:spLocks noGrp="1"/>
          </p:cNvSpPr>
          <p:nvPr>
            <p:ph type="title"/>
          </p:nvPr>
        </p:nvSpPr>
        <p:spPr>
          <a:xfrm>
            <a:off x="429768" y="429768"/>
            <a:ext cx="10890374" cy="1627632"/>
          </a:xfrm>
        </p:spPr>
        <p:txBody>
          <a:bodyPr anchor="t">
            <a:normAutofit/>
          </a:bodyPr>
          <a:lstStyle/>
          <a:p>
            <a:r>
              <a:rPr lang="en-US"/>
              <a:t>Conclusion</a:t>
            </a:r>
          </a:p>
        </p:txBody>
      </p:sp>
      <p:graphicFrame>
        <p:nvGraphicFramePr>
          <p:cNvPr id="10" name="Content Placeholder 2">
            <a:extLst>
              <a:ext uri="{FF2B5EF4-FFF2-40B4-BE49-F238E27FC236}">
                <a16:creationId xmlns:a16="http://schemas.microsoft.com/office/drawing/2014/main" id="{4BF5CF48-90FA-29AE-2B2B-1C45C599D622}"/>
              </a:ext>
            </a:extLst>
          </p:cNvPr>
          <p:cNvGraphicFramePr>
            <a:graphicFrameLocks noGrp="1"/>
          </p:cNvGraphicFramePr>
          <p:nvPr>
            <p:ph sz="quarter" idx="13"/>
            <p:extLst>
              <p:ext uri="{D42A27DB-BD31-4B8C-83A1-F6EECF244321}">
                <p14:modId xmlns:p14="http://schemas.microsoft.com/office/powerpoint/2010/main" val="104127552"/>
              </p:ext>
              <p:ext uri="{E7BDC344-281C-4309-B0C6-D0EE65EED2A8}">
                <p202:designPr xmlns:p202="http://schemas.microsoft.com/office/powerpoint/2020/02/main">
                  <p202:designTagLst>
                    <p202:designTag name="ARCH:1:CLS" val="InformationBlock"/>
                    <p202:designTag name="ARCH:1:VSVAR" val="TitledTextBox"/>
                  </p202:designTagLst>
                </p202:designPr>
              </p:ext>
            </p:extLst>
          </p:nvPr>
        </p:nvGraphicFramePr>
        <p:xfrm>
          <a:off x="429768" y="3264408"/>
          <a:ext cx="10890374" cy="2834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DA60060B-C3B2-3365-9F99-24EBA2E9DAC5}"/>
              </a:ext>
            </a:extLst>
          </p:cNvPr>
          <p:cNvSpPr>
            <a:spLocks noGrp="1"/>
          </p:cNvSpPr>
          <p:nvPr>
            <p:ph type="dt" sz="half" idx="10"/>
          </p:nvPr>
        </p:nvSpPr>
        <p:spPr>
          <a:xfrm>
            <a:off x="431172" y="6490524"/>
            <a:ext cx="2841959" cy="336141"/>
          </a:xfrm>
        </p:spPr>
        <p:txBody>
          <a:bodyPr anchor="ctr">
            <a:normAutofit/>
          </a:bodyPr>
          <a:lstStyle/>
          <a:p>
            <a:pPr>
              <a:spcAft>
                <a:spcPts val="600"/>
              </a:spcAft>
            </a:pPr>
            <a:fld id="{FE21D4C7-8630-4B98-978C-30388BBD4EE8}" type="datetime1">
              <a:rPr lang="en-US" smtClean="0"/>
              <a:pPr>
                <a:spcAft>
                  <a:spcPts val="600"/>
                </a:spcAft>
              </a:pPr>
              <a:t>12/19/2025</a:t>
            </a:fld>
            <a:endParaRPr lang="en-US"/>
          </a:p>
        </p:txBody>
      </p:sp>
      <p:sp>
        <p:nvSpPr>
          <p:cNvPr id="5" name="Footer Placeholder 4">
            <a:extLst>
              <a:ext uri="{FF2B5EF4-FFF2-40B4-BE49-F238E27FC236}">
                <a16:creationId xmlns:a16="http://schemas.microsoft.com/office/drawing/2014/main" id="{56103FC0-87C7-5EF9-ED80-1985F3136377}"/>
              </a:ext>
            </a:extLst>
          </p:cNvPr>
          <p:cNvSpPr>
            <a:spLocks noGrp="1"/>
          </p:cNvSpPr>
          <p:nvPr>
            <p:ph type="ftr" sz="quarter" idx="11"/>
          </p:nvPr>
        </p:nvSpPr>
        <p:spPr>
          <a:xfrm>
            <a:off x="8893370" y="6490524"/>
            <a:ext cx="2662834" cy="336141"/>
          </a:xfrm>
        </p:spPr>
        <p:txBody>
          <a:bodyPr anchor="ctr">
            <a:normAutofit/>
          </a:bodyPr>
          <a:lstStyle/>
          <a:p>
            <a:pPr>
              <a:spcAft>
                <a:spcPts val="600"/>
              </a:spcAft>
            </a:pPr>
            <a:r>
              <a:rPr lang="en-US"/>
              <a:t>Sample Footer Text</a:t>
            </a:r>
          </a:p>
        </p:txBody>
      </p:sp>
      <p:sp>
        <p:nvSpPr>
          <p:cNvPr id="6" name="Slide Number Placeholder 5">
            <a:extLst>
              <a:ext uri="{FF2B5EF4-FFF2-40B4-BE49-F238E27FC236}">
                <a16:creationId xmlns:a16="http://schemas.microsoft.com/office/drawing/2014/main" id="{E2C60000-01C7-58B7-A530-3205BCA57030}"/>
              </a:ext>
            </a:extLst>
          </p:cNvPr>
          <p:cNvSpPr>
            <a:spLocks noGrp="1"/>
          </p:cNvSpPr>
          <p:nvPr>
            <p:ph type="sldNum" sz="quarter" idx="12"/>
          </p:nvPr>
        </p:nvSpPr>
        <p:spPr>
          <a:xfrm>
            <a:off x="11648431" y="6490524"/>
            <a:ext cx="457200" cy="336141"/>
          </a:xfrm>
        </p:spPr>
        <p:txBody>
          <a:bodyPr anchor="ctr">
            <a:normAutofit/>
          </a:bodyPr>
          <a:lstStyle/>
          <a:p>
            <a:pPr>
              <a:spcAft>
                <a:spcPts val="600"/>
              </a:spcAft>
            </a:pPr>
            <a:fld id="{84C450F2-3BB4-4AE4-8A35-A9D7AEA4C850}" type="slidenum">
              <a:rPr lang="en-US" smtClean="0"/>
              <a:pPr>
                <a:spcAft>
                  <a:spcPts val="600"/>
                </a:spcAft>
              </a:pPr>
              <a:t>19</a:t>
            </a:fld>
            <a:endParaRPr lang="en-US"/>
          </a:p>
        </p:txBody>
      </p:sp>
    </p:spTree>
    <p:extLst>
      <p:ext uri="{BB962C8B-B14F-4D97-AF65-F5344CB8AC3E}">
        <p14:creationId xmlns:p14="http://schemas.microsoft.com/office/powerpoint/2010/main" val="2828829248"/>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F953D-CF3D-13CD-B9B5-F4106E226880}"/>
              </a:ext>
            </a:extLst>
          </p:cNvPr>
          <p:cNvSpPr>
            <a:spLocks noGrp="1"/>
          </p:cNvSpPr>
          <p:nvPr>
            <p:ph type="title"/>
          </p:nvPr>
        </p:nvSpPr>
        <p:spPr>
          <a:xfrm>
            <a:off x="429768" y="411480"/>
            <a:ext cx="11045952" cy="1828800"/>
          </a:xfrm>
        </p:spPr>
        <p:txBody>
          <a:bodyPr anchor="t">
            <a:normAutofit/>
          </a:bodyPr>
          <a:lstStyle/>
          <a:p>
            <a:r>
              <a:rPr lang="en-US" sz="6800"/>
              <a:t>Presentation Agenda</a:t>
            </a:r>
          </a:p>
        </p:txBody>
      </p:sp>
      <p:sp>
        <p:nvSpPr>
          <p:cNvPr id="3" name="Content Placeholder 2">
            <a:extLst>
              <a:ext uri="{FF2B5EF4-FFF2-40B4-BE49-F238E27FC236}">
                <a16:creationId xmlns:a16="http://schemas.microsoft.com/office/drawing/2014/main" id="{365E83AA-738B-06CC-F83C-71F6540D2732}"/>
              </a:ext>
            </a:extLst>
          </p:cNvPr>
          <p:cNvSpPr>
            <a:spLocks noGrp="1"/>
          </p:cNvSpPr>
          <p:nvPr>
            <p:ph sz="quarter" idx="13"/>
            <p:extLst>
              <p:ext uri="{E7BDC344-281C-4309-B0C6-D0EE65EED2A8}">
                <p202:designPr xmlns:p202="http://schemas.microsoft.com/office/powerpoint/2020/02/main">
                  <p202:designTagLst>
                    <p202:designTag name="ARCH:1:CLS" val="BulletedText"/>
                  </p202:designTagLst>
                </p202:designPr>
              </p:ext>
            </p:extLst>
          </p:nvPr>
        </p:nvSpPr>
        <p:spPr>
          <a:xfrm>
            <a:off x="6272784" y="2423160"/>
            <a:ext cx="5202936" cy="3858768"/>
          </a:xfrm>
        </p:spPr>
        <p:txBody>
          <a:bodyPr>
            <a:normAutofit/>
          </a:bodyPr>
          <a:lstStyle/>
          <a:p>
            <a:pPr>
              <a:buFont typeface="Arial" panose="020B0604020202020204" pitchFamily="34" charset="0"/>
              <a:buChar char="•"/>
            </a:pPr>
            <a:r>
              <a:t>Understanding the Role of Peer Case Managers</a:t>
            </a:r>
          </a:p>
          <a:p>
            <a:pPr>
              <a:buFont typeface="Arial" panose="020B0604020202020204" pitchFamily="34" charset="0"/>
              <a:buChar char="•"/>
            </a:pPr>
            <a:r>
              <a:t>Principles of the Person-Centered Approach</a:t>
            </a:r>
          </a:p>
          <a:p>
            <a:pPr>
              <a:buFont typeface="Arial" panose="020B0604020202020204" pitchFamily="34" charset="0"/>
              <a:buChar char="•"/>
            </a:pPr>
            <a:r>
              <a:t>Implementation Strategies for Person-Centered Case Management</a:t>
            </a:r>
          </a:p>
          <a:p>
            <a:pPr>
              <a:buFont typeface="Arial" panose="020B0604020202020204" pitchFamily="34" charset="0"/>
              <a:buChar char="•"/>
            </a:pPr>
            <a:r>
              <a:t>Benefits and Challenges of Peer-Led, Person-Centered Support</a:t>
            </a:r>
            <a:endParaRPr lang="en-US"/>
          </a:p>
        </p:txBody>
      </p:sp>
      <p:sp>
        <p:nvSpPr>
          <p:cNvPr id="4" name="Date Placeholder 3">
            <a:extLst>
              <a:ext uri="{FF2B5EF4-FFF2-40B4-BE49-F238E27FC236}">
                <a16:creationId xmlns:a16="http://schemas.microsoft.com/office/drawing/2014/main" id="{861B5BF0-2867-149C-16E8-3DCCC6B00FAE}"/>
              </a:ext>
            </a:extLst>
          </p:cNvPr>
          <p:cNvSpPr>
            <a:spLocks noGrp="1"/>
          </p:cNvSpPr>
          <p:nvPr>
            <p:ph type="dt" sz="half" idx="10"/>
          </p:nvPr>
        </p:nvSpPr>
        <p:spPr>
          <a:xfrm>
            <a:off x="431172" y="6490524"/>
            <a:ext cx="2841959" cy="336141"/>
          </a:xfrm>
        </p:spPr>
        <p:txBody>
          <a:bodyPr anchor="ctr">
            <a:normAutofit/>
          </a:bodyPr>
          <a:lstStyle/>
          <a:p>
            <a:pPr>
              <a:spcAft>
                <a:spcPts val="600"/>
              </a:spcAft>
            </a:pPr>
            <a:fld id="{FE21D4C7-8630-4B98-978C-30388BBD4EE8}" type="datetime1">
              <a:rPr lang="en-US" smtClean="0"/>
              <a:pPr>
                <a:spcAft>
                  <a:spcPts val="600"/>
                </a:spcAft>
              </a:pPr>
              <a:t>12/19/2025</a:t>
            </a:fld>
            <a:endParaRPr lang="en-US"/>
          </a:p>
        </p:txBody>
      </p:sp>
      <p:sp>
        <p:nvSpPr>
          <p:cNvPr id="5" name="Footer Placeholder 4">
            <a:extLst>
              <a:ext uri="{FF2B5EF4-FFF2-40B4-BE49-F238E27FC236}">
                <a16:creationId xmlns:a16="http://schemas.microsoft.com/office/drawing/2014/main" id="{45E1EF2D-2C4D-6DF8-2770-4E27EC4EAF19}"/>
              </a:ext>
            </a:extLst>
          </p:cNvPr>
          <p:cNvSpPr>
            <a:spLocks noGrp="1"/>
          </p:cNvSpPr>
          <p:nvPr>
            <p:ph type="ftr" sz="quarter" idx="11"/>
          </p:nvPr>
        </p:nvSpPr>
        <p:spPr>
          <a:xfrm>
            <a:off x="8893370" y="6490524"/>
            <a:ext cx="2662834" cy="336141"/>
          </a:xfrm>
        </p:spPr>
        <p:txBody>
          <a:bodyPr anchor="ctr">
            <a:normAutofit/>
          </a:bodyPr>
          <a:lstStyle/>
          <a:p>
            <a:pPr>
              <a:spcAft>
                <a:spcPts val="600"/>
              </a:spcAft>
            </a:pPr>
            <a:r>
              <a:rPr lang="en-US"/>
              <a:t>Sample Footer Text</a:t>
            </a:r>
          </a:p>
        </p:txBody>
      </p:sp>
      <p:sp>
        <p:nvSpPr>
          <p:cNvPr id="6" name="Slide Number Placeholder 5">
            <a:extLst>
              <a:ext uri="{FF2B5EF4-FFF2-40B4-BE49-F238E27FC236}">
                <a16:creationId xmlns:a16="http://schemas.microsoft.com/office/drawing/2014/main" id="{715A74F6-B7F9-CA4C-D661-CD79386EE4CF}"/>
              </a:ext>
            </a:extLst>
          </p:cNvPr>
          <p:cNvSpPr>
            <a:spLocks noGrp="1"/>
          </p:cNvSpPr>
          <p:nvPr>
            <p:ph type="sldNum" sz="quarter" idx="12"/>
          </p:nvPr>
        </p:nvSpPr>
        <p:spPr>
          <a:xfrm>
            <a:off x="11648431" y="6490524"/>
            <a:ext cx="457200" cy="336141"/>
          </a:xfrm>
        </p:spPr>
        <p:txBody>
          <a:bodyPr anchor="ctr">
            <a:normAutofit/>
          </a:bodyPr>
          <a:lstStyle/>
          <a:p>
            <a:pPr>
              <a:spcAft>
                <a:spcPts val="600"/>
              </a:spcAft>
            </a:pPr>
            <a:fld id="{84C450F2-3BB4-4AE4-8A35-A9D7AEA4C850}" type="slidenum">
              <a:rPr lang="en-US" smtClean="0"/>
              <a:pPr>
                <a:spcAft>
                  <a:spcPts val="600"/>
                </a:spcAft>
              </a:pPr>
              <a:t>2</a:t>
            </a:fld>
            <a:endParaRPr lang="en-US"/>
          </a:p>
        </p:txBody>
      </p:sp>
    </p:spTree>
    <p:extLst>
      <p:ext uri="{BB962C8B-B14F-4D97-AF65-F5344CB8AC3E}">
        <p14:creationId xmlns:p14="http://schemas.microsoft.com/office/powerpoint/2010/main" val="18968738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35842-834A-97BD-55F3-E22D05AD2F9A}"/>
              </a:ext>
            </a:extLst>
          </p:cNvPr>
          <p:cNvSpPr>
            <a:spLocks noGrp="1"/>
          </p:cNvSpPr>
          <p:nvPr>
            <p:ph type="title"/>
          </p:nvPr>
        </p:nvSpPr>
        <p:spPr>
          <a:xfrm>
            <a:off x="431172" y="553616"/>
            <a:ext cx="7914087" cy="4008859"/>
          </a:xfrm>
        </p:spPr>
        <p:txBody>
          <a:bodyPr anchor="t">
            <a:normAutofit/>
          </a:bodyPr>
          <a:lstStyle/>
          <a:p>
            <a:r>
              <a:rPr lang="en-US"/>
              <a:t>Understanding the Role of Peer Case Managers</a:t>
            </a:r>
          </a:p>
        </p:txBody>
      </p:sp>
      <p:sp>
        <p:nvSpPr>
          <p:cNvPr id="11" name="Text Placeholder 2">
            <a:extLst>
              <a:ext uri="{FF2B5EF4-FFF2-40B4-BE49-F238E27FC236}">
                <a16:creationId xmlns:a16="http://schemas.microsoft.com/office/drawing/2014/main" id="{B021A345-30AF-FAC4-CB0A-D7F3431B06AF}"/>
              </a:ext>
            </a:extLst>
          </p:cNvPr>
          <p:cNvSpPr>
            <a:spLocks noGrp="1"/>
          </p:cNvSpPr>
          <p:nvPr>
            <p:ph type="body" idx="1"/>
          </p:nvPr>
        </p:nvSpPr>
        <p:spPr>
          <a:xfrm>
            <a:off x="431172" y="5088156"/>
            <a:ext cx="7914087" cy="1166648"/>
          </a:xfrm>
        </p:spPr>
        <p:txBody>
          <a:bodyPr/>
          <a:lstStyle/>
          <a:p>
            <a:endParaRPr lang="en-US"/>
          </a:p>
        </p:txBody>
      </p:sp>
      <p:sp>
        <p:nvSpPr>
          <p:cNvPr id="4" name="Date Placeholder 3">
            <a:extLst>
              <a:ext uri="{FF2B5EF4-FFF2-40B4-BE49-F238E27FC236}">
                <a16:creationId xmlns:a16="http://schemas.microsoft.com/office/drawing/2014/main" id="{C6B7F38C-44D0-3296-F707-55157220BC5C}"/>
              </a:ext>
            </a:extLst>
          </p:cNvPr>
          <p:cNvSpPr>
            <a:spLocks noGrp="1"/>
          </p:cNvSpPr>
          <p:nvPr>
            <p:ph type="dt" sz="half" idx="10"/>
          </p:nvPr>
        </p:nvSpPr>
        <p:spPr>
          <a:xfrm>
            <a:off x="431172" y="6490524"/>
            <a:ext cx="2841959" cy="336141"/>
          </a:xfrm>
        </p:spPr>
        <p:txBody>
          <a:bodyPr anchor="ctr">
            <a:normAutofit/>
          </a:bodyPr>
          <a:lstStyle/>
          <a:p>
            <a:pPr>
              <a:spcAft>
                <a:spcPts val="600"/>
              </a:spcAft>
            </a:pPr>
            <a:fld id="{B04EF954-66B1-4168-AF40-97F3DAF43FC4}" type="datetime1">
              <a:rPr lang="en-US" smtClean="0"/>
              <a:pPr>
                <a:spcAft>
                  <a:spcPts val="600"/>
                </a:spcAft>
              </a:pPr>
              <a:t>12/19/2025</a:t>
            </a:fld>
            <a:endParaRPr lang="en-US"/>
          </a:p>
        </p:txBody>
      </p:sp>
      <p:sp>
        <p:nvSpPr>
          <p:cNvPr id="5" name="Footer Placeholder 4">
            <a:extLst>
              <a:ext uri="{FF2B5EF4-FFF2-40B4-BE49-F238E27FC236}">
                <a16:creationId xmlns:a16="http://schemas.microsoft.com/office/drawing/2014/main" id="{7DDE14C1-90D3-0A4D-EF4D-A075F7C59FAF}"/>
              </a:ext>
            </a:extLst>
          </p:cNvPr>
          <p:cNvSpPr>
            <a:spLocks noGrp="1"/>
          </p:cNvSpPr>
          <p:nvPr>
            <p:ph type="ftr" sz="quarter" idx="11"/>
          </p:nvPr>
        </p:nvSpPr>
        <p:spPr>
          <a:xfrm>
            <a:off x="8893370" y="6490524"/>
            <a:ext cx="2662834" cy="336141"/>
          </a:xfrm>
        </p:spPr>
        <p:txBody>
          <a:bodyPr anchor="ctr">
            <a:normAutofit/>
          </a:bodyPr>
          <a:lstStyle/>
          <a:p>
            <a:pPr>
              <a:spcAft>
                <a:spcPts val="600"/>
              </a:spcAft>
            </a:pPr>
            <a:r>
              <a:rPr lang="en-US"/>
              <a:t>Sample Footer Text</a:t>
            </a:r>
          </a:p>
        </p:txBody>
      </p:sp>
      <p:sp>
        <p:nvSpPr>
          <p:cNvPr id="6" name="Slide Number Placeholder 5">
            <a:extLst>
              <a:ext uri="{FF2B5EF4-FFF2-40B4-BE49-F238E27FC236}">
                <a16:creationId xmlns:a16="http://schemas.microsoft.com/office/drawing/2014/main" id="{D7DE9B9D-A15B-AA08-D1E5-21D5971A7300}"/>
              </a:ext>
            </a:extLst>
          </p:cNvPr>
          <p:cNvSpPr>
            <a:spLocks noGrp="1"/>
          </p:cNvSpPr>
          <p:nvPr>
            <p:ph type="sldNum" sz="quarter" idx="12"/>
          </p:nvPr>
        </p:nvSpPr>
        <p:spPr>
          <a:xfrm>
            <a:off x="11648431" y="6490524"/>
            <a:ext cx="457200" cy="336141"/>
          </a:xfrm>
        </p:spPr>
        <p:txBody>
          <a:bodyPr anchor="ctr">
            <a:normAutofit/>
          </a:bodyPr>
          <a:lstStyle/>
          <a:p>
            <a:pPr>
              <a:spcAft>
                <a:spcPts val="600"/>
              </a:spcAft>
            </a:pPr>
            <a:fld id="{84C450F2-3BB4-4AE4-8A35-A9D7AEA4C850}" type="slidenum">
              <a:rPr lang="en-US" smtClean="0"/>
              <a:pPr>
                <a:spcAft>
                  <a:spcPts val="600"/>
                </a:spcAft>
              </a:pPr>
              <a:t>3</a:t>
            </a:fld>
            <a:endParaRPr lang="en-US"/>
          </a:p>
        </p:txBody>
      </p:sp>
    </p:spTree>
    <p:extLst>
      <p:ext uri="{BB962C8B-B14F-4D97-AF65-F5344CB8AC3E}">
        <p14:creationId xmlns:p14="http://schemas.microsoft.com/office/powerpoint/2010/main" val="5862203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36D1E-0B27-63D0-9F12-906673DA7720}"/>
              </a:ext>
            </a:extLst>
          </p:cNvPr>
          <p:cNvSpPr>
            <a:spLocks noGrp="1"/>
          </p:cNvSpPr>
          <p:nvPr>
            <p:ph type="title"/>
          </p:nvPr>
        </p:nvSpPr>
        <p:spPr>
          <a:xfrm>
            <a:off x="7196328" y="601755"/>
            <a:ext cx="4389120" cy="1527048"/>
          </a:xfrm>
        </p:spPr>
        <p:txBody>
          <a:bodyPr vert="horz" lIns="91440" tIns="45720" rIns="91440" bIns="45720" rtlCol="0" anchor="b">
            <a:normAutofit/>
          </a:bodyPr>
          <a:lstStyle/>
          <a:p>
            <a:r>
              <a:rPr lang="en-US" b="0" kern="1200" cap="all" baseline="0">
                <a:latin typeface="+mj-lt"/>
                <a:ea typeface="+mj-ea"/>
                <a:cs typeface="+mj-cs"/>
              </a:rPr>
              <a:t>Definition and Core Responsibilities</a:t>
            </a:r>
          </a:p>
        </p:txBody>
      </p:sp>
      <p:pic>
        <p:nvPicPr>
          <p:cNvPr id="7" name="Content Placeholder 6" descr="Colourful carved figures of humans">
            <a:extLst>
              <a:ext uri="{FF2B5EF4-FFF2-40B4-BE49-F238E27FC236}">
                <a16:creationId xmlns:a16="http://schemas.microsoft.com/office/drawing/2014/main" id="{7C5922EC-587A-40D9-A26F-F4D91FB7E041}"/>
              </a:ext>
            </a:extLst>
          </p:cNvPr>
          <p:cNvPicPr>
            <a:picLocks noGrp="1" noChangeAspect="1"/>
          </p:cNvPicPr>
          <p:nvPr>
            <p:ph type="pic" sz="quarter" idx="15"/>
          </p:nvPr>
        </p:nvPicPr>
        <p:blipFill>
          <a:blip r:embed="rId3"/>
          <a:srcRect l="13690" r="13048" b="-1"/>
          <a:stretch>
            <a:fillRect/>
          </a:stretch>
        </p:blipFill>
        <p:spPr>
          <a:xfrm>
            <a:off x="20" y="1"/>
            <a:ext cx="6591280" cy="6410303"/>
          </a:xfrm>
        </p:spPr>
      </p:pic>
      <p:sp>
        <p:nvSpPr>
          <p:cNvPr id="8" name="TextBox 7">
            <a:extLst>
              <a:ext uri="{FF2B5EF4-FFF2-40B4-BE49-F238E27FC236}">
                <a16:creationId xmlns:a16="http://schemas.microsoft.com/office/drawing/2014/main" id="{981D2A2D-B542-47BA-A118-ED316774A97E}"/>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196328" y="2276856"/>
            <a:ext cx="4389120" cy="4041648"/>
          </a:xfrm>
          <a:prstGeom prst="rect">
            <a:avLst/>
          </a:prstGeom>
        </p:spPr>
        <p:txBody>
          <a:bodyPr>
            <a:normAutofit/>
          </a:bodyPr>
          <a:lstStyle/>
          <a:p>
            <a:pPr marL="0" indent="0">
              <a:lnSpc>
                <a:spcPct val="90000"/>
              </a:lnSpc>
              <a:spcBef>
                <a:spcPts val="2500"/>
              </a:spcBef>
              <a:spcAft>
                <a:spcPts val="600"/>
              </a:spcAft>
              <a:buFont typeface="Arial" panose="020B0604020202020204" pitchFamily="34" charset="0"/>
              <a:buNone/>
            </a:pPr>
            <a:r>
              <a:rPr lang="en-US" sz="1400" b="1"/>
              <a:t>Personal Experience</a:t>
            </a:r>
          </a:p>
          <a:p>
            <a:pPr marL="0" lvl="1" indent="0">
              <a:lnSpc>
                <a:spcPct val="90000"/>
              </a:lnSpc>
              <a:spcBef>
                <a:spcPts val="1000"/>
              </a:spcBef>
              <a:spcAft>
                <a:spcPts val="600"/>
              </a:spcAft>
              <a:buFont typeface="Arial" panose="020B0604020202020204" pitchFamily="34" charset="0"/>
              <a:buNone/>
            </a:pPr>
            <a:r>
              <a:rPr lang="en-US" sz="1400"/>
              <a:t>Peer case managers have personal experience that relates closely to the clients they assist, fostering trust and empathy.</a:t>
            </a:r>
          </a:p>
          <a:p>
            <a:pPr marL="0" indent="0">
              <a:lnSpc>
                <a:spcPct val="90000"/>
              </a:lnSpc>
              <a:spcBef>
                <a:spcPts val="2500"/>
              </a:spcBef>
              <a:spcAft>
                <a:spcPts val="600"/>
              </a:spcAft>
              <a:buFont typeface="Arial" panose="020B0604020202020204" pitchFamily="34" charset="0"/>
              <a:buNone/>
            </a:pPr>
            <a:r>
              <a:rPr lang="en-US" sz="1400" b="1"/>
              <a:t>Guidance and Advocacy</a:t>
            </a:r>
          </a:p>
          <a:p>
            <a:pPr marL="0" lvl="1" indent="0">
              <a:lnSpc>
                <a:spcPct val="90000"/>
              </a:lnSpc>
              <a:spcBef>
                <a:spcPts val="1000"/>
              </a:spcBef>
              <a:spcAft>
                <a:spcPts val="600"/>
              </a:spcAft>
              <a:buFont typeface="Arial" panose="020B0604020202020204" pitchFamily="34" charset="0"/>
              <a:buNone/>
            </a:pPr>
            <a:r>
              <a:rPr lang="en-US" sz="1400"/>
              <a:t>They provide guidance and advocacy, helping clients navigate complex systems and access necessary resources.</a:t>
            </a:r>
          </a:p>
          <a:p>
            <a:pPr marL="0" indent="0">
              <a:lnSpc>
                <a:spcPct val="90000"/>
              </a:lnSpc>
              <a:spcBef>
                <a:spcPts val="2500"/>
              </a:spcBef>
              <a:spcAft>
                <a:spcPts val="600"/>
              </a:spcAft>
              <a:buFont typeface="Arial" panose="020B0604020202020204" pitchFamily="34" charset="0"/>
              <a:buNone/>
            </a:pPr>
            <a:r>
              <a:rPr lang="en-US" sz="1400" b="1"/>
              <a:t>Client Support</a:t>
            </a:r>
          </a:p>
          <a:p>
            <a:pPr marL="0" lvl="1" indent="0">
              <a:lnSpc>
                <a:spcPct val="90000"/>
              </a:lnSpc>
              <a:spcBef>
                <a:spcPts val="1000"/>
              </a:spcBef>
              <a:spcAft>
                <a:spcPts val="600"/>
              </a:spcAft>
              <a:buFont typeface="Arial" panose="020B0604020202020204" pitchFamily="34" charset="0"/>
              <a:buNone/>
            </a:pPr>
            <a:r>
              <a:rPr lang="en-US" sz="1400"/>
              <a:t>Peer case managers offer continuous support, empowering clients to overcome obstacles and achieve their goals.</a:t>
            </a:r>
          </a:p>
        </p:txBody>
      </p:sp>
      <p:sp>
        <p:nvSpPr>
          <p:cNvPr id="4" name="Date Placeholder 3">
            <a:extLst>
              <a:ext uri="{FF2B5EF4-FFF2-40B4-BE49-F238E27FC236}">
                <a16:creationId xmlns:a16="http://schemas.microsoft.com/office/drawing/2014/main" id="{6CA07AD0-2262-E396-002A-95E1620B73FE}"/>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12/19/2025</a:t>
            </a:fld>
            <a:endParaRPr lang="en-US"/>
          </a:p>
        </p:txBody>
      </p:sp>
      <p:sp>
        <p:nvSpPr>
          <p:cNvPr id="5" name="Footer Placeholder 4">
            <a:extLst>
              <a:ext uri="{FF2B5EF4-FFF2-40B4-BE49-F238E27FC236}">
                <a16:creationId xmlns:a16="http://schemas.microsoft.com/office/drawing/2014/main" id="{878CE465-E272-51F4-77FE-71184ADFA4F6}"/>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latin typeface="+mn-lt"/>
                <a:ea typeface="+mn-ea"/>
                <a:cs typeface="+mn-cs"/>
              </a:rPr>
              <a:t>Sample Footer Text</a:t>
            </a:r>
          </a:p>
        </p:txBody>
      </p:sp>
      <p:sp>
        <p:nvSpPr>
          <p:cNvPr id="6" name="Slide Number Placeholder 5">
            <a:extLst>
              <a:ext uri="{FF2B5EF4-FFF2-40B4-BE49-F238E27FC236}">
                <a16:creationId xmlns:a16="http://schemas.microsoft.com/office/drawing/2014/main" id="{EC9B8EF8-5A28-8EAD-4378-04C7AD0A703E}"/>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4</a:t>
            </a:fld>
            <a:endParaRPr lang="en-US"/>
          </a:p>
        </p:txBody>
      </p:sp>
    </p:spTree>
    <p:extLst>
      <p:ext uri="{BB962C8B-B14F-4D97-AF65-F5344CB8AC3E}">
        <p14:creationId xmlns:p14="http://schemas.microsoft.com/office/powerpoint/2010/main" val="9192227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A72B5-8326-F7F3-8212-8D10355DF788}"/>
              </a:ext>
            </a:extLst>
          </p:cNvPr>
          <p:cNvSpPr>
            <a:spLocks noGrp="1"/>
          </p:cNvSpPr>
          <p:nvPr>
            <p:ph type="title"/>
          </p:nvPr>
        </p:nvSpPr>
        <p:spPr>
          <a:xfrm>
            <a:off x="8311896" y="1078992"/>
            <a:ext cx="3273552" cy="1947672"/>
          </a:xfrm>
        </p:spPr>
        <p:txBody>
          <a:bodyPr vert="horz" lIns="91440" tIns="45720" rIns="91440" bIns="45720" rtlCol="0" anchor="b">
            <a:normAutofit/>
          </a:bodyPr>
          <a:lstStyle/>
          <a:p>
            <a:r>
              <a:rPr lang="en-US" b="0" kern="1200" cap="all" baseline="0">
                <a:latin typeface="+mj-lt"/>
                <a:ea typeface="+mj-ea"/>
                <a:cs typeface="+mj-cs"/>
              </a:rPr>
              <a:t>Unique Value of Lived Experience</a:t>
            </a:r>
          </a:p>
        </p:txBody>
      </p:sp>
      <p:pic>
        <p:nvPicPr>
          <p:cNvPr id="7" name="Content Placeholder 6" descr="Person in therapy">
            <a:extLst>
              <a:ext uri="{FF2B5EF4-FFF2-40B4-BE49-F238E27FC236}">
                <a16:creationId xmlns:a16="http://schemas.microsoft.com/office/drawing/2014/main" id="{1917A478-5239-4B0E-8FC8-17A6CE2CAD03}"/>
              </a:ext>
            </a:extLst>
          </p:cNvPr>
          <p:cNvPicPr>
            <a:picLocks noGrp="1" noChangeAspect="1"/>
          </p:cNvPicPr>
          <p:nvPr>
            <p:ph type="pic" sz="quarter" idx="15"/>
          </p:nvPr>
        </p:nvPicPr>
        <p:blipFill>
          <a:blip r:embed="rId3"/>
          <a:srcRect l="9027" r="12411"/>
          <a:stretch>
            <a:fillRect/>
          </a:stretch>
        </p:blipFill>
        <p:spPr>
          <a:xfrm>
            <a:off x="20" y="10"/>
            <a:ext cx="7734280" cy="6399142"/>
          </a:xfrm>
        </p:spPr>
      </p:pic>
      <p:sp>
        <p:nvSpPr>
          <p:cNvPr id="8" name="TextBox 7">
            <a:extLst>
              <a:ext uri="{FF2B5EF4-FFF2-40B4-BE49-F238E27FC236}">
                <a16:creationId xmlns:a16="http://schemas.microsoft.com/office/drawing/2014/main" id="{C33497ED-06A0-470F-B259-EA82907F5D9A}"/>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311896" y="3099816"/>
            <a:ext cx="3273552" cy="2953512"/>
          </a:xfrm>
          <a:prstGeom prst="rect">
            <a:avLst/>
          </a:prstGeom>
        </p:spPr>
        <p:txBody>
          <a:bodyPr>
            <a:normAutofit/>
          </a:bodyPr>
          <a:lstStyle/>
          <a:p>
            <a:pPr marL="0" indent="0">
              <a:lnSpc>
                <a:spcPct val="90000"/>
              </a:lnSpc>
              <a:spcBef>
                <a:spcPts val="2500"/>
              </a:spcBef>
              <a:spcAft>
                <a:spcPts val="600"/>
              </a:spcAft>
              <a:buFont typeface="Arial" panose="020B0604020202020204" pitchFamily="34" charset="0"/>
              <a:buNone/>
            </a:pPr>
            <a:r>
              <a:rPr lang="en-US" sz="900" b="1"/>
              <a:t>Building Empathy and Trust</a:t>
            </a:r>
          </a:p>
          <a:p>
            <a:pPr marL="0" lvl="1" indent="0">
              <a:lnSpc>
                <a:spcPct val="90000"/>
              </a:lnSpc>
              <a:spcBef>
                <a:spcPts val="1000"/>
              </a:spcBef>
              <a:spcAft>
                <a:spcPts val="600"/>
              </a:spcAft>
              <a:buFont typeface="Arial" panose="020B0604020202020204" pitchFamily="34" charset="0"/>
              <a:buNone/>
            </a:pPr>
            <a:r>
              <a:rPr lang="en-US" sz="900"/>
              <a:t>Lived experience helps peer case managers establish empathy and trust, crucial for effective client relationships.</a:t>
            </a:r>
          </a:p>
          <a:p>
            <a:pPr marL="0" indent="0">
              <a:lnSpc>
                <a:spcPct val="90000"/>
              </a:lnSpc>
              <a:spcBef>
                <a:spcPts val="2500"/>
              </a:spcBef>
              <a:spcAft>
                <a:spcPts val="600"/>
              </a:spcAft>
              <a:buFont typeface="Arial" panose="020B0604020202020204" pitchFamily="34" charset="0"/>
              <a:buNone/>
            </a:pPr>
            <a:r>
              <a:rPr lang="en-US" sz="900" b="1"/>
              <a:t>Fostering Meaningful Connections</a:t>
            </a:r>
          </a:p>
          <a:p>
            <a:pPr marL="0" lvl="1" indent="0">
              <a:lnSpc>
                <a:spcPct val="90000"/>
              </a:lnSpc>
              <a:spcBef>
                <a:spcPts val="1000"/>
              </a:spcBef>
              <a:spcAft>
                <a:spcPts val="600"/>
              </a:spcAft>
              <a:buFont typeface="Arial" panose="020B0604020202020204" pitchFamily="34" charset="0"/>
              <a:buNone/>
            </a:pPr>
            <a:r>
              <a:rPr lang="en-US" sz="900"/>
              <a:t>Shared understanding between peer managers and clients fosters strong, meaningful connections that support client progress.</a:t>
            </a:r>
          </a:p>
          <a:p>
            <a:pPr marL="0" indent="0">
              <a:lnSpc>
                <a:spcPct val="90000"/>
              </a:lnSpc>
              <a:spcBef>
                <a:spcPts val="2500"/>
              </a:spcBef>
              <a:spcAft>
                <a:spcPts val="600"/>
              </a:spcAft>
              <a:buFont typeface="Arial" panose="020B0604020202020204" pitchFamily="34" charset="0"/>
              <a:buNone/>
            </a:pPr>
            <a:r>
              <a:rPr lang="en-US" sz="900" b="1"/>
              <a:t>Enhancing Client Engagement</a:t>
            </a:r>
          </a:p>
          <a:p>
            <a:pPr marL="0" lvl="1" indent="0">
              <a:lnSpc>
                <a:spcPct val="90000"/>
              </a:lnSpc>
              <a:spcBef>
                <a:spcPts val="1000"/>
              </a:spcBef>
              <a:spcAft>
                <a:spcPts val="600"/>
              </a:spcAft>
              <a:buFont typeface="Arial" panose="020B0604020202020204" pitchFamily="34" charset="0"/>
              <a:buNone/>
            </a:pPr>
            <a:r>
              <a:rPr lang="en-US" sz="900"/>
              <a:t>Trust built through lived experience increases client engagement and motivation to achieve their goals.</a:t>
            </a:r>
          </a:p>
        </p:txBody>
      </p:sp>
      <p:sp>
        <p:nvSpPr>
          <p:cNvPr id="4" name="Date Placeholder 3">
            <a:extLst>
              <a:ext uri="{FF2B5EF4-FFF2-40B4-BE49-F238E27FC236}">
                <a16:creationId xmlns:a16="http://schemas.microsoft.com/office/drawing/2014/main" id="{7AF9E3EB-1A52-1C5A-8D20-91F298A2733D}"/>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12/19/2025</a:t>
            </a:fld>
            <a:endParaRPr lang="en-US"/>
          </a:p>
        </p:txBody>
      </p:sp>
      <p:sp>
        <p:nvSpPr>
          <p:cNvPr id="5" name="Footer Placeholder 4">
            <a:extLst>
              <a:ext uri="{FF2B5EF4-FFF2-40B4-BE49-F238E27FC236}">
                <a16:creationId xmlns:a16="http://schemas.microsoft.com/office/drawing/2014/main" id="{652A2C49-750F-527F-7C76-F634E3A743A0}"/>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latin typeface="+mn-lt"/>
                <a:ea typeface="+mn-ea"/>
                <a:cs typeface="+mn-cs"/>
              </a:rPr>
              <a:t>Sample Footer Text</a:t>
            </a:r>
          </a:p>
        </p:txBody>
      </p:sp>
      <p:sp>
        <p:nvSpPr>
          <p:cNvPr id="6" name="Slide Number Placeholder 5">
            <a:extLst>
              <a:ext uri="{FF2B5EF4-FFF2-40B4-BE49-F238E27FC236}">
                <a16:creationId xmlns:a16="http://schemas.microsoft.com/office/drawing/2014/main" id="{08918147-A2C1-C64E-049D-430524407B34}"/>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5</a:t>
            </a:fld>
            <a:endParaRPr lang="en-US"/>
          </a:p>
        </p:txBody>
      </p:sp>
    </p:spTree>
    <p:extLst>
      <p:ext uri="{BB962C8B-B14F-4D97-AF65-F5344CB8AC3E}">
        <p14:creationId xmlns:p14="http://schemas.microsoft.com/office/powerpoint/2010/main" val="40987964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5A766-9919-443D-5A77-D9BA07083A89}"/>
              </a:ext>
            </a:extLst>
          </p:cNvPr>
          <p:cNvSpPr>
            <a:spLocks noGrp="1"/>
          </p:cNvSpPr>
          <p:nvPr>
            <p:ph type="title"/>
          </p:nvPr>
        </p:nvSpPr>
        <p:spPr>
          <a:xfrm>
            <a:off x="8311896" y="1078992"/>
            <a:ext cx="3273552" cy="1947672"/>
          </a:xfrm>
        </p:spPr>
        <p:txBody>
          <a:bodyPr vert="horz" lIns="91440" tIns="45720" rIns="91440" bIns="45720" rtlCol="0" anchor="b">
            <a:normAutofit/>
          </a:bodyPr>
          <a:lstStyle/>
          <a:p>
            <a:r>
              <a:rPr lang="en-US" sz="2700" b="0" kern="1200" cap="all" baseline="0">
                <a:latin typeface="+mj-lt"/>
                <a:ea typeface="+mj-ea"/>
                <a:cs typeface="+mj-cs"/>
              </a:rPr>
              <a:t>Collaboration with Other Support Professionals</a:t>
            </a:r>
          </a:p>
        </p:txBody>
      </p:sp>
      <p:pic>
        <p:nvPicPr>
          <p:cNvPr id="7" name="Content Placeholder 6" descr="People talking at workplace">
            <a:extLst>
              <a:ext uri="{FF2B5EF4-FFF2-40B4-BE49-F238E27FC236}">
                <a16:creationId xmlns:a16="http://schemas.microsoft.com/office/drawing/2014/main" id="{2B03D862-9616-454A-831B-6BC7B8C701DD}"/>
              </a:ext>
            </a:extLst>
          </p:cNvPr>
          <p:cNvPicPr>
            <a:picLocks noGrp="1" noChangeAspect="1"/>
          </p:cNvPicPr>
          <p:nvPr>
            <p:ph type="pic" sz="quarter" idx="15"/>
          </p:nvPr>
        </p:nvPicPr>
        <p:blipFill>
          <a:blip r:embed="rId3"/>
          <a:srcRect r="19625"/>
          <a:stretch>
            <a:fillRect/>
          </a:stretch>
        </p:blipFill>
        <p:spPr>
          <a:xfrm>
            <a:off x="20" y="10"/>
            <a:ext cx="7734280" cy="6399142"/>
          </a:xfrm>
        </p:spPr>
      </p:pic>
      <p:sp>
        <p:nvSpPr>
          <p:cNvPr id="8" name="TextBox 7">
            <a:extLst>
              <a:ext uri="{FF2B5EF4-FFF2-40B4-BE49-F238E27FC236}">
                <a16:creationId xmlns:a16="http://schemas.microsoft.com/office/drawing/2014/main" id="{82D7E3A6-1C73-4605-A0EA-8ED49A884624}"/>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311896" y="3099816"/>
            <a:ext cx="3273552" cy="2953512"/>
          </a:xfrm>
          <a:prstGeom prst="rect">
            <a:avLst/>
          </a:prstGeom>
        </p:spPr>
        <p:txBody>
          <a:bodyPr>
            <a:normAutofit/>
          </a:bodyPr>
          <a:lstStyle/>
          <a:p>
            <a:pPr marL="0" indent="0">
              <a:spcBef>
                <a:spcPts val="2500"/>
              </a:spcBef>
              <a:spcAft>
                <a:spcPts val="600"/>
              </a:spcAft>
              <a:buFont typeface="Arial" panose="020B0604020202020204" pitchFamily="34" charset="0"/>
              <a:buNone/>
            </a:pPr>
            <a:r>
              <a:rPr lang="en-US" sz="1400" b="1"/>
              <a:t>Multidisciplinary Teamwork</a:t>
            </a:r>
          </a:p>
          <a:p>
            <a:pPr marL="0" lvl="1" indent="0">
              <a:spcBef>
                <a:spcPts val="1000"/>
              </a:spcBef>
              <a:spcAft>
                <a:spcPts val="600"/>
              </a:spcAft>
              <a:buFont typeface="Arial" panose="020B0604020202020204" pitchFamily="34" charset="0"/>
              <a:buNone/>
            </a:pPr>
            <a:r>
              <a:rPr lang="en-US" sz="1400"/>
              <a:t>Peer case managers collaborate with clinicians and social workers to provide integrated client support.</a:t>
            </a:r>
          </a:p>
          <a:p>
            <a:pPr marL="0" indent="0">
              <a:spcBef>
                <a:spcPts val="2500"/>
              </a:spcBef>
              <a:spcAft>
                <a:spcPts val="600"/>
              </a:spcAft>
              <a:buFont typeface="Arial" panose="020B0604020202020204" pitchFamily="34" charset="0"/>
              <a:buNone/>
            </a:pPr>
            <a:r>
              <a:rPr lang="en-US" sz="1400" b="1"/>
              <a:t>Holistic Client Care</a:t>
            </a:r>
          </a:p>
          <a:p>
            <a:pPr marL="0" lvl="1" indent="0">
              <a:spcBef>
                <a:spcPts val="1000"/>
              </a:spcBef>
              <a:spcAft>
                <a:spcPts val="600"/>
              </a:spcAft>
              <a:buFont typeface="Arial" panose="020B0604020202020204" pitchFamily="34" charset="0"/>
              <a:buNone/>
            </a:pPr>
            <a:r>
              <a:rPr lang="en-US" sz="1400"/>
              <a:t>Coordinated efforts ensure clients receive comprehensive support addressing all their needs.</a:t>
            </a:r>
          </a:p>
        </p:txBody>
      </p:sp>
      <p:sp>
        <p:nvSpPr>
          <p:cNvPr id="4" name="Date Placeholder 3">
            <a:extLst>
              <a:ext uri="{FF2B5EF4-FFF2-40B4-BE49-F238E27FC236}">
                <a16:creationId xmlns:a16="http://schemas.microsoft.com/office/drawing/2014/main" id="{2A7CD5A6-C273-B57F-AA12-51A182559703}"/>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12/19/2025</a:t>
            </a:fld>
            <a:endParaRPr lang="en-US"/>
          </a:p>
        </p:txBody>
      </p:sp>
      <p:sp>
        <p:nvSpPr>
          <p:cNvPr id="5" name="Footer Placeholder 4">
            <a:extLst>
              <a:ext uri="{FF2B5EF4-FFF2-40B4-BE49-F238E27FC236}">
                <a16:creationId xmlns:a16="http://schemas.microsoft.com/office/drawing/2014/main" id="{0325D33C-414D-70CF-84E3-9C9386105AF6}"/>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latin typeface="+mn-lt"/>
                <a:ea typeface="+mn-ea"/>
                <a:cs typeface="+mn-cs"/>
              </a:rPr>
              <a:t>Sample Footer Text</a:t>
            </a:r>
          </a:p>
        </p:txBody>
      </p:sp>
      <p:sp>
        <p:nvSpPr>
          <p:cNvPr id="6" name="Slide Number Placeholder 5">
            <a:extLst>
              <a:ext uri="{FF2B5EF4-FFF2-40B4-BE49-F238E27FC236}">
                <a16:creationId xmlns:a16="http://schemas.microsoft.com/office/drawing/2014/main" id="{9933F679-2E85-3435-D777-D8AB20ACAEB9}"/>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6</a:t>
            </a:fld>
            <a:endParaRPr lang="en-US"/>
          </a:p>
        </p:txBody>
      </p:sp>
    </p:spTree>
    <p:extLst>
      <p:ext uri="{BB962C8B-B14F-4D97-AF65-F5344CB8AC3E}">
        <p14:creationId xmlns:p14="http://schemas.microsoft.com/office/powerpoint/2010/main" val="2442218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FF8BA-C23A-49D9-B26A-E8A666A9585A}"/>
              </a:ext>
            </a:extLst>
          </p:cNvPr>
          <p:cNvSpPr>
            <a:spLocks noGrp="1"/>
          </p:cNvSpPr>
          <p:nvPr>
            <p:ph type="title"/>
          </p:nvPr>
        </p:nvSpPr>
        <p:spPr>
          <a:xfrm>
            <a:off x="431172" y="553616"/>
            <a:ext cx="7914087" cy="4008859"/>
          </a:xfrm>
        </p:spPr>
        <p:txBody>
          <a:bodyPr anchor="t">
            <a:normAutofit/>
          </a:bodyPr>
          <a:lstStyle/>
          <a:p>
            <a:r>
              <a:rPr lang="en-US"/>
              <a:t>Principles of the Person-Centered Approach</a:t>
            </a:r>
          </a:p>
        </p:txBody>
      </p:sp>
      <p:sp>
        <p:nvSpPr>
          <p:cNvPr id="11" name="Text Placeholder 2">
            <a:extLst>
              <a:ext uri="{FF2B5EF4-FFF2-40B4-BE49-F238E27FC236}">
                <a16:creationId xmlns:a16="http://schemas.microsoft.com/office/drawing/2014/main" id="{B69C6357-2E52-C50B-F38B-B0A4E6E4F9F7}"/>
              </a:ext>
            </a:extLst>
          </p:cNvPr>
          <p:cNvSpPr>
            <a:spLocks noGrp="1"/>
          </p:cNvSpPr>
          <p:nvPr>
            <p:ph type="body" idx="1"/>
          </p:nvPr>
        </p:nvSpPr>
        <p:spPr>
          <a:xfrm>
            <a:off x="431172" y="5088156"/>
            <a:ext cx="7914087" cy="1166648"/>
          </a:xfrm>
        </p:spPr>
        <p:txBody>
          <a:bodyPr/>
          <a:lstStyle/>
          <a:p>
            <a:endParaRPr lang="en-US"/>
          </a:p>
        </p:txBody>
      </p:sp>
      <p:sp>
        <p:nvSpPr>
          <p:cNvPr id="4" name="Date Placeholder 3">
            <a:extLst>
              <a:ext uri="{FF2B5EF4-FFF2-40B4-BE49-F238E27FC236}">
                <a16:creationId xmlns:a16="http://schemas.microsoft.com/office/drawing/2014/main" id="{8E02552B-10BD-8D8D-77B5-C76D9E02973F}"/>
              </a:ext>
            </a:extLst>
          </p:cNvPr>
          <p:cNvSpPr>
            <a:spLocks noGrp="1"/>
          </p:cNvSpPr>
          <p:nvPr>
            <p:ph type="dt" sz="half" idx="10"/>
          </p:nvPr>
        </p:nvSpPr>
        <p:spPr>
          <a:xfrm>
            <a:off x="431172" y="6490524"/>
            <a:ext cx="2841959" cy="336141"/>
          </a:xfrm>
        </p:spPr>
        <p:txBody>
          <a:bodyPr anchor="ctr">
            <a:normAutofit/>
          </a:bodyPr>
          <a:lstStyle/>
          <a:p>
            <a:pPr>
              <a:spcAft>
                <a:spcPts val="600"/>
              </a:spcAft>
            </a:pPr>
            <a:fld id="{B04EF954-66B1-4168-AF40-97F3DAF43FC4}" type="datetime1">
              <a:rPr lang="en-US" smtClean="0"/>
              <a:pPr>
                <a:spcAft>
                  <a:spcPts val="600"/>
                </a:spcAft>
              </a:pPr>
              <a:t>12/19/2025</a:t>
            </a:fld>
            <a:endParaRPr lang="en-US"/>
          </a:p>
        </p:txBody>
      </p:sp>
      <p:sp>
        <p:nvSpPr>
          <p:cNvPr id="5" name="Footer Placeholder 4">
            <a:extLst>
              <a:ext uri="{FF2B5EF4-FFF2-40B4-BE49-F238E27FC236}">
                <a16:creationId xmlns:a16="http://schemas.microsoft.com/office/drawing/2014/main" id="{5968DB12-C86E-3054-AC44-FA52D7E30EFE}"/>
              </a:ext>
            </a:extLst>
          </p:cNvPr>
          <p:cNvSpPr>
            <a:spLocks noGrp="1"/>
          </p:cNvSpPr>
          <p:nvPr>
            <p:ph type="ftr" sz="quarter" idx="11"/>
          </p:nvPr>
        </p:nvSpPr>
        <p:spPr>
          <a:xfrm>
            <a:off x="8893370" y="6490524"/>
            <a:ext cx="2662834" cy="336141"/>
          </a:xfrm>
        </p:spPr>
        <p:txBody>
          <a:bodyPr anchor="ctr">
            <a:normAutofit/>
          </a:bodyPr>
          <a:lstStyle/>
          <a:p>
            <a:pPr>
              <a:spcAft>
                <a:spcPts val="600"/>
              </a:spcAft>
            </a:pPr>
            <a:r>
              <a:rPr lang="en-US"/>
              <a:t>Sample Footer Text</a:t>
            </a:r>
          </a:p>
        </p:txBody>
      </p:sp>
      <p:sp>
        <p:nvSpPr>
          <p:cNvPr id="6" name="Slide Number Placeholder 5">
            <a:extLst>
              <a:ext uri="{FF2B5EF4-FFF2-40B4-BE49-F238E27FC236}">
                <a16:creationId xmlns:a16="http://schemas.microsoft.com/office/drawing/2014/main" id="{C845CF9A-443F-CD91-234B-F2EFAE8283E5}"/>
              </a:ext>
            </a:extLst>
          </p:cNvPr>
          <p:cNvSpPr>
            <a:spLocks noGrp="1"/>
          </p:cNvSpPr>
          <p:nvPr>
            <p:ph type="sldNum" sz="quarter" idx="12"/>
          </p:nvPr>
        </p:nvSpPr>
        <p:spPr>
          <a:xfrm>
            <a:off x="11648431" y="6490524"/>
            <a:ext cx="457200" cy="336141"/>
          </a:xfrm>
        </p:spPr>
        <p:txBody>
          <a:bodyPr anchor="ctr">
            <a:normAutofit/>
          </a:bodyPr>
          <a:lstStyle/>
          <a:p>
            <a:pPr>
              <a:spcAft>
                <a:spcPts val="600"/>
              </a:spcAft>
            </a:pPr>
            <a:fld id="{84C450F2-3BB4-4AE4-8A35-A9D7AEA4C850}" type="slidenum">
              <a:rPr lang="en-US" smtClean="0"/>
              <a:pPr>
                <a:spcAft>
                  <a:spcPts val="600"/>
                </a:spcAft>
              </a:pPr>
              <a:t>7</a:t>
            </a:fld>
            <a:endParaRPr lang="en-US"/>
          </a:p>
        </p:txBody>
      </p:sp>
    </p:spTree>
    <p:extLst>
      <p:ext uri="{BB962C8B-B14F-4D97-AF65-F5344CB8AC3E}">
        <p14:creationId xmlns:p14="http://schemas.microsoft.com/office/powerpoint/2010/main" val="39984527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15A18-7606-E5B3-D12A-DE912618512A}"/>
              </a:ext>
            </a:extLst>
          </p:cNvPr>
          <p:cNvSpPr>
            <a:spLocks noGrp="1"/>
          </p:cNvSpPr>
          <p:nvPr>
            <p:ph type="title"/>
          </p:nvPr>
        </p:nvSpPr>
        <p:spPr>
          <a:xfrm>
            <a:off x="8311896" y="1078992"/>
            <a:ext cx="3273552" cy="1947672"/>
          </a:xfrm>
        </p:spPr>
        <p:txBody>
          <a:bodyPr vert="horz" lIns="91440" tIns="45720" rIns="91440" bIns="45720" rtlCol="0" anchor="b">
            <a:normAutofit/>
          </a:bodyPr>
          <a:lstStyle/>
          <a:p>
            <a:r>
              <a:rPr lang="en-US" b="0" kern="1200" cap="all" baseline="0">
                <a:latin typeface="+mj-lt"/>
                <a:ea typeface="+mj-ea"/>
                <a:cs typeface="+mj-cs"/>
              </a:rPr>
              <a:t>Key Values: Dignity, Respect, and Autonomy</a:t>
            </a:r>
          </a:p>
        </p:txBody>
      </p:sp>
      <p:pic>
        <p:nvPicPr>
          <p:cNvPr id="7" name="Content Placeholder 6" descr="&quot;The hands of two people that are part of a large public sculpture come together (or perhaps pull apart). Calgary, Alberta.&quot;">
            <a:extLst>
              <a:ext uri="{FF2B5EF4-FFF2-40B4-BE49-F238E27FC236}">
                <a16:creationId xmlns:a16="http://schemas.microsoft.com/office/drawing/2014/main" id="{4467FFFF-73FD-4823-94BD-C887053F3A22}"/>
              </a:ext>
            </a:extLst>
          </p:cNvPr>
          <p:cNvPicPr>
            <a:picLocks noGrp="1" noChangeAspect="1"/>
          </p:cNvPicPr>
          <p:nvPr>
            <p:ph type="pic" sz="quarter" idx="15"/>
          </p:nvPr>
        </p:nvPicPr>
        <p:blipFill>
          <a:blip r:embed="rId3"/>
          <a:srcRect l="12514" r="6206" b="2"/>
          <a:stretch>
            <a:fillRect/>
          </a:stretch>
        </p:blipFill>
        <p:spPr>
          <a:xfrm>
            <a:off x="20" y="10"/>
            <a:ext cx="7734280" cy="6399142"/>
          </a:xfrm>
        </p:spPr>
      </p:pic>
      <p:sp>
        <p:nvSpPr>
          <p:cNvPr id="8" name="TextBox 7">
            <a:extLst>
              <a:ext uri="{FF2B5EF4-FFF2-40B4-BE49-F238E27FC236}">
                <a16:creationId xmlns:a16="http://schemas.microsoft.com/office/drawing/2014/main" id="{2C60E1F1-6A6A-465B-82EB-9A923678AF90}"/>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311896" y="3099816"/>
            <a:ext cx="3273552" cy="2953512"/>
          </a:xfrm>
          <a:prstGeom prst="rect">
            <a:avLst/>
          </a:prstGeom>
        </p:spPr>
        <p:txBody>
          <a:bodyPr>
            <a:normAutofit/>
          </a:bodyPr>
          <a:lstStyle/>
          <a:p>
            <a:pPr marL="0" indent="0">
              <a:lnSpc>
                <a:spcPct val="90000"/>
              </a:lnSpc>
              <a:spcBef>
                <a:spcPts val="2500"/>
              </a:spcBef>
              <a:spcAft>
                <a:spcPts val="600"/>
              </a:spcAft>
              <a:buFont typeface="Arial" panose="020B0604020202020204" pitchFamily="34" charset="0"/>
              <a:buNone/>
            </a:pPr>
            <a:r>
              <a:rPr lang="en-US" sz="1000" b="1"/>
              <a:t>Inherent Worth</a:t>
            </a:r>
          </a:p>
          <a:p>
            <a:pPr marL="0" lvl="1" indent="0">
              <a:lnSpc>
                <a:spcPct val="90000"/>
              </a:lnSpc>
              <a:spcBef>
                <a:spcPts val="1000"/>
              </a:spcBef>
              <a:spcAft>
                <a:spcPts val="600"/>
              </a:spcAft>
              <a:buFont typeface="Arial" panose="020B0604020202020204" pitchFamily="34" charset="0"/>
              <a:buNone/>
            </a:pPr>
            <a:r>
              <a:rPr lang="en-US" sz="1000"/>
              <a:t>Respect each client’s inherent worth by recognizing their unique value and dignity.</a:t>
            </a:r>
          </a:p>
          <a:p>
            <a:pPr marL="0" indent="0">
              <a:lnSpc>
                <a:spcPct val="90000"/>
              </a:lnSpc>
              <a:spcBef>
                <a:spcPts val="2500"/>
              </a:spcBef>
              <a:spcAft>
                <a:spcPts val="600"/>
              </a:spcAft>
              <a:buFont typeface="Arial" panose="020B0604020202020204" pitchFamily="34" charset="0"/>
              <a:buNone/>
            </a:pPr>
            <a:r>
              <a:rPr lang="en-US" sz="1000" b="1"/>
              <a:t>Honoring Choices</a:t>
            </a:r>
          </a:p>
          <a:p>
            <a:pPr marL="0" lvl="1" indent="0">
              <a:lnSpc>
                <a:spcPct val="90000"/>
              </a:lnSpc>
              <a:spcBef>
                <a:spcPts val="1000"/>
              </a:spcBef>
              <a:spcAft>
                <a:spcPts val="600"/>
              </a:spcAft>
              <a:buFont typeface="Arial" panose="020B0604020202020204" pitchFamily="34" charset="0"/>
              <a:buNone/>
            </a:pPr>
            <a:r>
              <a:rPr lang="en-US" sz="1000"/>
              <a:t>Honor clients’ choices by valuing their preferences and decisions in care planning.</a:t>
            </a:r>
          </a:p>
          <a:p>
            <a:pPr marL="0" indent="0">
              <a:lnSpc>
                <a:spcPct val="90000"/>
              </a:lnSpc>
              <a:spcBef>
                <a:spcPts val="2500"/>
              </a:spcBef>
              <a:spcAft>
                <a:spcPts val="600"/>
              </a:spcAft>
              <a:buFont typeface="Arial" panose="020B0604020202020204" pitchFamily="34" charset="0"/>
              <a:buNone/>
            </a:pPr>
            <a:r>
              <a:rPr lang="en-US" sz="1000" b="1"/>
              <a:t>Supporting Independence</a:t>
            </a:r>
          </a:p>
          <a:p>
            <a:pPr marL="0" lvl="1" indent="0">
              <a:lnSpc>
                <a:spcPct val="90000"/>
              </a:lnSpc>
              <a:spcBef>
                <a:spcPts val="1000"/>
              </a:spcBef>
              <a:spcAft>
                <a:spcPts val="600"/>
              </a:spcAft>
              <a:buFont typeface="Arial" panose="020B0604020202020204" pitchFamily="34" charset="0"/>
              <a:buNone/>
            </a:pPr>
            <a:r>
              <a:rPr lang="en-US" sz="1000"/>
              <a:t>Support independence by encouraging self-reliance and empowering clients throughout the care process.</a:t>
            </a:r>
          </a:p>
        </p:txBody>
      </p:sp>
      <p:sp>
        <p:nvSpPr>
          <p:cNvPr id="4" name="Date Placeholder 3">
            <a:extLst>
              <a:ext uri="{FF2B5EF4-FFF2-40B4-BE49-F238E27FC236}">
                <a16:creationId xmlns:a16="http://schemas.microsoft.com/office/drawing/2014/main" id="{EB6C1F4E-F72A-36CF-59DB-E943B4817CA1}"/>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12/19/2025</a:t>
            </a:fld>
            <a:endParaRPr lang="en-US"/>
          </a:p>
        </p:txBody>
      </p:sp>
      <p:sp>
        <p:nvSpPr>
          <p:cNvPr id="5" name="Footer Placeholder 4">
            <a:extLst>
              <a:ext uri="{FF2B5EF4-FFF2-40B4-BE49-F238E27FC236}">
                <a16:creationId xmlns:a16="http://schemas.microsoft.com/office/drawing/2014/main" id="{D70C9C7B-95E4-0F61-02F7-10B7BE2CAEE7}"/>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latin typeface="+mn-lt"/>
                <a:ea typeface="+mn-ea"/>
                <a:cs typeface="+mn-cs"/>
              </a:rPr>
              <a:t>Sample Footer Text</a:t>
            </a:r>
          </a:p>
        </p:txBody>
      </p:sp>
      <p:sp>
        <p:nvSpPr>
          <p:cNvPr id="6" name="Slide Number Placeholder 5">
            <a:extLst>
              <a:ext uri="{FF2B5EF4-FFF2-40B4-BE49-F238E27FC236}">
                <a16:creationId xmlns:a16="http://schemas.microsoft.com/office/drawing/2014/main" id="{782C5127-11FE-9D4A-83EF-90080FEC02D1}"/>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8</a:t>
            </a:fld>
            <a:endParaRPr lang="en-US"/>
          </a:p>
        </p:txBody>
      </p:sp>
    </p:spTree>
    <p:extLst>
      <p:ext uri="{BB962C8B-B14F-4D97-AF65-F5344CB8AC3E}">
        <p14:creationId xmlns:p14="http://schemas.microsoft.com/office/powerpoint/2010/main" val="28507572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18BDD-8D46-F4BF-3506-4D15692DBCAE}"/>
              </a:ext>
            </a:extLst>
          </p:cNvPr>
          <p:cNvSpPr>
            <a:spLocks noGrp="1"/>
          </p:cNvSpPr>
          <p:nvPr>
            <p:ph type="title"/>
          </p:nvPr>
        </p:nvSpPr>
        <p:spPr>
          <a:xfrm>
            <a:off x="7196328" y="601755"/>
            <a:ext cx="4389120" cy="1527048"/>
          </a:xfrm>
        </p:spPr>
        <p:txBody>
          <a:bodyPr vert="horz" lIns="91440" tIns="45720" rIns="91440" bIns="45720" rtlCol="0" anchor="b">
            <a:normAutofit/>
          </a:bodyPr>
          <a:lstStyle/>
          <a:p>
            <a:r>
              <a:rPr lang="en-US" b="0" kern="1200" cap="all" baseline="0">
                <a:latin typeface="+mj-lt"/>
                <a:ea typeface="+mj-ea"/>
                <a:cs typeface="+mj-cs"/>
              </a:rPr>
              <a:t>Individualized Care Planning</a:t>
            </a:r>
          </a:p>
        </p:txBody>
      </p:sp>
      <p:pic>
        <p:nvPicPr>
          <p:cNvPr id="7" name="Content Placeholder 6" descr="Happy woman looking at documents with her caregiver">
            <a:extLst>
              <a:ext uri="{FF2B5EF4-FFF2-40B4-BE49-F238E27FC236}">
                <a16:creationId xmlns:a16="http://schemas.microsoft.com/office/drawing/2014/main" id="{BF0D2E2C-E99D-404D-9595-0E85348E7BDD}"/>
              </a:ext>
            </a:extLst>
          </p:cNvPr>
          <p:cNvPicPr>
            <a:picLocks noGrp="1" noChangeAspect="1"/>
          </p:cNvPicPr>
          <p:nvPr>
            <p:ph type="pic" sz="quarter" idx="15"/>
          </p:nvPr>
        </p:nvPicPr>
        <p:blipFill>
          <a:blip r:embed="rId3"/>
          <a:srcRect l="26681" r="4686" b="2"/>
          <a:stretch>
            <a:fillRect/>
          </a:stretch>
        </p:blipFill>
        <p:spPr>
          <a:xfrm>
            <a:off x="20" y="1"/>
            <a:ext cx="6591280" cy="6410303"/>
          </a:xfrm>
        </p:spPr>
      </p:pic>
      <p:sp>
        <p:nvSpPr>
          <p:cNvPr id="8" name="TextBox 7">
            <a:extLst>
              <a:ext uri="{FF2B5EF4-FFF2-40B4-BE49-F238E27FC236}">
                <a16:creationId xmlns:a16="http://schemas.microsoft.com/office/drawing/2014/main" id="{9C87E920-F10A-44DF-9BBD-15EBA16ED6E5}"/>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196328" y="2276856"/>
            <a:ext cx="4389120" cy="4041648"/>
          </a:xfrm>
          <a:prstGeom prst="rect">
            <a:avLst/>
          </a:prstGeom>
        </p:spPr>
        <p:txBody>
          <a:bodyPr>
            <a:normAutofit/>
          </a:bodyPr>
          <a:lstStyle/>
          <a:p>
            <a:pPr marL="0" indent="0">
              <a:spcBef>
                <a:spcPts val="2500"/>
              </a:spcBef>
              <a:spcAft>
                <a:spcPts val="600"/>
              </a:spcAft>
              <a:buFont typeface="Arial" panose="020B0604020202020204" pitchFamily="34" charset="0"/>
              <a:buNone/>
            </a:pPr>
            <a:r>
              <a:rPr lang="en-US" sz="1400" b="1"/>
              <a:t>Personalized Goals</a:t>
            </a:r>
          </a:p>
          <a:p>
            <a:pPr marL="0" lvl="1" indent="0">
              <a:spcBef>
                <a:spcPts val="1000"/>
              </a:spcBef>
              <a:spcAft>
                <a:spcPts val="600"/>
              </a:spcAft>
              <a:buFont typeface="Arial" panose="020B0604020202020204" pitchFamily="34" charset="0"/>
              <a:buNone/>
            </a:pPr>
            <a:r>
              <a:rPr lang="en-US" sz="1400"/>
              <a:t>Care plans focus on each individual’s unique goals to provide relevant support and meaningful outcomes.</a:t>
            </a:r>
          </a:p>
          <a:p>
            <a:pPr marL="0" indent="0">
              <a:spcBef>
                <a:spcPts val="2500"/>
              </a:spcBef>
              <a:spcAft>
                <a:spcPts val="600"/>
              </a:spcAft>
              <a:buFont typeface="Arial" panose="020B0604020202020204" pitchFamily="34" charset="0"/>
              <a:buNone/>
            </a:pPr>
            <a:r>
              <a:rPr lang="en-US" sz="1400" b="1"/>
              <a:t>Strengths-Based Approach</a:t>
            </a:r>
          </a:p>
          <a:p>
            <a:pPr marL="0" lvl="1" indent="0">
              <a:spcBef>
                <a:spcPts val="1000"/>
              </a:spcBef>
              <a:spcAft>
                <a:spcPts val="600"/>
              </a:spcAft>
              <a:buFont typeface="Arial" panose="020B0604020202020204" pitchFamily="34" charset="0"/>
              <a:buNone/>
            </a:pPr>
            <a:r>
              <a:rPr lang="en-US" sz="1400"/>
              <a:t>Plans leverage individual strengths, promoting empowerment and active participation in care.</a:t>
            </a:r>
          </a:p>
          <a:p>
            <a:pPr marL="0" indent="0">
              <a:spcBef>
                <a:spcPts val="2500"/>
              </a:spcBef>
              <a:spcAft>
                <a:spcPts val="600"/>
              </a:spcAft>
              <a:buFont typeface="Arial" panose="020B0604020202020204" pitchFamily="34" charset="0"/>
              <a:buNone/>
            </a:pPr>
            <a:r>
              <a:rPr lang="en-US" sz="1400" b="1"/>
              <a:t>Addressing Challenges</a:t>
            </a:r>
          </a:p>
          <a:p>
            <a:pPr marL="0" lvl="1" indent="0">
              <a:spcBef>
                <a:spcPts val="1000"/>
              </a:spcBef>
              <a:spcAft>
                <a:spcPts val="600"/>
              </a:spcAft>
              <a:buFont typeface="Arial" panose="020B0604020202020204" pitchFamily="34" charset="0"/>
              <a:buNone/>
            </a:pPr>
            <a:r>
              <a:rPr lang="en-US" sz="1400"/>
              <a:t>Tailored strategies address specific challenges to enhance effectiveness and meet support needs.</a:t>
            </a:r>
          </a:p>
        </p:txBody>
      </p:sp>
      <p:sp>
        <p:nvSpPr>
          <p:cNvPr id="4" name="Date Placeholder 3">
            <a:extLst>
              <a:ext uri="{FF2B5EF4-FFF2-40B4-BE49-F238E27FC236}">
                <a16:creationId xmlns:a16="http://schemas.microsoft.com/office/drawing/2014/main" id="{28056511-F43F-7EEC-A8B9-ECA4ACA200D4}"/>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12/19/2025</a:t>
            </a:fld>
            <a:endParaRPr lang="en-US"/>
          </a:p>
        </p:txBody>
      </p:sp>
      <p:sp>
        <p:nvSpPr>
          <p:cNvPr id="5" name="Footer Placeholder 4">
            <a:extLst>
              <a:ext uri="{FF2B5EF4-FFF2-40B4-BE49-F238E27FC236}">
                <a16:creationId xmlns:a16="http://schemas.microsoft.com/office/drawing/2014/main" id="{EAC594EE-FCF2-657D-13F9-4035C7C48B1C}"/>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latin typeface="+mn-lt"/>
                <a:ea typeface="+mn-ea"/>
                <a:cs typeface="+mn-cs"/>
              </a:rPr>
              <a:t>Sample Footer Text</a:t>
            </a:r>
          </a:p>
        </p:txBody>
      </p:sp>
      <p:sp>
        <p:nvSpPr>
          <p:cNvPr id="6" name="Slide Number Placeholder 5">
            <a:extLst>
              <a:ext uri="{FF2B5EF4-FFF2-40B4-BE49-F238E27FC236}">
                <a16:creationId xmlns:a16="http://schemas.microsoft.com/office/drawing/2014/main" id="{E125E8E1-8209-6BBD-BAB2-3AEE92FE9B5C}"/>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9</a:t>
            </a:fld>
            <a:endParaRPr lang="en-US"/>
          </a:p>
        </p:txBody>
      </p:sp>
    </p:spTree>
    <p:extLst>
      <p:ext uri="{BB962C8B-B14F-4D97-AF65-F5344CB8AC3E}">
        <p14:creationId xmlns:p14="http://schemas.microsoft.com/office/powerpoint/2010/main" val="40539078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asisVTI">
  <a:themeElements>
    <a:clrScheme name="Oasis">
      <a:dk1>
        <a:srgbClr val="131313"/>
      </a:dk1>
      <a:lt1>
        <a:sysClr val="window" lastClr="FFFFFF"/>
      </a:lt1>
      <a:dk2>
        <a:srgbClr val="3D3C33"/>
      </a:dk2>
      <a:lt2>
        <a:srgbClr val="F0EDE6"/>
      </a:lt2>
      <a:accent1>
        <a:srgbClr val="A57361"/>
      </a:accent1>
      <a:accent2>
        <a:srgbClr val="BE8856"/>
      </a:accent2>
      <a:accent3>
        <a:srgbClr val="BD9075"/>
      </a:accent3>
      <a:accent4>
        <a:srgbClr val="939081"/>
      </a:accent4>
      <a:accent5>
        <a:srgbClr val="A16D4C"/>
      </a:accent5>
      <a:accent6>
        <a:srgbClr val="8C8662"/>
      </a:accent6>
      <a:hlink>
        <a:srgbClr val="A57361"/>
      </a:hlink>
      <a:folHlink>
        <a:srgbClr val="8C8662"/>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asis_win32_DN_V3" id="{65F5DFDA-B6D8-4F37-85B8-E95C858FA146}" vid="{998F2FB7-179B-41D4-99FF-60A4C828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TotalTime>
  <Words>1544</Words>
  <Application>Microsoft Office PowerPoint</Application>
  <PresentationFormat>Widescreen</PresentationFormat>
  <Paragraphs>195</Paragraphs>
  <Slides>19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Aptos</vt:lpstr>
      <vt:lpstr>Arial</vt:lpstr>
      <vt:lpstr>Neue Haas Grotesk Text Pro</vt:lpstr>
      <vt:lpstr>OasisVTI</vt:lpstr>
      <vt:lpstr>Peer Case Managers: Advancing a Person-Centered Approach in Support Services</vt:lpstr>
      <vt:lpstr>Presentation Agenda</vt:lpstr>
      <vt:lpstr>Understanding the Role of Peer Case Managers</vt:lpstr>
      <vt:lpstr>Definition and Core Responsibilities</vt:lpstr>
      <vt:lpstr>Unique Value of Lived Experience</vt:lpstr>
      <vt:lpstr>Collaboration with Other Support Professionals</vt:lpstr>
      <vt:lpstr>Principles of the Person-Centered Approach</vt:lpstr>
      <vt:lpstr>Key Values: Dignity, Respect, and Autonomy</vt:lpstr>
      <vt:lpstr>Individualized Care Planning</vt:lpstr>
      <vt:lpstr>Promoting Self-Advocacy and Empowerment</vt:lpstr>
      <vt:lpstr>Implementation Strategies for Person-Centered Case Management</vt:lpstr>
      <vt:lpstr>Building Trusting Relationships</vt:lpstr>
      <vt:lpstr>Setting Collaborative Goals</vt:lpstr>
      <vt:lpstr>Continuous Feedback and Adaptation</vt:lpstr>
      <vt:lpstr>Benefits and Challenges of Peer-Led, Person-Centered Support</vt:lpstr>
      <vt:lpstr>Positive Outcomes for Clients</vt:lpstr>
      <vt:lpstr>Barriers to Effective Implementation</vt:lpstr>
      <vt:lpstr>Strategies for Overcoming Challenges</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WRAP of DC</dc:creator>
  <cp:lastModifiedBy>WRAP of DC</cp:lastModifiedBy>
  <cp:revision>1</cp:revision>
  <dcterms:created xsi:type="dcterms:W3CDTF">2025-12-19T13:20:09Z</dcterms:created>
  <dcterms:modified xsi:type="dcterms:W3CDTF">2025-12-19T13:33:03Z</dcterms:modified>
</cp:coreProperties>
</file>